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498" r:id="rId5"/>
    <p:sldId id="730" r:id="rId6"/>
    <p:sldId id="737" r:id="rId7"/>
    <p:sldId id="690" r:id="rId8"/>
    <p:sldId id="733" r:id="rId9"/>
    <p:sldId id="709" r:id="rId10"/>
    <p:sldId id="689" r:id="rId11"/>
    <p:sldId id="674" r:id="rId12"/>
    <p:sldId id="666" r:id="rId13"/>
    <p:sldId id="712" r:id="rId14"/>
    <p:sldId id="707" r:id="rId15"/>
    <p:sldId id="677" r:id="rId16"/>
    <p:sldId id="699" r:id="rId17"/>
    <p:sldId id="681" r:id="rId18"/>
    <p:sldId id="710" r:id="rId19"/>
    <p:sldId id="734" r:id="rId20"/>
    <p:sldId id="735" r:id="rId21"/>
    <p:sldId id="736" r:id="rId22"/>
    <p:sldId id="6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B970E-3243-3BF6-0F05-C79C9D492F2F}" v="1" dt="2025-06-09T10:21:14.670"/>
    <p1510:client id="{E7B741AB-DE95-425C-3E76-2F5B3199260A}" v="10" dt="2025-06-09T07:24:21.188"/>
    <p1510:client id="{F5CFF127-7E56-4A27-B994-7F4E566B32AB}" v="91" dt="2025-06-09T08:29:04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a P" userId="S::pparameshvaran@tonikbank.com::ba3c13e9-ce31-4e98-8655-9daa7e0bceff" providerId="AD" clId="Web-{C9C0912F-814F-875B-59C2-AD93AEB150E4}"/>
    <pc:docChg chg="modSld">
      <pc:chgData name="Pradeepa P" userId="S::pparameshvaran@tonikbank.com::ba3c13e9-ce31-4e98-8655-9daa7e0bceff" providerId="AD" clId="Web-{C9C0912F-814F-875B-59C2-AD93AEB150E4}" dt="2025-05-28T06:50:35.906" v="234" actId="20577"/>
      <pc:docMkLst>
        <pc:docMk/>
      </pc:docMkLst>
      <pc:sldChg chg="modSp">
        <pc:chgData name="Pradeepa P" userId="S::pparameshvaran@tonikbank.com::ba3c13e9-ce31-4e98-8655-9daa7e0bceff" providerId="AD" clId="Web-{C9C0912F-814F-875B-59C2-AD93AEB150E4}" dt="2025-05-28T06:40:24.984" v="52" actId="1076"/>
        <pc:sldMkLst>
          <pc:docMk/>
          <pc:sldMk cId="66528652" sldId="666"/>
        </pc:sldMkLst>
      </pc:sldChg>
      <pc:sldChg chg="modSp">
        <pc:chgData name="Pradeepa P" userId="S::pparameshvaran@tonikbank.com::ba3c13e9-ce31-4e98-8655-9daa7e0bceff" providerId="AD" clId="Web-{C9C0912F-814F-875B-59C2-AD93AEB150E4}" dt="2025-05-28T06:28:59.582" v="3" actId="20577"/>
        <pc:sldMkLst>
          <pc:docMk/>
          <pc:sldMk cId="171521606" sldId="674"/>
        </pc:sldMkLst>
        <pc:spChg chg="mod">
          <ac:chgData name="Pradeepa P" userId="S::pparameshvaran@tonikbank.com::ba3c13e9-ce31-4e98-8655-9daa7e0bceff" providerId="AD" clId="Web-{C9C0912F-814F-875B-59C2-AD93AEB150E4}" dt="2025-05-28T06:28:59.582" v="3" actId="20577"/>
          <ac:spMkLst>
            <pc:docMk/>
            <pc:sldMk cId="171521606" sldId="674"/>
            <ac:spMk id="3" creationId="{42A5C6AB-4EB1-C896-5D1F-4786E6DEE83A}"/>
          </ac:spMkLst>
        </pc:spChg>
      </pc:sldChg>
      <pc:sldChg chg="addSp modSp">
        <pc:chgData name="Pradeepa P" userId="S::pparameshvaran@tonikbank.com::ba3c13e9-ce31-4e98-8655-9daa7e0bceff" providerId="AD" clId="Web-{C9C0912F-814F-875B-59C2-AD93AEB150E4}" dt="2025-05-28T06:40:18.452" v="51" actId="1076"/>
        <pc:sldMkLst>
          <pc:docMk/>
          <pc:sldMk cId="1535341340" sldId="677"/>
        </pc:sldMkLst>
        <pc:spChg chg="mod">
          <ac:chgData name="Pradeepa P" userId="S::pparameshvaran@tonikbank.com::ba3c13e9-ce31-4e98-8655-9daa7e0bceff" providerId="AD" clId="Web-{C9C0912F-814F-875B-59C2-AD93AEB150E4}" dt="2025-05-28T06:29:39.334" v="9" actId="20577"/>
          <ac:spMkLst>
            <pc:docMk/>
            <pc:sldMk cId="1535341340" sldId="677"/>
            <ac:spMk id="3" creationId="{D3EEB074-602C-89CE-BE94-45FCD25D5D37}"/>
          </ac:spMkLst>
        </pc:spChg>
      </pc:sldChg>
      <pc:sldChg chg="modSp">
        <pc:chgData name="Pradeepa P" userId="S::pparameshvaran@tonikbank.com::ba3c13e9-ce31-4e98-8655-9daa7e0bceff" providerId="AD" clId="Web-{C9C0912F-814F-875B-59C2-AD93AEB150E4}" dt="2025-05-28T06:31:17.759" v="21" actId="1076"/>
        <pc:sldMkLst>
          <pc:docMk/>
          <pc:sldMk cId="363834639" sldId="681"/>
        </pc:sldMkLst>
        <pc:spChg chg="mod">
          <ac:chgData name="Pradeepa P" userId="S::pparameshvaran@tonikbank.com::ba3c13e9-ce31-4e98-8655-9daa7e0bceff" providerId="AD" clId="Web-{C9C0912F-814F-875B-59C2-AD93AEB150E4}" dt="2025-05-28T06:31:17.759" v="21" actId="1076"/>
          <ac:spMkLst>
            <pc:docMk/>
            <pc:sldMk cId="363834639" sldId="681"/>
            <ac:spMk id="3" creationId="{A28FDF22-ADD1-004C-7A43-499C5F5D6857}"/>
          </ac:spMkLst>
        </pc:spChg>
      </pc:sldChg>
      <pc:sldChg chg="modSp">
        <pc:chgData name="Pradeepa P" userId="S::pparameshvaran@tonikbank.com::ba3c13e9-ce31-4e98-8655-9daa7e0bceff" providerId="AD" clId="Web-{C9C0912F-814F-875B-59C2-AD93AEB150E4}" dt="2025-05-28T06:36:01.395" v="28" actId="20577"/>
        <pc:sldMkLst>
          <pc:docMk/>
          <pc:sldMk cId="4067340277" sldId="690"/>
        </pc:sldMkLst>
        <pc:spChg chg="mod">
          <ac:chgData name="Pradeepa P" userId="S::pparameshvaran@tonikbank.com::ba3c13e9-ce31-4e98-8655-9daa7e0bceff" providerId="AD" clId="Web-{C9C0912F-814F-875B-59C2-AD93AEB150E4}" dt="2025-05-28T06:36:01.395" v="28" actId="20577"/>
          <ac:spMkLst>
            <pc:docMk/>
            <pc:sldMk cId="4067340277" sldId="690"/>
            <ac:spMk id="17" creationId="{D853B058-D290-250A-5607-23584E067A19}"/>
          </ac:spMkLst>
        </pc:spChg>
        <pc:spChg chg="mod">
          <ac:chgData name="Pradeepa P" userId="S::pparameshvaran@tonikbank.com::ba3c13e9-ce31-4e98-8655-9daa7e0bceff" providerId="AD" clId="Web-{C9C0912F-814F-875B-59C2-AD93AEB150E4}" dt="2025-05-28T06:35:58.926" v="26" actId="20577"/>
          <ac:spMkLst>
            <pc:docMk/>
            <pc:sldMk cId="4067340277" sldId="690"/>
            <ac:spMk id="31" creationId="{5A191559-CFD5-2DB4-B03F-F8BA1C32581D}"/>
          </ac:spMkLst>
        </pc:spChg>
      </pc:sldChg>
      <pc:sldChg chg="addSp delSp modSp">
        <pc:chgData name="Pradeepa P" userId="S::pparameshvaran@tonikbank.com::ba3c13e9-ce31-4e98-8655-9daa7e0bceff" providerId="AD" clId="Web-{C9C0912F-814F-875B-59C2-AD93AEB150E4}" dt="2025-05-28T06:46:15.397" v="222" actId="1076"/>
        <pc:sldMkLst>
          <pc:docMk/>
          <pc:sldMk cId="2942096670" sldId="696"/>
        </pc:sldMkLst>
      </pc:sldChg>
      <pc:sldChg chg="modSp">
        <pc:chgData name="Pradeepa P" userId="S::pparameshvaran@tonikbank.com::ba3c13e9-ce31-4e98-8655-9daa7e0bceff" providerId="AD" clId="Web-{C9C0912F-814F-875B-59C2-AD93AEB150E4}" dt="2025-05-28T06:30:11.694" v="13" actId="1076"/>
        <pc:sldMkLst>
          <pc:docMk/>
          <pc:sldMk cId="2512632572" sldId="699"/>
        </pc:sldMkLst>
        <pc:spChg chg="mod">
          <ac:chgData name="Pradeepa P" userId="S::pparameshvaran@tonikbank.com::ba3c13e9-ce31-4e98-8655-9daa7e0bceff" providerId="AD" clId="Web-{C9C0912F-814F-875B-59C2-AD93AEB150E4}" dt="2025-05-28T06:30:11.694" v="13" actId="1076"/>
          <ac:spMkLst>
            <pc:docMk/>
            <pc:sldMk cId="2512632572" sldId="699"/>
            <ac:spMk id="3" creationId="{9F1B1F0C-FDDC-DB68-B70B-D9711D0DBF99}"/>
          </ac:spMkLst>
        </pc:spChg>
      </pc:sldChg>
      <pc:sldChg chg="modSp">
        <pc:chgData name="Pradeepa P" userId="S::pparameshvaran@tonikbank.com::ba3c13e9-ce31-4e98-8655-9daa7e0bceff" providerId="AD" clId="Web-{C9C0912F-814F-875B-59C2-AD93AEB150E4}" dt="2025-05-28T06:31:59.152" v="25" actId="20577"/>
        <pc:sldMkLst>
          <pc:docMk/>
          <pc:sldMk cId="2925055086" sldId="701"/>
        </pc:sldMkLst>
      </pc:sldChg>
      <pc:sldChg chg="modSp">
        <pc:chgData name="Pradeepa P" userId="S::pparameshvaran@tonikbank.com::ba3c13e9-ce31-4e98-8655-9daa7e0bceff" providerId="AD" clId="Web-{C9C0912F-814F-875B-59C2-AD93AEB150E4}" dt="2025-05-28T06:50:35.906" v="234" actId="20577"/>
        <pc:sldMkLst>
          <pc:docMk/>
          <pc:sldMk cId="356660738" sldId="707"/>
        </pc:sldMkLst>
        <pc:spChg chg="mod">
          <ac:chgData name="Pradeepa P" userId="S::pparameshvaran@tonikbank.com::ba3c13e9-ce31-4e98-8655-9daa7e0bceff" providerId="AD" clId="Web-{C9C0912F-814F-875B-59C2-AD93AEB150E4}" dt="2025-05-28T06:50:35.906" v="234" actId="20577"/>
          <ac:spMkLst>
            <pc:docMk/>
            <pc:sldMk cId="356660738" sldId="707"/>
            <ac:spMk id="3" creationId="{A60671C2-D872-B08E-65EB-C403C8CA2326}"/>
          </ac:spMkLst>
        </pc:spChg>
      </pc:sldChg>
      <pc:sldChg chg="addSp modSp">
        <pc:chgData name="Pradeepa P" userId="S::pparameshvaran@tonikbank.com::ba3c13e9-ce31-4e98-8655-9daa7e0bceff" providerId="AD" clId="Web-{C9C0912F-814F-875B-59C2-AD93AEB150E4}" dt="2025-05-28T06:47:00.164" v="230"/>
        <pc:sldMkLst>
          <pc:docMk/>
          <pc:sldMk cId="3428591970" sldId="709"/>
        </pc:sldMkLst>
        <pc:spChg chg="add mod">
          <ac:chgData name="Pradeepa P" userId="S::pparameshvaran@tonikbank.com::ba3c13e9-ce31-4e98-8655-9daa7e0bceff" providerId="AD" clId="Web-{C9C0912F-814F-875B-59C2-AD93AEB150E4}" dt="2025-05-28T06:47:00.164" v="230"/>
          <ac:spMkLst>
            <pc:docMk/>
            <pc:sldMk cId="3428591970" sldId="709"/>
            <ac:spMk id="4" creationId="{2D9C46C9-1048-4F61-021B-39A09E9F6414}"/>
          </ac:spMkLst>
        </pc:spChg>
        <pc:graphicFrameChg chg="mod modGraphic">
          <ac:chgData name="Pradeepa P" userId="S::pparameshvaran@tonikbank.com::ba3c13e9-ce31-4e98-8655-9daa7e0bceff" providerId="AD" clId="Web-{C9C0912F-814F-875B-59C2-AD93AEB150E4}" dt="2025-05-28T06:46:48.648" v="226"/>
          <ac:graphicFrameMkLst>
            <pc:docMk/>
            <pc:sldMk cId="3428591970" sldId="709"/>
            <ac:graphicFrameMk id="7" creationId="{90571596-72DD-C747-505A-F2D7D714FF9B}"/>
          </ac:graphicFrameMkLst>
        </pc:graphicFrameChg>
      </pc:sldChg>
      <pc:sldChg chg="modSp">
        <pc:chgData name="Pradeepa P" userId="S::pparameshvaran@tonikbank.com::ba3c13e9-ce31-4e98-8655-9daa7e0bceff" providerId="AD" clId="Web-{C9C0912F-814F-875B-59C2-AD93AEB150E4}" dt="2025-05-28T06:31:02.212" v="17" actId="20577"/>
        <pc:sldMkLst>
          <pc:docMk/>
          <pc:sldMk cId="2606321248" sldId="710"/>
        </pc:sldMkLst>
        <pc:spChg chg="mod">
          <ac:chgData name="Pradeepa P" userId="S::pparameshvaran@tonikbank.com::ba3c13e9-ce31-4e98-8655-9daa7e0bceff" providerId="AD" clId="Web-{C9C0912F-814F-875B-59C2-AD93AEB150E4}" dt="2025-05-28T06:31:02.212" v="17" actId="20577"/>
          <ac:spMkLst>
            <pc:docMk/>
            <pc:sldMk cId="2606321248" sldId="710"/>
            <ac:spMk id="3" creationId="{061C1F8C-2295-48B4-DDF1-937580AD7145}"/>
          </ac:spMkLst>
        </pc:spChg>
      </pc:sldChg>
    </pc:docChg>
  </pc:docChgLst>
  <pc:docChgLst>
    <pc:chgData name="Pradeepa P" userId="S::pparameshvaran@tonikbank.com::ba3c13e9-ce31-4e98-8655-9daa7e0bceff" providerId="AD" clId="Web-{7EC8ABC5-506B-40C4-4AD2-8248B0311B55}"/>
    <pc:docChg chg="delSld modSld sldOrd">
      <pc:chgData name="Pradeepa P" userId="S::pparameshvaran@tonikbank.com::ba3c13e9-ce31-4e98-8655-9daa7e0bceff" providerId="AD" clId="Web-{7EC8ABC5-506B-40C4-4AD2-8248B0311B55}" dt="2025-05-26T12:32:28.538" v="1059" actId="1076"/>
      <pc:docMkLst>
        <pc:docMk/>
      </pc:docMkLst>
      <pc:sldChg chg="modSp">
        <pc:chgData name="Pradeepa P" userId="S::pparameshvaran@tonikbank.com::ba3c13e9-ce31-4e98-8655-9daa7e0bceff" providerId="AD" clId="Web-{7EC8ABC5-506B-40C4-4AD2-8248B0311B55}" dt="2025-05-26T11:50:18.025" v="11" actId="20577"/>
        <pc:sldMkLst>
          <pc:docMk/>
          <pc:sldMk cId="4129944639" sldId="498"/>
        </pc:sldMkLst>
        <pc:spChg chg="mod">
          <ac:chgData name="Pradeepa P" userId="S::pparameshvaran@tonikbank.com::ba3c13e9-ce31-4e98-8655-9daa7e0bceff" providerId="AD" clId="Web-{7EC8ABC5-506B-40C4-4AD2-8248B0311B55}" dt="2025-05-26T11:50:18.025" v="11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addSp delSp modSp ord">
        <pc:chgData name="Pradeepa P" userId="S::pparameshvaran@tonikbank.com::ba3c13e9-ce31-4e98-8655-9daa7e0bceff" providerId="AD" clId="Web-{7EC8ABC5-506B-40C4-4AD2-8248B0311B55}" dt="2025-05-26T11:56:43.014" v="45" actId="1076"/>
        <pc:sldMkLst>
          <pc:docMk/>
          <pc:sldMk cId="66528652" sldId="666"/>
        </pc:sldMkLst>
        <pc:spChg chg="mod">
          <ac:chgData name="Pradeepa P" userId="S::pparameshvaran@tonikbank.com::ba3c13e9-ce31-4e98-8655-9daa7e0bceff" providerId="AD" clId="Web-{7EC8ABC5-506B-40C4-4AD2-8248B0311B55}" dt="2025-05-26T11:56:18.326" v="32" actId="20577"/>
          <ac:spMkLst>
            <pc:docMk/>
            <pc:sldMk cId="66528652" sldId="666"/>
            <ac:spMk id="9" creationId="{B8FA9653-2641-F2D8-022D-D4DC98A90D36}"/>
          </ac:spMkLst>
        </pc:spChg>
      </pc:sldChg>
      <pc:sldChg chg="addSp delSp modSp ord">
        <pc:chgData name="Pradeepa P" userId="S::pparameshvaran@tonikbank.com::ba3c13e9-ce31-4e98-8655-9daa7e0bceff" providerId="AD" clId="Web-{7EC8ABC5-506B-40C4-4AD2-8248B0311B55}" dt="2025-05-26T12:05:36.989" v="256" actId="20577"/>
        <pc:sldMkLst>
          <pc:docMk/>
          <pc:sldMk cId="171521606" sldId="674"/>
        </pc:sldMkLst>
        <pc:spChg chg="mod">
          <ac:chgData name="Pradeepa P" userId="S::pparameshvaran@tonikbank.com::ba3c13e9-ce31-4e98-8655-9daa7e0bceff" providerId="AD" clId="Web-{7EC8ABC5-506B-40C4-4AD2-8248B0311B55}" dt="2025-05-26T12:05:36.989" v="256" actId="20577"/>
          <ac:spMkLst>
            <pc:docMk/>
            <pc:sldMk cId="171521606" sldId="674"/>
            <ac:spMk id="3" creationId="{42A5C6AB-4EB1-C896-5D1F-4786E6DEE83A}"/>
          </ac:spMkLst>
        </pc:spChg>
      </pc:sldChg>
      <pc:sldChg chg="addSp delSp modSp">
        <pc:chgData name="Pradeepa P" userId="S::pparameshvaran@tonikbank.com::ba3c13e9-ce31-4e98-8655-9daa7e0bceff" providerId="AD" clId="Web-{7EC8ABC5-506B-40C4-4AD2-8248B0311B55}" dt="2025-05-26T12:05:47.567" v="260" actId="20577"/>
        <pc:sldMkLst>
          <pc:docMk/>
          <pc:sldMk cId="1535341340" sldId="677"/>
        </pc:sldMkLst>
        <pc:spChg chg="mod">
          <ac:chgData name="Pradeepa P" userId="S::pparameshvaran@tonikbank.com::ba3c13e9-ce31-4e98-8655-9daa7e0bceff" providerId="AD" clId="Web-{7EC8ABC5-506B-40C4-4AD2-8248B0311B55}" dt="2025-05-26T12:05:47.567" v="260" actId="20577"/>
          <ac:spMkLst>
            <pc:docMk/>
            <pc:sldMk cId="1535341340" sldId="677"/>
            <ac:spMk id="3" creationId="{D3EEB074-602C-89CE-BE94-45FCD25D5D37}"/>
          </ac:spMkLst>
        </pc:spChg>
      </pc:sldChg>
      <pc:sldChg chg="del">
        <pc:chgData name="Pradeepa P" userId="S::pparameshvaran@tonikbank.com::ba3c13e9-ce31-4e98-8655-9daa7e0bceff" providerId="AD" clId="Web-{7EC8ABC5-506B-40C4-4AD2-8248B0311B55}" dt="2025-05-26T12:02:09.580" v="158"/>
        <pc:sldMkLst>
          <pc:docMk/>
          <pc:sldMk cId="1597031962" sldId="678"/>
        </pc:sldMkLst>
      </pc:sldChg>
      <pc:sldChg chg="addSp delSp modSp">
        <pc:chgData name="Pradeepa P" userId="S::pparameshvaran@tonikbank.com::ba3c13e9-ce31-4e98-8655-9daa7e0bceff" providerId="AD" clId="Web-{7EC8ABC5-506B-40C4-4AD2-8248B0311B55}" dt="2025-05-26T12:06:42.193" v="271" actId="20577"/>
        <pc:sldMkLst>
          <pc:docMk/>
          <pc:sldMk cId="363834639" sldId="681"/>
        </pc:sldMkLst>
        <pc:spChg chg="mod">
          <ac:chgData name="Pradeepa P" userId="S::pparameshvaran@tonikbank.com::ba3c13e9-ce31-4e98-8655-9daa7e0bceff" providerId="AD" clId="Web-{7EC8ABC5-506B-40C4-4AD2-8248B0311B55}" dt="2025-05-26T12:06:42.193" v="271" actId="20577"/>
          <ac:spMkLst>
            <pc:docMk/>
            <pc:sldMk cId="363834639" sldId="681"/>
            <ac:spMk id="3" creationId="{A28FDF22-ADD1-004C-7A43-499C5F5D6857}"/>
          </ac:spMkLst>
        </pc:spChg>
      </pc:sldChg>
      <pc:sldChg chg="modSp">
        <pc:chgData name="Pradeepa P" userId="S::pparameshvaran@tonikbank.com::ba3c13e9-ce31-4e98-8655-9daa7e0bceff" providerId="AD" clId="Web-{7EC8ABC5-506B-40C4-4AD2-8248B0311B55}" dt="2025-05-26T12:07:02.443" v="272" actId="20577"/>
        <pc:sldMkLst>
          <pc:docMk/>
          <pc:sldMk cId="633098496" sldId="689"/>
        </pc:sldMkLst>
        <pc:spChg chg="mod">
          <ac:chgData name="Pradeepa P" userId="S::pparameshvaran@tonikbank.com::ba3c13e9-ce31-4e98-8655-9daa7e0bceff" providerId="AD" clId="Web-{7EC8ABC5-506B-40C4-4AD2-8248B0311B55}" dt="2025-05-26T12:07:02.443" v="272" actId="20577"/>
          <ac:spMkLst>
            <pc:docMk/>
            <pc:sldMk cId="633098496" sldId="689"/>
            <ac:spMk id="3" creationId="{B142CDEE-B919-E235-FAB7-B7A0EDAF6A3C}"/>
          </ac:spMkLst>
        </pc:spChg>
      </pc:sldChg>
      <pc:sldChg chg="modSp">
        <pc:chgData name="Pradeepa P" userId="S::pparameshvaran@tonikbank.com::ba3c13e9-ce31-4e98-8655-9daa7e0bceff" providerId="AD" clId="Web-{7EC8ABC5-506B-40C4-4AD2-8248B0311B55}" dt="2025-05-26T11:55:23.654" v="19" actId="20577"/>
        <pc:sldMkLst>
          <pc:docMk/>
          <pc:sldMk cId="4067340277" sldId="690"/>
        </pc:sldMkLst>
        <pc:spChg chg="mod">
          <ac:chgData name="Pradeepa P" userId="S::pparameshvaran@tonikbank.com::ba3c13e9-ce31-4e98-8655-9daa7e0bceff" providerId="AD" clId="Web-{7EC8ABC5-506B-40C4-4AD2-8248B0311B55}" dt="2025-05-26T11:55:23.654" v="19" actId="20577"/>
          <ac:spMkLst>
            <pc:docMk/>
            <pc:sldMk cId="4067340277" sldId="690"/>
            <ac:spMk id="18" creationId="{A66641C1-CF4A-74AD-6D9B-655039344F55}"/>
          </ac:spMkLst>
        </pc:spChg>
      </pc:sldChg>
      <pc:sldChg chg="modSp">
        <pc:chgData name="Pradeepa P" userId="S::pparameshvaran@tonikbank.com::ba3c13e9-ce31-4e98-8655-9daa7e0bceff" providerId="AD" clId="Web-{7EC8ABC5-506B-40C4-4AD2-8248B0311B55}" dt="2025-05-26T12:32:28.538" v="1059" actId="1076"/>
        <pc:sldMkLst>
          <pc:docMk/>
          <pc:sldMk cId="2942096670" sldId="696"/>
        </pc:sldMkLst>
      </pc:sldChg>
      <pc:sldChg chg="addSp delSp modSp">
        <pc:chgData name="Pradeepa P" userId="S::pparameshvaran@tonikbank.com::ba3c13e9-ce31-4e98-8655-9daa7e0bceff" providerId="AD" clId="Web-{7EC8ABC5-506B-40C4-4AD2-8248B0311B55}" dt="2025-05-26T12:06:33.443" v="268" actId="20577"/>
        <pc:sldMkLst>
          <pc:docMk/>
          <pc:sldMk cId="2512632572" sldId="699"/>
        </pc:sldMkLst>
        <pc:spChg chg="add del mod">
          <ac:chgData name="Pradeepa P" userId="S::pparameshvaran@tonikbank.com::ba3c13e9-ce31-4e98-8655-9daa7e0bceff" providerId="AD" clId="Web-{7EC8ABC5-506B-40C4-4AD2-8248B0311B55}" dt="2025-05-26T12:06:33.443" v="268" actId="20577"/>
          <ac:spMkLst>
            <pc:docMk/>
            <pc:sldMk cId="2512632572" sldId="699"/>
            <ac:spMk id="3" creationId="{9F1B1F0C-FDDC-DB68-B70B-D9711D0DBF99}"/>
          </ac:spMkLst>
        </pc:spChg>
      </pc:sldChg>
      <pc:sldChg chg="addSp delSp modSp ord">
        <pc:chgData name="Pradeepa P" userId="S::pparameshvaran@tonikbank.com::ba3c13e9-ce31-4e98-8655-9daa7e0bceff" providerId="AD" clId="Web-{7EC8ABC5-506B-40C4-4AD2-8248B0311B55}" dt="2025-05-26T12:05:42.583" v="258" actId="20577"/>
        <pc:sldMkLst>
          <pc:docMk/>
          <pc:sldMk cId="2925055086" sldId="701"/>
        </pc:sldMkLst>
      </pc:sldChg>
      <pc:sldChg chg="addSp delSp modSp">
        <pc:chgData name="Pradeepa P" userId="S::pparameshvaran@tonikbank.com::ba3c13e9-ce31-4e98-8655-9daa7e0bceff" providerId="AD" clId="Web-{7EC8ABC5-506B-40C4-4AD2-8248B0311B55}" dt="2025-05-26T12:05:54.051" v="262" actId="20577"/>
        <pc:sldMkLst>
          <pc:docMk/>
          <pc:sldMk cId="356660738" sldId="707"/>
        </pc:sldMkLst>
        <pc:spChg chg="mod">
          <ac:chgData name="Pradeepa P" userId="S::pparameshvaran@tonikbank.com::ba3c13e9-ce31-4e98-8655-9daa7e0bceff" providerId="AD" clId="Web-{7EC8ABC5-506B-40C4-4AD2-8248B0311B55}" dt="2025-05-26T12:05:54.051" v="262" actId="20577"/>
          <ac:spMkLst>
            <pc:docMk/>
            <pc:sldMk cId="356660738" sldId="707"/>
            <ac:spMk id="3" creationId="{A60671C2-D872-B08E-65EB-C403C8CA2326}"/>
          </ac:spMkLst>
        </pc:spChg>
      </pc:sldChg>
      <pc:sldChg chg="addSp delSp modSp">
        <pc:chgData name="Pradeepa P" userId="S::pparameshvaran@tonikbank.com::ba3c13e9-ce31-4e98-8655-9daa7e0bceff" providerId="AD" clId="Web-{7EC8ABC5-506B-40C4-4AD2-8248B0311B55}" dt="2025-05-26T12:29:39.349" v="1015" actId="14100"/>
        <pc:sldMkLst>
          <pc:docMk/>
          <pc:sldMk cId="3428591970" sldId="709"/>
        </pc:sldMkLst>
        <pc:graphicFrameChg chg="mod modGraphic">
          <ac:chgData name="Pradeepa P" userId="S::pparameshvaran@tonikbank.com::ba3c13e9-ce31-4e98-8655-9daa7e0bceff" providerId="AD" clId="Web-{7EC8ABC5-506B-40C4-4AD2-8248B0311B55}" dt="2025-05-26T12:25:14.612" v="968"/>
          <ac:graphicFrameMkLst>
            <pc:docMk/>
            <pc:sldMk cId="3428591970" sldId="709"/>
            <ac:graphicFrameMk id="7" creationId="{90571596-72DD-C747-505A-F2D7D714FF9B}"/>
          </ac:graphicFrameMkLst>
        </pc:graphicFrameChg>
      </pc:sldChg>
      <pc:sldChg chg="addSp delSp modSp ord">
        <pc:chgData name="Pradeepa P" userId="S::pparameshvaran@tonikbank.com::ba3c13e9-ce31-4e98-8655-9daa7e0bceff" providerId="AD" clId="Web-{7EC8ABC5-506B-40C4-4AD2-8248B0311B55}" dt="2025-05-26T12:06:38.193" v="270" actId="20577"/>
        <pc:sldMkLst>
          <pc:docMk/>
          <pc:sldMk cId="2606321248" sldId="710"/>
        </pc:sldMkLst>
        <pc:spChg chg="mod">
          <ac:chgData name="Pradeepa P" userId="S::pparameshvaran@tonikbank.com::ba3c13e9-ce31-4e98-8655-9daa7e0bceff" providerId="AD" clId="Web-{7EC8ABC5-506B-40C4-4AD2-8248B0311B55}" dt="2025-05-26T12:06:38.193" v="270" actId="20577"/>
          <ac:spMkLst>
            <pc:docMk/>
            <pc:sldMk cId="2606321248" sldId="710"/>
            <ac:spMk id="3" creationId="{061C1F8C-2295-48B4-DDF1-937580AD7145}"/>
          </ac:spMkLst>
        </pc:spChg>
      </pc:sldChg>
      <pc:sldChg chg="addSp delSp modSp">
        <pc:chgData name="Pradeepa P" userId="S::pparameshvaran@tonikbank.com::ba3c13e9-ce31-4e98-8655-9daa7e0bceff" providerId="AD" clId="Web-{7EC8ABC5-506B-40C4-4AD2-8248B0311B55}" dt="2025-05-26T11:57:16.811" v="58" actId="1076"/>
        <pc:sldMkLst>
          <pc:docMk/>
          <pc:sldMk cId="1756677345" sldId="712"/>
        </pc:sldMkLst>
        <pc:spChg chg="mod">
          <ac:chgData name="Pradeepa P" userId="S::pparameshvaran@tonikbank.com::ba3c13e9-ce31-4e98-8655-9daa7e0bceff" providerId="AD" clId="Web-{7EC8ABC5-506B-40C4-4AD2-8248B0311B55}" dt="2025-05-26T11:56:50.545" v="47" actId="20577"/>
          <ac:spMkLst>
            <pc:docMk/>
            <pc:sldMk cId="1756677345" sldId="712"/>
            <ac:spMk id="3" creationId="{7201AD43-FD67-6B30-3A1A-F7AB0093B73B}"/>
          </ac:spMkLst>
        </pc:spChg>
      </pc:sldChg>
      <pc:sldChg chg="del">
        <pc:chgData name="Pradeepa P" userId="S::pparameshvaran@tonikbank.com::ba3c13e9-ce31-4e98-8655-9daa7e0bceff" providerId="AD" clId="Web-{7EC8ABC5-506B-40C4-4AD2-8248B0311B55}" dt="2025-05-26T12:05:23.364" v="250"/>
        <pc:sldMkLst>
          <pc:docMk/>
          <pc:sldMk cId="3926436191" sldId="714"/>
        </pc:sldMkLst>
      </pc:sldChg>
      <pc:sldChg chg="addSp delSp modSp">
        <pc:chgData name="Pradeepa P" userId="S::pparameshvaran@tonikbank.com::ba3c13e9-ce31-4e98-8655-9daa7e0bceff" providerId="AD" clId="Web-{7EC8ABC5-506B-40C4-4AD2-8248B0311B55}" dt="2025-05-26T12:08:51.335" v="278" actId="1076"/>
        <pc:sldMkLst>
          <pc:docMk/>
          <pc:sldMk cId="2995196123" sldId="733"/>
        </pc:sldMkLst>
        <pc:spChg chg="mod">
          <ac:chgData name="Pradeepa P" userId="S::pparameshvaran@tonikbank.com::ba3c13e9-ce31-4e98-8655-9daa7e0bceff" providerId="AD" clId="Web-{7EC8ABC5-506B-40C4-4AD2-8248B0311B55}" dt="2025-05-26T11:55:17.654" v="15" actId="20577"/>
          <ac:spMkLst>
            <pc:docMk/>
            <pc:sldMk cId="2995196123" sldId="733"/>
            <ac:spMk id="3" creationId="{316ABE7A-2D02-03DE-C950-58A378604A01}"/>
          </ac:spMkLst>
        </pc:spChg>
        <pc:spChg chg="mod">
          <ac:chgData name="Pradeepa P" userId="S::pparameshvaran@tonikbank.com::ba3c13e9-ce31-4e98-8655-9daa7e0bceff" providerId="AD" clId="Web-{7EC8ABC5-506B-40C4-4AD2-8248B0311B55}" dt="2025-05-26T11:55:21.091" v="17" actId="20577"/>
          <ac:spMkLst>
            <pc:docMk/>
            <pc:sldMk cId="2995196123" sldId="733"/>
            <ac:spMk id="8" creationId="{BDBFD9D1-1C5C-933C-A0EB-6BD25DFE6533}"/>
          </ac:spMkLst>
        </pc:spChg>
      </pc:sldChg>
      <pc:sldChg chg="del">
        <pc:chgData name="Pradeepa P" userId="S::pparameshvaran@tonikbank.com::ba3c13e9-ce31-4e98-8655-9daa7e0bceff" providerId="AD" clId="Web-{7EC8ABC5-506B-40C4-4AD2-8248B0311B55}" dt="2025-05-26T12:05:24.457" v="251"/>
        <pc:sldMkLst>
          <pc:docMk/>
          <pc:sldMk cId="4147557997" sldId="735"/>
        </pc:sldMkLst>
      </pc:sldChg>
      <pc:sldChg chg="del">
        <pc:chgData name="Pradeepa P" userId="S::pparameshvaran@tonikbank.com::ba3c13e9-ce31-4e98-8655-9daa7e0bceff" providerId="AD" clId="Web-{7EC8ABC5-506B-40C4-4AD2-8248B0311B55}" dt="2025-05-26T12:05:26.129" v="252"/>
        <pc:sldMkLst>
          <pc:docMk/>
          <pc:sldMk cId="3945202153" sldId="736"/>
        </pc:sldMkLst>
      </pc:sldChg>
      <pc:sldChg chg="del">
        <pc:chgData name="Pradeepa P" userId="S::pparameshvaran@tonikbank.com::ba3c13e9-ce31-4e98-8655-9daa7e0bceff" providerId="AD" clId="Web-{7EC8ABC5-506B-40C4-4AD2-8248B0311B55}" dt="2025-05-26T12:05:26.301" v="253"/>
        <pc:sldMkLst>
          <pc:docMk/>
          <pc:sldMk cId="3919631" sldId="737"/>
        </pc:sldMkLst>
      </pc:sldChg>
      <pc:sldChg chg="del">
        <pc:chgData name="Pradeepa P" userId="S::pparameshvaran@tonikbank.com::ba3c13e9-ce31-4e98-8655-9daa7e0bceff" providerId="AD" clId="Web-{7EC8ABC5-506B-40C4-4AD2-8248B0311B55}" dt="2025-05-26T12:05:27.270" v="254"/>
        <pc:sldMkLst>
          <pc:docMk/>
          <pc:sldMk cId="3269548151" sldId="738"/>
        </pc:sldMkLst>
      </pc:sldChg>
    </pc:docChg>
  </pc:docChgLst>
  <pc:docChgLst>
    <pc:chgData name="Biswa" userId="S::bbanik@tonikbank.com::26f52a98-3216-49f8-95c0-92c9bbdc30ba" providerId="AD" clId="Web-{E7B741AB-DE95-425C-3E76-2F5B3199260A}"/>
    <pc:docChg chg="modSld">
      <pc:chgData name="Biswa" userId="S::bbanik@tonikbank.com::26f52a98-3216-49f8-95c0-92c9bbdc30ba" providerId="AD" clId="Web-{E7B741AB-DE95-425C-3E76-2F5B3199260A}" dt="2025-06-09T07:22:39.605" v="3"/>
      <pc:docMkLst>
        <pc:docMk/>
      </pc:docMkLst>
      <pc:sldChg chg="modSp">
        <pc:chgData name="Biswa" userId="S::bbanik@tonikbank.com::26f52a98-3216-49f8-95c0-92c9bbdc30ba" providerId="AD" clId="Web-{E7B741AB-DE95-425C-3E76-2F5B3199260A}" dt="2025-06-09T07:22:39.605" v="3"/>
        <pc:sldMkLst>
          <pc:docMk/>
          <pc:sldMk cId="867531378" sldId="737"/>
        </pc:sldMkLst>
        <pc:graphicFrameChg chg="mod modGraphic">
          <ac:chgData name="Biswa" userId="S::bbanik@tonikbank.com::26f52a98-3216-49f8-95c0-92c9bbdc30ba" providerId="AD" clId="Web-{E7B741AB-DE95-425C-3E76-2F5B3199260A}" dt="2025-06-09T07:22:39.605" v="3"/>
          <ac:graphicFrameMkLst>
            <pc:docMk/>
            <pc:sldMk cId="867531378" sldId="737"/>
            <ac:graphicFrameMk id="6" creationId="{DA8EABFB-D9B0-69C7-6E76-53A656CEC9F1}"/>
          </ac:graphicFrameMkLst>
        </pc:graphicFrameChg>
      </pc:sldChg>
    </pc:docChg>
  </pc:docChgLst>
  <pc:docChgLst>
    <pc:chgData clId="Web-{C9C0912F-814F-875B-59C2-AD93AEB150E4}"/>
    <pc:docChg chg="modSld">
      <pc:chgData name="" userId="" providerId="" clId="Web-{C9C0912F-814F-875B-59C2-AD93AEB150E4}" dt="2025-05-28T06:42:16.076" v="1"/>
      <pc:docMkLst>
        <pc:docMk/>
      </pc:docMkLst>
      <pc:sldChg chg="modSp">
        <pc:chgData name="" userId="" providerId="" clId="Web-{C9C0912F-814F-875B-59C2-AD93AEB150E4}" dt="2025-05-28T06:42:16.076" v="1"/>
        <pc:sldMkLst>
          <pc:docMk/>
          <pc:sldMk cId="2942096670" sldId="696"/>
        </pc:sldMkLst>
      </pc:sldChg>
    </pc:docChg>
  </pc:docChgLst>
  <pc:docChgLst>
    <pc:chgData name="Bhuvanesh" userId="4650cd39-8dbb-4c0f-8fda-594efc81948c" providerId="ADAL" clId="{F5CFF127-7E56-4A27-B994-7F4E566B32AB}"/>
    <pc:docChg chg="undo custSel addSld delSld modSld sldOrd">
      <pc:chgData name="Bhuvanesh" userId="4650cd39-8dbb-4c0f-8fda-594efc81948c" providerId="ADAL" clId="{F5CFF127-7E56-4A27-B994-7F4E566B32AB}" dt="2025-06-09T09:24:41.915" v="655" actId="113"/>
      <pc:docMkLst>
        <pc:docMk/>
      </pc:docMkLst>
      <pc:sldChg chg="modSp mod">
        <pc:chgData name="Bhuvanesh" userId="4650cd39-8dbb-4c0f-8fda-594efc81948c" providerId="ADAL" clId="{F5CFF127-7E56-4A27-B994-7F4E566B32AB}" dt="2025-06-08T12:15:10.410" v="14" actId="20577"/>
        <pc:sldMkLst>
          <pc:docMk/>
          <pc:sldMk cId="4129944639" sldId="498"/>
        </pc:sldMkLst>
        <pc:spChg chg="mod">
          <ac:chgData name="Bhuvanesh" userId="4650cd39-8dbb-4c0f-8fda-594efc81948c" providerId="ADAL" clId="{F5CFF127-7E56-4A27-B994-7F4E566B32AB}" dt="2025-06-08T12:15:10.410" v="14" actId="20577"/>
          <ac:spMkLst>
            <pc:docMk/>
            <pc:sldMk cId="4129944639" sldId="498"/>
            <ac:spMk id="3" creationId="{4F7E8F7E-6D89-74CB-11C3-C84321CCA4F1}"/>
          </ac:spMkLst>
        </pc:spChg>
      </pc:sldChg>
      <pc:sldChg chg="addSp delSp modSp mod">
        <pc:chgData name="Bhuvanesh" userId="4650cd39-8dbb-4c0f-8fda-594efc81948c" providerId="ADAL" clId="{F5CFF127-7E56-4A27-B994-7F4E566B32AB}" dt="2025-06-08T12:23:49.898" v="117" actId="1076"/>
        <pc:sldMkLst>
          <pc:docMk/>
          <pc:sldMk cId="66528652" sldId="666"/>
        </pc:sldMkLst>
        <pc:spChg chg="mod">
          <ac:chgData name="Bhuvanesh" userId="4650cd39-8dbb-4c0f-8fda-594efc81948c" providerId="ADAL" clId="{F5CFF127-7E56-4A27-B994-7F4E566B32AB}" dt="2025-06-08T12:20:13.433" v="57" actId="20577"/>
          <ac:spMkLst>
            <pc:docMk/>
            <pc:sldMk cId="66528652" sldId="666"/>
            <ac:spMk id="9" creationId="{B8FA9653-2641-F2D8-022D-D4DC98A90D36}"/>
          </ac:spMkLst>
        </pc:spChg>
        <pc:picChg chg="del">
          <ac:chgData name="Bhuvanesh" userId="4650cd39-8dbb-4c0f-8fda-594efc81948c" providerId="ADAL" clId="{F5CFF127-7E56-4A27-B994-7F4E566B32AB}" dt="2025-06-08T12:20:32.721" v="60" actId="478"/>
          <ac:picMkLst>
            <pc:docMk/>
            <pc:sldMk cId="66528652" sldId="666"/>
            <ac:picMk id="3" creationId="{385270A9-210A-25FF-9E3B-F04AA5835DBB}"/>
          </ac:picMkLst>
        </pc:picChg>
        <pc:picChg chg="del">
          <ac:chgData name="Bhuvanesh" userId="4650cd39-8dbb-4c0f-8fda-594efc81948c" providerId="ADAL" clId="{F5CFF127-7E56-4A27-B994-7F4E566B32AB}" dt="2025-06-08T12:20:28.873" v="58" actId="478"/>
          <ac:picMkLst>
            <pc:docMk/>
            <pc:sldMk cId="66528652" sldId="666"/>
            <ac:picMk id="4" creationId="{2C1D0B2F-259F-D6FC-98D6-00770CAF6045}"/>
          </ac:picMkLst>
        </pc:picChg>
        <pc:picChg chg="add mod">
          <ac:chgData name="Bhuvanesh" userId="4650cd39-8dbb-4c0f-8fda-594efc81948c" providerId="ADAL" clId="{F5CFF127-7E56-4A27-B994-7F4E566B32AB}" dt="2025-06-08T12:23:49.898" v="117" actId="1076"/>
          <ac:picMkLst>
            <pc:docMk/>
            <pc:sldMk cId="66528652" sldId="666"/>
            <ac:picMk id="6" creationId="{561A200B-F81C-01B5-3EB4-F9FDF785E758}"/>
          </ac:picMkLst>
        </pc:picChg>
        <pc:picChg chg="add mod">
          <ac:chgData name="Bhuvanesh" userId="4650cd39-8dbb-4c0f-8fda-594efc81948c" providerId="ADAL" clId="{F5CFF127-7E56-4A27-B994-7F4E566B32AB}" dt="2025-06-08T12:20:58.004" v="72" actId="14100"/>
          <ac:picMkLst>
            <pc:docMk/>
            <pc:sldMk cId="66528652" sldId="666"/>
            <ac:picMk id="8" creationId="{05D962A0-AC8C-20A0-A08A-2CC45E5F1F49}"/>
          </ac:picMkLst>
        </pc:picChg>
      </pc:sldChg>
      <pc:sldChg chg="addSp delSp modSp mod ord">
        <pc:chgData name="Bhuvanesh" userId="4650cd39-8dbb-4c0f-8fda-594efc81948c" providerId="ADAL" clId="{F5CFF127-7E56-4A27-B994-7F4E566B32AB}" dt="2025-06-09T04:53:50.063" v="497" actId="1076"/>
        <pc:sldMkLst>
          <pc:docMk/>
          <pc:sldMk cId="171521606" sldId="674"/>
        </pc:sldMkLst>
        <pc:spChg chg="mod">
          <ac:chgData name="Bhuvanesh" userId="4650cd39-8dbb-4c0f-8fda-594efc81948c" providerId="ADAL" clId="{F5CFF127-7E56-4A27-B994-7F4E566B32AB}" dt="2025-06-09T04:53:50.063" v="497" actId="1076"/>
          <ac:spMkLst>
            <pc:docMk/>
            <pc:sldMk cId="171521606" sldId="674"/>
            <ac:spMk id="3" creationId="{42A5C6AB-4EB1-C896-5D1F-4786E6DEE83A}"/>
          </ac:spMkLst>
        </pc:spChg>
        <pc:picChg chg="del">
          <ac:chgData name="Bhuvanesh" userId="4650cd39-8dbb-4c0f-8fda-594efc81948c" providerId="ADAL" clId="{F5CFF127-7E56-4A27-B994-7F4E566B32AB}" dt="2025-06-08T12:19:29.433" v="42" actId="478"/>
          <ac:picMkLst>
            <pc:docMk/>
            <pc:sldMk cId="171521606" sldId="674"/>
            <ac:picMk id="4" creationId="{F798512D-2330-2107-22DE-197D27CB242E}"/>
          </ac:picMkLst>
        </pc:picChg>
        <pc:picChg chg="del">
          <ac:chgData name="Bhuvanesh" userId="4650cd39-8dbb-4c0f-8fda-594efc81948c" providerId="ADAL" clId="{F5CFF127-7E56-4A27-B994-7F4E566B32AB}" dt="2025-06-08T12:19:38.089" v="47" actId="478"/>
          <ac:picMkLst>
            <pc:docMk/>
            <pc:sldMk cId="171521606" sldId="674"/>
            <ac:picMk id="6" creationId="{430DBB02-1DC3-D924-DE4F-C0026A934616}"/>
          </ac:picMkLst>
        </pc:picChg>
        <pc:picChg chg="add mod">
          <ac:chgData name="Bhuvanesh" userId="4650cd39-8dbb-4c0f-8fda-594efc81948c" providerId="ADAL" clId="{F5CFF127-7E56-4A27-B994-7F4E566B32AB}" dt="2025-06-08T12:23:44.756" v="116" actId="1076"/>
          <ac:picMkLst>
            <pc:docMk/>
            <pc:sldMk cId="171521606" sldId="674"/>
            <ac:picMk id="7" creationId="{859C6FA2-4CAD-898C-F9B4-A62351A9DCC3}"/>
          </ac:picMkLst>
        </pc:picChg>
        <pc:picChg chg="add mod">
          <ac:chgData name="Bhuvanesh" userId="4650cd39-8dbb-4c0f-8fda-594efc81948c" providerId="ADAL" clId="{F5CFF127-7E56-4A27-B994-7F4E566B32AB}" dt="2025-06-08T12:19:56.639" v="54" actId="1076"/>
          <ac:picMkLst>
            <pc:docMk/>
            <pc:sldMk cId="171521606" sldId="674"/>
            <ac:picMk id="9" creationId="{D7B45870-9520-04C5-B743-D0ED382745C3}"/>
          </ac:picMkLst>
        </pc:picChg>
      </pc:sldChg>
      <pc:sldChg chg="addSp delSp modSp mod modShow">
        <pc:chgData name="Bhuvanesh" userId="4650cd39-8dbb-4c0f-8fda-594efc81948c" providerId="ADAL" clId="{F5CFF127-7E56-4A27-B994-7F4E566B32AB}" dt="2025-06-09T09:24:09.783" v="651" actId="20577"/>
        <pc:sldMkLst>
          <pc:docMk/>
          <pc:sldMk cId="1535341340" sldId="677"/>
        </pc:sldMkLst>
        <pc:spChg chg="mod">
          <ac:chgData name="Bhuvanesh" userId="4650cd39-8dbb-4c0f-8fda-594efc81948c" providerId="ADAL" clId="{F5CFF127-7E56-4A27-B994-7F4E566B32AB}" dt="2025-06-09T09:24:09.783" v="651" actId="20577"/>
          <ac:spMkLst>
            <pc:docMk/>
            <pc:sldMk cId="1535341340" sldId="677"/>
            <ac:spMk id="3" creationId="{D3EEB074-602C-89CE-BE94-45FCD25D5D37}"/>
          </ac:spMkLst>
        </pc:spChg>
        <pc:picChg chg="add mod">
          <ac:chgData name="Bhuvanesh" userId="4650cd39-8dbb-4c0f-8fda-594efc81948c" providerId="ADAL" clId="{F5CFF127-7E56-4A27-B994-7F4E566B32AB}" dt="2025-06-09T04:58:43.740" v="510" actId="14100"/>
          <ac:picMkLst>
            <pc:docMk/>
            <pc:sldMk cId="1535341340" sldId="677"/>
            <ac:picMk id="4" creationId="{04731681-8C65-208F-9198-1AD05228EE90}"/>
          </ac:picMkLst>
        </pc:picChg>
        <pc:picChg chg="del">
          <ac:chgData name="Bhuvanesh" userId="4650cd39-8dbb-4c0f-8fda-594efc81948c" providerId="ADAL" clId="{F5CFF127-7E56-4A27-B994-7F4E566B32AB}" dt="2025-06-08T12:24:55.080" v="127" actId="478"/>
          <ac:picMkLst>
            <pc:docMk/>
            <pc:sldMk cId="1535341340" sldId="677"/>
            <ac:picMk id="4" creationId="{3EAD9605-FB24-760A-A246-8431D0AA42AF}"/>
          </ac:picMkLst>
        </pc:picChg>
        <pc:picChg chg="del">
          <ac:chgData name="Bhuvanesh" userId="4650cd39-8dbb-4c0f-8fda-594efc81948c" providerId="ADAL" clId="{F5CFF127-7E56-4A27-B994-7F4E566B32AB}" dt="2025-06-08T12:24:34.945" v="119" actId="478"/>
          <ac:picMkLst>
            <pc:docMk/>
            <pc:sldMk cId="1535341340" sldId="677"/>
            <ac:picMk id="5" creationId="{BD421053-8BD0-81CA-1F7F-4BD7B2E8D0CA}"/>
          </ac:picMkLst>
        </pc:picChg>
        <pc:picChg chg="add mod">
          <ac:chgData name="Bhuvanesh" userId="4650cd39-8dbb-4c0f-8fda-594efc81948c" providerId="ADAL" clId="{F5CFF127-7E56-4A27-B994-7F4E566B32AB}" dt="2025-06-08T13:51:40.456" v="406" actId="1076"/>
          <ac:picMkLst>
            <pc:docMk/>
            <pc:sldMk cId="1535341340" sldId="677"/>
            <ac:picMk id="5" creationId="{F519E678-A458-788A-7C6D-4ACA57A4B99E}"/>
          </ac:picMkLst>
        </pc:picChg>
        <pc:picChg chg="del mod">
          <ac:chgData name="Bhuvanesh" userId="4650cd39-8dbb-4c0f-8fda-594efc81948c" providerId="ADAL" clId="{F5CFF127-7E56-4A27-B994-7F4E566B32AB}" dt="2025-06-09T04:58:18.746" v="498" actId="478"/>
          <ac:picMkLst>
            <pc:docMk/>
            <pc:sldMk cId="1535341340" sldId="677"/>
            <ac:picMk id="6" creationId="{A74E95BB-1B90-7C09-FADD-71DEF48B8E30}"/>
          </ac:picMkLst>
        </pc:picChg>
        <pc:picChg chg="del mod">
          <ac:chgData name="Bhuvanesh" userId="4650cd39-8dbb-4c0f-8fda-594efc81948c" providerId="ADAL" clId="{F5CFF127-7E56-4A27-B994-7F4E566B32AB}" dt="2025-06-08T13:50:54.749" v="397" actId="478"/>
          <ac:picMkLst>
            <pc:docMk/>
            <pc:sldMk cId="1535341340" sldId="677"/>
            <ac:picMk id="7" creationId="{439D3709-84F2-7039-37C8-3B4709B47345}"/>
          </ac:picMkLst>
        </pc:picChg>
        <pc:picChg chg="add del mod">
          <ac:chgData name="Bhuvanesh" userId="4650cd39-8dbb-4c0f-8fda-594efc81948c" providerId="ADAL" clId="{F5CFF127-7E56-4A27-B994-7F4E566B32AB}" dt="2025-06-08T16:50:10.428" v="418" actId="21"/>
          <ac:picMkLst>
            <pc:docMk/>
            <pc:sldMk cId="1535341340" sldId="677"/>
            <ac:picMk id="7" creationId="{4D957AFC-1846-7650-AAF3-11E3EF864E28}"/>
          </ac:picMkLst>
        </pc:picChg>
        <pc:picChg chg="add del mod">
          <ac:chgData name="Bhuvanesh" userId="4650cd39-8dbb-4c0f-8fda-594efc81948c" providerId="ADAL" clId="{F5CFF127-7E56-4A27-B994-7F4E566B32AB}" dt="2025-06-08T16:48:42.667" v="407" actId="478"/>
          <ac:picMkLst>
            <pc:docMk/>
            <pc:sldMk cId="1535341340" sldId="677"/>
            <ac:picMk id="9" creationId="{792806E3-E79B-286A-936D-E22A3CD87FC1}"/>
          </ac:picMkLst>
        </pc:picChg>
        <pc:picChg chg="add del mod">
          <ac:chgData name="Bhuvanesh" userId="4650cd39-8dbb-4c0f-8fda-594efc81948c" providerId="ADAL" clId="{F5CFF127-7E56-4A27-B994-7F4E566B32AB}" dt="2025-06-08T16:50:10.428" v="418" actId="21"/>
          <ac:picMkLst>
            <pc:docMk/>
            <pc:sldMk cId="1535341340" sldId="677"/>
            <ac:picMk id="10" creationId="{978FEC60-0087-C994-F81D-F4965D68A580}"/>
          </ac:picMkLst>
        </pc:picChg>
        <pc:picChg chg="add del mod">
          <ac:chgData name="Bhuvanesh" userId="4650cd39-8dbb-4c0f-8fda-594efc81948c" providerId="ADAL" clId="{F5CFF127-7E56-4A27-B994-7F4E566B32AB}" dt="2025-06-08T16:48:50.702" v="410" actId="478"/>
          <ac:picMkLst>
            <pc:docMk/>
            <pc:sldMk cId="1535341340" sldId="677"/>
            <ac:picMk id="11" creationId="{39AA2A13-43D2-5323-28F2-0660A00F7F58}"/>
          </ac:picMkLst>
        </pc:picChg>
        <pc:picChg chg="add mod">
          <ac:chgData name="Bhuvanesh" userId="4650cd39-8dbb-4c0f-8fda-594efc81948c" providerId="ADAL" clId="{F5CFF127-7E56-4A27-B994-7F4E566B32AB}" dt="2025-06-08T16:57:50.700" v="430" actId="14100"/>
          <ac:picMkLst>
            <pc:docMk/>
            <pc:sldMk cId="1535341340" sldId="677"/>
            <ac:picMk id="13" creationId="{19028299-F265-9CDB-283B-788618666599}"/>
          </ac:picMkLst>
        </pc:picChg>
        <pc:picChg chg="add mod">
          <ac:chgData name="Bhuvanesh" userId="4650cd39-8dbb-4c0f-8fda-594efc81948c" providerId="ADAL" clId="{F5CFF127-7E56-4A27-B994-7F4E566B32AB}" dt="2025-06-09T04:58:30.079" v="504" actId="1076"/>
          <ac:picMkLst>
            <pc:docMk/>
            <pc:sldMk cId="1535341340" sldId="677"/>
            <ac:picMk id="15" creationId="{3C6F51CF-F5E3-7E12-B2DE-F09D645EC323}"/>
          </ac:picMkLst>
        </pc:picChg>
      </pc:sldChg>
      <pc:sldChg chg="addSp delSp modSp mod ord">
        <pc:chgData name="Bhuvanesh" userId="4650cd39-8dbb-4c0f-8fda-594efc81948c" providerId="ADAL" clId="{F5CFF127-7E56-4A27-B994-7F4E566B32AB}" dt="2025-06-08T12:28:03.487" v="170" actId="14100"/>
        <pc:sldMkLst>
          <pc:docMk/>
          <pc:sldMk cId="363834639" sldId="681"/>
        </pc:sldMkLst>
        <pc:spChg chg="mod">
          <ac:chgData name="Bhuvanesh" userId="4650cd39-8dbb-4c0f-8fda-594efc81948c" providerId="ADAL" clId="{F5CFF127-7E56-4A27-B994-7F4E566B32AB}" dt="2025-06-08T12:27:09.377" v="157" actId="20577"/>
          <ac:spMkLst>
            <pc:docMk/>
            <pc:sldMk cId="363834639" sldId="681"/>
            <ac:spMk id="3" creationId="{A28FDF22-ADD1-004C-7A43-499C5F5D6857}"/>
          </ac:spMkLst>
        </pc:spChg>
        <pc:picChg chg="del">
          <ac:chgData name="Bhuvanesh" userId="4650cd39-8dbb-4c0f-8fda-594efc81948c" providerId="ADAL" clId="{F5CFF127-7E56-4A27-B994-7F4E566B32AB}" dt="2025-06-08T12:27:37.673" v="162" actId="478"/>
          <ac:picMkLst>
            <pc:docMk/>
            <pc:sldMk cId="363834639" sldId="681"/>
            <ac:picMk id="4" creationId="{47C82B2A-145A-CAE5-FDC2-1F90033FEEAF}"/>
          </ac:picMkLst>
        </pc:picChg>
        <pc:picChg chg="del">
          <ac:chgData name="Bhuvanesh" userId="4650cd39-8dbb-4c0f-8fda-594efc81948c" providerId="ADAL" clId="{F5CFF127-7E56-4A27-B994-7F4E566B32AB}" dt="2025-06-08T12:27:25.089" v="159" actId="478"/>
          <ac:picMkLst>
            <pc:docMk/>
            <pc:sldMk cId="363834639" sldId="681"/>
            <ac:picMk id="6" creationId="{009436BF-E6B6-FEF5-4E85-AE0353344301}"/>
          </ac:picMkLst>
        </pc:picChg>
        <pc:picChg chg="add mod">
          <ac:chgData name="Bhuvanesh" userId="4650cd39-8dbb-4c0f-8fda-594efc81948c" providerId="ADAL" clId="{F5CFF127-7E56-4A27-B994-7F4E566B32AB}" dt="2025-06-08T12:28:03.487" v="170" actId="14100"/>
          <ac:picMkLst>
            <pc:docMk/>
            <pc:sldMk cId="363834639" sldId="681"/>
            <ac:picMk id="7" creationId="{F8679DD4-3B69-3B60-6C44-D42262EDA774}"/>
          </ac:picMkLst>
        </pc:picChg>
        <pc:picChg chg="add mod">
          <ac:chgData name="Bhuvanesh" userId="4650cd39-8dbb-4c0f-8fda-594efc81948c" providerId="ADAL" clId="{F5CFF127-7E56-4A27-B994-7F4E566B32AB}" dt="2025-06-08T12:27:53.054" v="169" actId="14100"/>
          <ac:picMkLst>
            <pc:docMk/>
            <pc:sldMk cId="363834639" sldId="681"/>
            <ac:picMk id="9" creationId="{8466D92C-7735-63E2-C953-5FDC246B35CD}"/>
          </ac:picMkLst>
        </pc:picChg>
      </pc:sldChg>
      <pc:sldChg chg="modSp mod">
        <pc:chgData name="Bhuvanesh" userId="4650cd39-8dbb-4c0f-8fda-594efc81948c" providerId="ADAL" clId="{F5CFF127-7E56-4A27-B994-7F4E566B32AB}" dt="2025-06-08T12:28:48.760" v="203" actId="20577"/>
        <pc:sldMkLst>
          <pc:docMk/>
          <pc:sldMk cId="633098496" sldId="689"/>
        </pc:sldMkLst>
        <pc:spChg chg="mod">
          <ac:chgData name="Bhuvanesh" userId="4650cd39-8dbb-4c0f-8fda-594efc81948c" providerId="ADAL" clId="{F5CFF127-7E56-4A27-B994-7F4E566B32AB}" dt="2025-06-08T12:28:48.760" v="203" actId="20577"/>
          <ac:spMkLst>
            <pc:docMk/>
            <pc:sldMk cId="633098496" sldId="689"/>
            <ac:spMk id="3" creationId="{B142CDEE-B919-E235-FAB7-B7A0EDAF6A3C}"/>
          </ac:spMkLst>
        </pc:spChg>
      </pc:sldChg>
      <pc:sldChg chg="modSp mod">
        <pc:chgData name="Bhuvanesh" userId="4650cd39-8dbb-4c0f-8fda-594efc81948c" providerId="ADAL" clId="{F5CFF127-7E56-4A27-B994-7F4E566B32AB}" dt="2025-06-08T18:39:46.132" v="450" actId="20577"/>
        <pc:sldMkLst>
          <pc:docMk/>
          <pc:sldMk cId="4067340277" sldId="690"/>
        </pc:sldMkLst>
        <pc:spChg chg="mod">
          <ac:chgData name="Bhuvanesh" userId="4650cd39-8dbb-4c0f-8fda-594efc81948c" providerId="ADAL" clId="{F5CFF127-7E56-4A27-B994-7F4E566B32AB}" dt="2025-06-08T18:39:46.132" v="450" actId="20577"/>
          <ac:spMkLst>
            <pc:docMk/>
            <pc:sldMk cId="4067340277" sldId="690"/>
            <ac:spMk id="18" creationId="{A66641C1-CF4A-74AD-6D9B-655039344F55}"/>
          </ac:spMkLst>
        </pc:spChg>
      </pc:sldChg>
      <pc:sldChg chg="modSp del mod">
        <pc:chgData name="Bhuvanesh" userId="4650cd39-8dbb-4c0f-8fda-594efc81948c" providerId="ADAL" clId="{F5CFF127-7E56-4A27-B994-7F4E566B32AB}" dt="2025-06-08T18:38:43.736" v="432" actId="47"/>
        <pc:sldMkLst>
          <pc:docMk/>
          <pc:sldMk cId="2942096670" sldId="696"/>
        </pc:sldMkLst>
        <pc:spChg chg="mod">
          <ac:chgData name="Bhuvanesh" userId="4650cd39-8dbb-4c0f-8fda-594efc81948c" providerId="ADAL" clId="{F5CFF127-7E56-4A27-B994-7F4E566B32AB}" dt="2025-06-08T12:17:39.322" v="37" actId="27636"/>
          <ac:spMkLst>
            <pc:docMk/>
            <pc:sldMk cId="2942096670" sldId="696"/>
            <ac:spMk id="3" creationId="{3EF55BC6-CD34-B597-F8F2-C2ABB9011218}"/>
          </ac:spMkLst>
        </pc:spChg>
        <pc:graphicFrameChg chg="modGraphic">
          <ac:chgData name="Bhuvanesh" userId="4650cd39-8dbb-4c0f-8fda-594efc81948c" providerId="ADAL" clId="{F5CFF127-7E56-4A27-B994-7F4E566B32AB}" dt="2025-06-08T12:17:16.026" v="35" actId="20577"/>
          <ac:graphicFrameMkLst>
            <pc:docMk/>
            <pc:sldMk cId="2942096670" sldId="696"/>
            <ac:graphicFrameMk id="5" creationId="{74D61543-145E-A986-DD87-BEF9AB900578}"/>
          </ac:graphicFrameMkLst>
        </pc:graphicFrameChg>
      </pc:sldChg>
      <pc:sldChg chg="addSp delSp modSp mod">
        <pc:chgData name="Bhuvanesh" userId="4650cd39-8dbb-4c0f-8fda-594efc81948c" providerId="ADAL" clId="{F5CFF127-7E56-4A27-B994-7F4E566B32AB}" dt="2025-06-08T12:26:41.081" v="153" actId="14100"/>
        <pc:sldMkLst>
          <pc:docMk/>
          <pc:sldMk cId="2512632572" sldId="699"/>
        </pc:sldMkLst>
        <pc:spChg chg="mod">
          <ac:chgData name="Bhuvanesh" userId="4650cd39-8dbb-4c0f-8fda-594efc81948c" providerId="ADAL" clId="{F5CFF127-7E56-4A27-B994-7F4E566B32AB}" dt="2025-06-08T12:25:44.945" v="139" actId="20577"/>
          <ac:spMkLst>
            <pc:docMk/>
            <pc:sldMk cId="2512632572" sldId="699"/>
            <ac:spMk id="3" creationId="{9F1B1F0C-FDDC-DB68-B70B-D9711D0DBF99}"/>
          </ac:spMkLst>
        </pc:spChg>
        <pc:picChg chg="del">
          <ac:chgData name="Bhuvanesh" userId="4650cd39-8dbb-4c0f-8fda-594efc81948c" providerId="ADAL" clId="{F5CFF127-7E56-4A27-B994-7F4E566B32AB}" dt="2025-06-08T12:26:07.745" v="140" actId="478"/>
          <ac:picMkLst>
            <pc:docMk/>
            <pc:sldMk cId="2512632572" sldId="699"/>
            <ac:picMk id="4" creationId="{FA0B8AF9-9583-FD81-E769-81CDA6FB84BA}"/>
          </ac:picMkLst>
        </pc:picChg>
        <pc:picChg chg="del">
          <ac:chgData name="Bhuvanesh" userId="4650cd39-8dbb-4c0f-8fda-594efc81948c" providerId="ADAL" clId="{F5CFF127-7E56-4A27-B994-7F4E566B32AB}" dt="2025-06-08T12:26:19.056" v="145" actId="478"/>
          <ac:picMkLst>
            <pc:docMk/>
            <pc:sldMk cId="2512632572" sldId="699"/>
            <ac:picMk id="6" creationId="{61AD39F4-1BA8-8FED-5132-5FA68701C7FF}"/>
          </ac:picMkLst>
        </pc:picChg>
        <pc:picChg chg="add mod">
          <ac:chgData name="Bhuvanesh" userId="4650cd39-8dbb-4c0f-8fda-594efc81948c" providerId="ADAL" clId="{F5CFF127-7E56-4A27-B994-7F4E566B32AB}" dt="2025-06-08T12:26:17.463" v="144" actId="1076"/>
          <ac:picMkLst>
            <pc:docMk/>
            <pc:sldMk cId="2512632572" sldId="699"/>
            <ac:picMk id="7" creationId="{1DAE048A-A258-80F1-4BC5-EB842B4339D2}"/>
          </ac:picMkLst>
        </pc:picChg>
        <pc:picChg chg="add mod">
          <ac:chgData name="Bhuvanesh" userId="4650cd39-8dbb-4c0f-8fda-594efc81948c" providerId="ADAL" clId="{F5CFF127-7E56-4A27-B994-7F4E566B32AB}" dt="2025-06-08T12:26:41.081" v="153" actId="14100"/>
          <ac:picMkLst>
            <pc:docMk/>
            <pc:sldMk cId="2512632572" sldId="699"/>
            <ac:picMk id="9" creationId="{2B376639-483E-E2C9-933D-2454CFF016E0}"/>
          </ac:picMkLst>
        </pc:picChg>
      </pc:sldChg>
      <pc:sldChg chg="del">
        <pc:chgData name="Bhuvanesh" userId="4650cd39-8dbb-4c0f-8fda-594efc81948c" providerId="ADAL" clId="{F5CFF127-7E56-4A27-B994-7F4E566B32AB}" dt="2025-06-08T12:24:13.828" v="118" actId="47"/>
        <pc:sldMkLst>
          <pc:docMk/>
          <pc:sldMk cId="2925055086" sldId="701"/>
        </pc:sldMkLst>
      </pc:sldChg>
      <pc:sldChg chg="addSp delSp modSp mod ord">
        <pc:chgData name="Bhuvanesh" userId="4650cd39-8dbb-4c0f-8fda-594efc81948c" providerId="ADAL" clId="{F5CFF127-7E56-4A27-B994-7F4E566B32AB}" dt="2025-06-08T12:23:35.313" v="115" actId="20577"/>
        <pc:sldMkLst>
          <pc:docMk/>
          <pc:sldMk cId="356660738" sldId="707"/>
        </pc:sldMkLst>
        <pc:spChg chg="mod">
          <ac:chgData name="Bhuvanesh" userId="4650cd39-8dbb-4c0f-8fda-594efc81948c" providerId="ADAL" clId="{F5CFF127-7E56-4A27-B994-7F4E566B32AB}" dt="2025-06-08T12:23:35.313" v="115" actId="20577"/>
          <ac:spMkLst>
            <pc:docMk/>
            <pc:sldMk cId="356660738" sldId="707"/>
            <ac:spMk id="3" creationId="{A60671C2-D872-B08E-65EB-C403C8CA2326}"/>
          </ac:spMkLst>
        </pc:spChg>
        <pc:picChg chg="del">
          <ac:chgData name="Bhuvanesh" userId="4650cd39-8dbb-4c0f-8fda-594efc81948c" providerId="ADAL" clId="{F5CFF127-7E56-4A27-B994-7F4E566B32AB}" dt="2025-06-08T12:22:24.761" v="94" actId="478"/>
          <ac:picMkLst>
            <pc:docMk/>
            <pc:sldMk cId="356660738" sldId="707"/>
            <ac:picMk id="4" creationId="{DC8F5774-0415-B27B-5851-0C9C1ACEA503}"/>
          </ac:picMkLst>
        </pc:picChg>
        <pc:picChg chg="del">
          <ac:chgData name="Bhuvanesh" userId="4650cd39-8dbb-4c0f-8fda-594efc81948c" providerId="ADAL" clId="{F5CFF127-7E56-4A27-B994-7F4E566B32AB}" dt="2025-06-08T12:23:02.265" v="111" actId="478"/>
          <ac:picMkLst>
            <pc:docMk/>
            <pc:sldMk cId="356660738" sldId="707"/>
            <ac:picMk id="6" creationId="{6291ED24-EEA9-11BF-DE7E-48284FD23F47}"/>
          </ac:picMkLst>
        </pc:picChg>
        <pc:picChg chg="add mod">
          <ac:chgData name="Bhuvanesh" userId="4650cd39-8dbb-4c0f-8fda-594efc81948c" providerId="ADAL" clId="{F5CFF127-7E56-4A27-B994-7F4E566B32AB}" dt="2025-06-08T12:23:00.803" v="110" actId="14100"/>
          <ac:picMkLst>
            <pc:docMk/>
            <pc:sldMk cId="356660738" sldId="707"/>
            <ac:picMk id="7" creationId="{11B22D17-8F43-EB42-C392-C2B554183556}"/>
          </ac:picMkLst>
        </pc:picChg>
        <pc:picChg chg="add mod">
          <ac:chgData name="Bhuvanesh" userId="4650cd39-8dbb-4c0f-8fda-594efc81948c" providerId="ADAL" clId="{F5CFF127-7E56-4A27-B994-7F4E566B32AB}" dt="2025-06-08T12:23:22.174" v="113" actId="1076"/>
          <ac:picMkLst>
            <pc:docMk/>
            <pc:sldMk cId="356660738" sldId="707"/>
            <ac:picMk id="9" creationId="{710DF445-66B5-07B7-0BE9-7AB69D1F0732}"/>
          </ac:picMkLst>
        </pc:picChg>
      </pc:sldChg>
      <pc:sldChg chg="addSp delSp modSp mod">
        <pc:chgData name="Bhuvanesh" userId="4650cd39-8dbb-4c0f-8fda-594efc81948c" providerId="ADAL" clId="{F5CFF127-7E56-4A27-B994-7F4E566B32AB}" dt="2025-06-09T04:53:34.820" v="496" actId="14100"/>
        <pc:sldMkLst>
          <pc:docMk/>
          <pc:sldMk cId="3428591970" sldId="709"/>
        </pc:sldMkLst>
        <pc:spChg chg="del">
          <ac:chgData name="Bhuvanesh" userId="4650cd39-8dbb-4c0f-8fda-594efc81948c" providerId="ADAL" clId="{F5CFF127-7E56-4A27-B994-7F4E566B32AB}" dt="2025-06-08T18:40:52.883" v="466" actId="478"/>
          <ac:spMkLst>
            <pc:docMk/>
            <pc:sldMk cId="3428591970" sldId="709"/>
            <ac:spMk id="2" creationId="{D9105CDF-70BC-CBBB-57A0-FBBE38CAC552}"/>
          </ac:spMkLst>
        </pc:spChg>
        <pc:spChg chg="mod">
          <ac:chgData name="Bhuvanesh" userId="4650cd39-8dbb-4c0f-8fda-594efc81948c" providerId="ADAL" clId="{F5CFF127-7E56-4A27-B994-7F4E566B32AB}" dt="2025-06-09T04:53:34.820" v="496" actId="14100"/>
          <ac:spMkLst>
            <pc:docMk/>
            <pc:sldMk cId="3428591970" sldId="709"/>
            <ac:spMk id="4" creationId="{2D9C46C9-1048-4F61-021B-39A09E9F6414}"/>
          </ac:spMkLst>
        </pc:spChg>
        <pc:spChg chg="mod">
          <ac:chgData name="Bhuvanesh" userId="4650cd39-8dbb-4c0f-8fda-594efc81948c" providerId="ADAL" clId="{F5CFF127-7E56-4A27-B994-7F4E566B32AB}" dt="2025-06-08T18:41:34.507" v="477" actId="1076"/>
          <ac:spMkLst>
            <pc:docMk/>
            <pc:sldMk cId="3428591970" sldId="709"/>
            <ac:spMk id="6" creationId="{08FF86E1-CC83-7BED-BC23-32135FEA805B}"/>
          </ac:spMkLst>
        </pc:spChg>
        <pc:graphicFrameChg chg="del">
          <ac:chgData name="Bhuvanesh" userId="4650cd39-8dbb-4c0f-8fda-594efc81948c" providerId="ADAL" clId="{F5CFF127-7E56-4A27-B994-7F4E566B32AB}" dt="2025-06-08T18:40:50.460" v="465" actId="478"/>
          <ac:graphicFrameMkLst>
            <pc:docMk/>
            <pc:sldMk cId="3428591970" sldId="709"/>
            <ac:graphicFrameMk id="5" creationId="{274E265B-F142-E3C5-CBEB-97B141E45E13}"/>
          </ac:graphicFrameMkLst>
        </pc:graphicFrameChg>
        <pc:graphicFrameChg chg="mod modGraphic">
          <ac:chgData name="Bhuvanesh" userId="4650cd39-8dbb-4c0f-8fda-594efc81948c" providerId="ADAL" clId="{F5CFF127-7E56-4A27-B994-7F4E566B32AB}" dt="2025-06-09T04:53:34.820" v="496" actId="14100"/>
          <ac:graphicFrameMkLst>
            <pc:docMk/>
            <pc:sldMk cId="3428591970" sldId="709"/>
            <ac:graphicFrameMk id="7" creationId="{90571596-72DD-C747-505A-F2D7D714FF9B}"/>
          </ac:graphicFrameMkLst>
        </pc:graphicFrameChg>
        <pc:graphicFrameChg chg="add mod modGraphic">
          <ac:chgData name="Bhuvanesh" userId="4650cd39-8dbb-4c0f-8fda-594efc81948c" providerId="ADAL" clId="{F5CFF127-7E56-4A27-B994-7F4E566B32AB}" dt="2025-06-08T18:41:31.745" v="476" actId="14100"/>
          <ac:graphicFrameMkLst>
            <pc:docMk/>
            <pc:sldMk cId="3428591970" sldId="709"/>
            <ac:graphicFrameMk id="8" creationId="{C637894C-97FA-6F96-6196-63217580071F}"/>
          </ac:graphicFrameMkLst>
        </pc:graphicFrameChg>
      </pc:sldChg>
      <pc:sldChg chg="addSp delSp modSp mod modShow">
        <pc:chgData name="Bhuvanesh" userId="4650cd39-8dbb-4c0f-8fda-594efc81948c" providerId="ADAL" clId="{F5CFF127-7E56-4A27-B994-7F4E566B32AB}" dt="2025-06-09T09:24:30.829" v="653" actId="113"/>
        <pc:sldMkLst>
          <pc:docMk/>
          <pc:sldMk cId="2606321248" sldId="710"/>
        </pc:sldMkLst>
        <pc:spChg chg="mod">
          <ac:chgData name="Bhuvanesh" userId="4650cd39-8dbb-4c0f-8fda-594efc81948c" providerId="ADAL" clId="{F5CFF127-7E56-4A27-B994-7F4E566B32AB}" dt="2025-06-09T09:24:30.829" v="653" actId="113"/>
          <ac:spMkLst>
            <pc:docMk/>
            <pc:sldMk cId="2606321248" sldId="710"/>
            <ac:spMk id="3" creationId="{061C1F8C-2295-48B4-DDF1-937580AD7145}"/>
          </ac:spMkLst>
        </pc:spChg>
        <pc:picChg chg="del">
          <ac:chgData name="Bhuvanesh" userId="4650cd39-8dbb-4c0f-8fda-594efc81948c" providerId="ADAL" clId="{F5CFF127-7E56-4A27-B994-7F4E566B32AB}" dt="2025-06-08T12:29:14.185" v="236" actId="478"/>
          <ac:picMkLst>
            <pc:docMk/>
            <pc:sldMk cId="2606321248" sldId="710"/>
            <ac:picMk id="4" creationId="{FF872F64-A452-7029-CCC7-017E0F133E8A}"/>
          </ac:picMkLst>
        </pc:picChg>
        <pc:picChg chg="add mod">
          <ac:chgData name="Bhuvanesh" userId="4650cd39-8dbb-4c0f-8fda-594efc81948c" providerId="ADAL" clId="{F5CFF127-7E56-4A27-B994-7F4E566B32AB}" dt="2025-06-09T08:28:08.215" v="618" actId="1076"/>
          <ac:picMkLst>
            <pc:docMk/>
            <pc:sldMk cId="2606321248" sldId="710"/>
            <ac:picMk id="5" creationId="{E9D1CFCF-7A26-3768-DB02-A41A71E25415}"/>
          </ac:picMkLst>
        </pc:picChg>
        <pc:picChg chg="add del mod">
          <ac:chgData name="Bhuvanesh" userId="4650cd39-8dbb-4c0f-8fda-594efc81948c" providerId="ADAL" clId="{F5CFF127-7E56-4A27-B994-7F4E566B32AB}" dt="2025-06-09T08:05:23.497" v="565" actId="478"/>
          <ac:picMkLst>
            <pc:docMk/>
            <pc:sldMk cId="2606321248" sldId="710"/>
            <ac:picMk id="6" creationId="{829C9DE4-2F31-2E37-F605-2397E07D2E09}"/>
          </ac:picMkLst>
        </pc:picChg>
        <pc:picChg chg="del">
          <ac:chgData name="Bhuvanesh" userId="4650cd39-8dbb-4c0f-8fda-594efc81948c" providerId="ADAL" clId="{F5CFF127-7E56-4A27-B994-7F4E566B32AB}" dt="2025-06-08T12:29:38.153" v="272" actId="478"/>
          <ac:picMkLst>
            <pc:docMk/>
            <pc:sldMk cId="2606321248" sldId="710"/>
            <ac:picMk id="6" creationId="{AD3E8EC8-218C-84BF-FD22-8693E900BFD9}"/>
          </ac:picMkLst>
        </pc:picChg>
        <pc:picChg chg="add mod">
          <ac:chgData name="Bhuvanesh" userId="4650cd39-8dbb-4c0f-8fda-594efc81948c" providerId="ADAL" clId="{F5CFF127-7E56-4A27-B994-7F4E566B32AB}" dt="2025-06-09T08:28:11.124" v="619" actId="1076"/>
          <ac:picMkLst>
            <pc:docMk/>
            <pc:sldMk cId="2606321248" sldId="710"/>
            <ac:picMk id="7" creationId="{E63FFF67-AED8-8E7A-B090-36E0C6BB5613}"/>
          </ac:picMkLst>
        </pc:picChg>
        <pc:picChg chg="add mod">
          <ac:chgData name="Bhuvanesh" userId="4650cd39-8dbb-4c0f-8fda-594efc81948c" providerId="ADAL" clId="{F5CFF127-7E56-4A27-B994-7F4E566B32AB}" dt="2025-06-09T08:28:11.124" v="619" actId="1076"/>
          <ac:picMkLst>
            <pc:docMk/>
            <pc:sldMk cId="2606321248" sldId="710"/>
            <ac:picMk id="9" creationId="{4F284DC7-F398-86B2-C1CF-6E89A8BC8498}"/>
          </ac:picMkLst>
        </pc:picChg>
        <pc:picChg chg="add mod">
          <ac:chgData name="Bhuvanesh" userId="4650cd39-8dbb-4c0f-8fda-594efc81948c" providerId="ADAL" clId="{F5CFF127-7E56-4A27-B994-7F4E566B32AB}" dt="2025-06-09T08:28:08.215" v="618" actId="1076"/>
          <ac:picMkLst>
            <pc:docMk/>
            <pc:sldMk cId="2606321248" sldId="710"/>
            <ac:picMk id="10" creationId="{92F76A09-6B5E-7484-C4AF-9B7FC7404EFD}"/>
          </ac:picMkLst>
        </pc:picChg>
      </pc:sldChg>
      <pc:sldChg chg="addSp delSp modSp mod">
        <pc:chgData name="Bhuvanesh" userId="4650cd39-8dbb-4c0f-8fda-594efc81948c" providerId="ADAL" clId="{F5CFF127-7E56-4A27-B994-7F4E566B32AB}" dt="2025-06-09T09:24:21.279" v="652" actId="113"/>
        <pc:sldMkLst>
          <pc:docMk/>
          <pc:sldMk cId="1756677345" sldId="712"/>
        </pc:sldMkLst>
        <pc:spChg chg="mod">
          <ac:chgData name="Bhuvanesh" userId="4650cd39-8dbb-4c0f-8fda-594efc81948c" providerId="ADAL" clId="{F5CFF127-7E56-4A27-B994-7F4E566B32AB}" dt="2025-06-09T09:24:21.279" v="652" actId="113"/>
          <ac:spMkLst>
            <pc:docMk/>
            <pc:sldMk cId="1756677345" sldId="712"/>
            <ac:spMk id="3" creationId="{7201AD43-FD67-6B30-3A1A-F7AB0093B73B}"/>
          </ac:spMkLst>
        </pc:spChg>
        <pc:picChg chg="del">
          <ac:chgData name="Bhuvanesh" userId="4650cd39-8dbb-4c0f-8fda-594efc81948c" providerId="ADAL" clId="{F5CFF127-7E56-4A27-B994-7F4E566B32AB}" dt="2025-06-08T12:21:26.480" v="82" actId="478"/>
          <ac:picMkLst>
            <pc:docMk/>
            <pc:sldMk cId="1756677345" sldId="712"/>
            <ac:picMk id="4" creationId="{E3F3D05F-456E-C6BF-5C6D-EC466C2BF07A}"/>
          </ac:picMkLst>
        </pc:picChg>
        <pc:picChg chg="del">
          <ac:chgData name="Bhuvanesh" userId="4650cd39-8dbb-4c0f-8fda-594efc81948c" providerId="ADAL" clId="{F5CFF127-7E56-4A27-B994-7F4E566B32AB}" dt="2025-06-08T12:21:19.040" v="77" actId="478"/>
          <ac:picMkLst>
            <pc:docMk/>
            <pc:sldMk cId="1756677345" sldId="712"/>
            <ac:picMk id="5" creationId="{2867E8C5-AA63-4AF4-FE51-A4DE45F39C38}"/>
          </ac:picMkLst>
        </pc:picChg>
        <pc:picChg chg="add mod">
          <ac:chgData name="Bhuvanesh" userId="4650cd39-8dbb-4c0f-8fda-594efc81948c" providerId="ADAL" clId="{F5CFF127-7E56-4A27-B994-7F4E566B32AB}" dt="2025-06-08T12:21:25.115" v="81" actId="1076"/>
          <ac:picMkLst>
            <pc:docMk/>
            <pc:sldMk cId="1756677345" sldId="712"/>
            <ac:picMk id="7" creationId="{A2342D03-7884-5ABB-3DA0-132B91103E0F}"/>
          </ac:picMkLst>
        </pc:picChg>
        <pc:picChg chg="add mod">
          <ac:chgData name="Bhuvanesh" userId="4650cd39-8dbb-4c0f-8fda-594efc81948c" providerId="ADAL" clId="{F5CFF127-7E56-4A27-B994-7F4E566B32AB}" dt="2025-06-08T12:21:44.949" v="91" actId="14100"/>
          <ac:picMkLst>
            <pc:docMk/>
            <pc:sldMk cId="1756677345" sldId="712"/>
            <ac:picMk id="9" creationId="{36FD5014-2113-0DE7-765F-5B87215BCE6F}"/>
          </ac:picMkLst>
        </pc:picChg>
      </pc:sldChg>
      <pc:sldChg chg="modSp mod">
        <pc:chgData name="Bhuvanesh" userId="4650cd39-8dbb-4c0f-8fda-594efc81948c" providerId="ADAL" clId="{F5CFF127-7E56-4A27-B994-7F4E566B32AB}" dt="2025-06-08T12:16:43.955" v="29" actId="113"/>
        <pc:sldMkLst>
          <pc:docMk/>
          <pc:sldMk cId="13548610" sldId="730"/>
        </pc:sldMkLst>
        <pc:spChg chg="mod">
          <ac:chgData name="Bhuvanesh" userId="4650cd39-8dbb-4c0f-8fda-594efc81948c" providerId="ADAL" clId="{F5CFF127-7E56-4A27-B994-7F4E566B32AB}" dt="2025-06-08T12:15:44.104" v="19" actId="208"/>
          <ac:spMkLst>
            <pc:docMk/>
            <pc:sldMk cId="13548610" sldId="730"/>
            <ac:spMk id="32" creationId="{2B3CBEC9-1D77-A6E3-5C3D-F33A94D4F6F7}"/>
          </ac:spMkLst>
        </pc:spChg>
        <pc:spChg chg="mod">
          <ac:chgData name="Bhuvanesh" userId="4650cd39-8dbb-4c0f-8fda-594efc81948c" providerId="ADAL" clId="{F5CFF127-7E56-4A27-B994-7F4E566B32AB}" dt="2025-06-08T12:16:43.955" v="29" actId="113"/>
          <ac:spMkLst>
            <pc:docMk/>
            <pc:sldMk cId="13548610" sldId="730"/>
            <ac:spMk id="41" creationId="{F98D2E7D-C1ED-8DE9-6390-8E512BE7F737}"/>
          </ac:spMkLst>
        </pc:spChg>
        <pc:spChg chg="mod">
          <ac:chgData name="Bhuvanesh" userId="4650cd39-8dbb-4c0f-8fda-594efc81948c" providerId="ADAL" clId="{F5CFF127-7E56-4A27-B994-7F4E566B32AB}" dt="2025-06-08T12:16:12.210" v="25" actId="207"/>
          <ac:spMkLst>
            <pc:docMk/>
            <pc:sldMk cId="13548610" sldId="730"/>
            <ac:spMk id="70" creationId="{D2C98BBE-7BFA-12AA-2135-3950B031C855}"/>
          </ac:spMkLst>
        </pc:spChg>
        <pc:spChg chg="mod">
          <ac:chgData name="Bhuvanesh" userId="4650cd39-8dbb-4c0f-8fda-594efc81948c" providerId="ADAL" clId="{F5CFF127-7E56-4A27-B994-7F4E566B32AB}" dt="2025-06-08T12:15:59.357" v="23" actId="207"/>
          <ac:spMkLst>
            <pc:docMk/>
            <pc:sldMk cId="13548610" sldId="730"/>
            <ac:spMk id="76" creationId="{F97E2E1F-BCF4-7BB5-A4AB-F241448F6BC4}"/>
          </ac:spMkLst>
        </pc:spChg>
      </pc:sldChg>
      <pc:sldChg chg="addSp delSp modSp mod">
        <pc:chgData name="Bhuvanesh" userId="4650cd39-8dbb-4c0f-8fda-594efc81948c" providerId="ADAL" clId="{F5CFF127-7E56-4A27-B994-7F4E566B32AB}" dt="2025-06-08T18:40:43.382" v="464" actId="14100"/>
        <pc:sldMkLst>
          <pc:docMk/>
          <pc:sldMk cId="2995196123" sldId="733"/>
        </pc:sldMkLst>
        <pc:spChg chg="mod">
          <ac:chgData name="Bhuvanesh" userId="4650cd39-8dbb-4c0f-8fda-594efc81948c" providerId="ADAL" clId="{F5CFF127-7E56-4A27-B994-7F4E566B32AB}" dt="2025-06-08T18:40:04.378" v="453" actId="20577"/>
          <ac:spMkLst>
            <pc:docMk/>
            <pc:sldMk cId="2995196123" sldId="733"/>
            <ac:spMk id="3" creationId="{316ABE7A-2D02-03DE-C950-58A378604A01}"/>
          </ac:spMkLst>
        </pc:spChg>
        <pc:spChg chg="mod">
          <ac:chgData name="Bhuvanesh" userId="4650cd39-8dbb-4c0f-8fda-594efc81948c" providerId="ADAL" clId="{F5CFF127-7E56-4A27-B994-7F4E566B32AB}" dt="2025-06-08T18:39:41.468" v="447" actId="20577"/>
          <ac:spMkLst>
            <pc:docMk/>
            <pc:sldMk cId="2995196123" sldId="733"/>
            <ac:spMk id="8" creationId="{BDBFD9D1-1C5C-933C-A0EB-6BD25DFE6533}"/>
          </ac:spMkLst>
        </pc:spChg>
        <pc:picChg chg="del">
          <ac:chgData name="Bhuvanesh" userId="4650cd39-8dbb-4c0f-8fda-594efc81948c" providerId="ADAL" clId="{F5CFF127-7E56-4A27-B994-7F4E566B32AB}" dt="2025-06-08T18:40:10.651" v="454" actId="478"/>
          <ac:picMkLst>
            <pc:docMk/>
            <pc:sldMk cId="2995196123" sldId="733"/>
            <ac:picMk id="4" creationId="{B2A21D12-1FAF-58AA-672A-6C5AF63C7BC7}"/>
          </ac:picMkLst>
        </pc:picChg>
        <pc:picChg chg="del">
          <ac:chgData name="Bhuvanesh" userId="4650cd39-8dbb-4c0f-8fda-594efc81948c" providerId="ADAL" clId="{F5CFF127-7E56-4A27-B994-7F4E566B32AB}" dt="2025-06-08T18:39:25.980" v="437" actId="478"/>
          <ac:picMkLst>
            <pc:docMk/>
            <pc:sldMk cId="2995196123" sldId="733"/>
            <ac:picMk id="6" creationId="{3C3F8E41-0DF1-D434-6B74-66A502DB9D57}"/>
          </ac:picMkLst>
        </pc:picChg>
        <pc:picChg chg="add mod">
          <ac:chgData name="Bhuvanesh" userId="4650cd39-8dbb-4c0f-8fda-594efc81948c" providerId="ADAL" clId="{F5CFF127-7E56-4A27-B994-7F4E566B32AB}" dt="2025-06-08T18:39:36.813" v="444" actId="14100"/>
          <ac:picMkLst>
            <pc:docMk/>
            <pc:sldMk cId="2995196123" sldId="733"/>
            <ac:picMk id="7" creationId="{B4253959-3243-AC18-E5FB-A10B01638775}"/>
          </ac:picMkLst>
        </pc:picChg>
        <pc:picChg chg="add mod">
          <ac:chgData name="Bhuvanesh" userId="4650cd39-8dbb-4c0f-8fda-594efc81948c" providerId="ADAL" clId="{F5CFF127-7E56-4A27-B994-7F4E566B32AB}" dt="2025-06-08T18:40:43.382" v="464" actId="14100"/>
          <ac:picMkLst>
            <pc:docMk/>
            <pc:sldMk cId="2995196123" sldId="733"/>
            <ac:picMk id="10" creationId="{933A0147-1C7E-AAFE-1534-68A2D0BD4225}"/>
          </ac:picMkLst>
        </pc:picChg>
      </pc:sldChg>
      <pc:sldChg chg="addSp delSp modSp add mod modShow">
        <pc:chgData name="Bhuvanesh" userId="4650cd39-8dbb-4c0f-8fda-594efc81948c" providerId="ADAL" clId="{F5CFF127-7E56-4A27-B994-7F4E566B32AB}" dt="2025-06-09T09:24:34.861" v="654" actId="113"/>
        <pc:sldMkLst>
          <pc:docMk/>
          <pc:sldMk cId="1888269681" sldId="734"/>
        </pc:sldMkLst>
        <pc:spChg chg="mod">
          <ac:chgData name="Bhuvanesh" userId="4650cd39-8dbb-4c0f-8fda-594efc81948c" providerId="ADAL" clId="{F5CFF127-7E56-4A27-B994-7F4E566B32AB}" dt="2025-06-09T09:24:34.861" v="654" actId="113"/>
          <ac:spMkLst>
            <pc:docMk/>
            <pc:sldMk cId="1888269681" sldId="734"/>
            <ac:spMk id="3" creationId="{B5360C5B-EA04-DC80-DCB9-0B7FA3F4D6E5}"/>
          </ac:spMkLst>
        </pc:spChg>
        <pc:picChg chg="add mod">
          <ac:chgData name="Bhuvanesh" userId="4650cd39-8dbb-4c0f-8fda-594efc81948c" providerId="ADAL" clId="{F5CFF127-7E56-4A27-B994-7F4E566B32AB}" dt="2025-06-08T12:32:11.044" v="333" actId="1076"/>
          <ac:picMkLst>
            <pc:docMk/>
            <pc:sldMk cId="1888269681" sldId="734"/>
            <ac:picMk id="5" creationId="{83E34BA3-F390-C7E1-3DC0-C3DCA9ED5048}"/>
          </ac:picMkLst>
        </pc:picChg>
        <pc:picChg chg="del">
          <ac:chgData name="Bhuvanesh" userId="4650cd39-8dbb-4c0f-8fda-594efc81948c" providerId="ADAL" clId="{F5CFF127-7E56-4A27-B994-7F4E566B32AB}" dt="2025-06-08T12:31:28.568" v="323" actId="478"/>
          <ac:picMkLst>
            <pc:docMk/>
            <pc:sldMk cId="1888269681" sldId="734"/>
            <ac:picMk id="7" creationId="{619ABFB0-B6D9-AC2A-BF1A-C65293787EB8}"/>
          </ac:picMkLst>
        </pc:picChg>
        <pc:picChg chg="add mod">
          <ac:chgData name="Bhuvanesh" userId="4650cd39-8dbb-4c0f-8fda-594efc81948c" providerId="ADAL" clId="{F5CFF127-7E56-4A27-B994-7F4E566B32AB}" dt="2025-06-08T12:32:16.125" v="334" actId="14100"/>
          <ac:picMkLst>
            <pc:docMk/>
            <pc:sldMk cId="1888269681" sldId="734"/>
            <ac:picMk id="8" creationId="{D1934262-ABD6-AFF6-904E-863F7E7A3A77}"/>
          </ac:picMkLst>
        </pc:picChg>
        <pc:picChg chg="del">
          <ac:chgData name="Bhuvanesh" userId="4650cd39-8dbb-4c0f-8fda-594efc81948c" providerId="ADAL" clId="{F5CFF127-7E56-4A27-B994-7F4E566B32AB}" dt="2025-06-08T12:31:29.961" v="324" actId="478"/>
          <ac:picMkLst>
            <pc:docMk/>
            <pc:sldMk cId="1888269681" sldId="734"/>
            <ac:picMk id="9" creationId="{B09185B9-D3A5-AC57-CE2D-E3366DFED543}"/>
          </ac:picMkLst>
        </pc:picChg>
      </pc:sldChg>
      <pc:sldChg chg="addSp delSp modSp add mod modShow">
        <pc:chgData name="Bhuvanesh" userId="4650cd39-8dbb-4c0f-8fda-594efc81948c" providerId="ADAL" clId="{F5CFF127-7E56-4A27-B994-7F4E566B32AB}" dt="2025-06-09T08:08:13.805" v="594" actId="20577"/>
        <pc:sldMkLst>
          <pc:docMk/>
          <pc:sldMk cId="2086865897" sldId="735"/>
        </pc:sldMkLst>
        <pc:spChg chg="del mod">
          <ac:chgData name="Bhuvanesh" userId="4650cd39-8dbb-4c0f-8fda-594efc81948c" providerId="ADAL" clId="{F5CFF127-7E56-4A27-B994-7F4E566B32AB}" dt="2025-06-09T08:07:01.216" v="581" actId="478"/>
          <ac:spMkLst>
            <pc:docMk/>
            <pc:sldMk cId="2086865897" sldId="735"/>
            <ac:spMk id="3" creationId="{5127401E-9C67-056D-1190-D342CBC61E8A}"/>
          </ac:spMkLst>
        </pc:spChg>
        <pc:spChg chg="add del mod">
          <ac:chgData name="Bhuvanesh" userId="4650cd39-8dbb-4c0f-8fda-594efc81948c" providerId="ADAL" clId="{F5CFF127-7E56-4A27-B994-7F4E566B32AB}" dt="2025-06-09T08:07:06.046" v="586"/>
          <ac:spMkLst>
            <pc:docMk/>
            <pc:sldMk cId="2086865897" sldId="735"/>
            <ac:spMk id="5" creationId="{AB5762B6-9A6C-EEFD-E763-5D647B5612C6}"/>
          </ac:spMkLst>
        </pc:spChg>
        <pc:spChg chg="add mod">
          <ac:chgData name="Bhuvanesh" userId="4650cd39-8dbb-4c0f-8fda-594efc81948c" providerId="ADAL" clId="{F5CFF127-7E56-4A27-B994-7F4E566B32AB}" dt="2025-06-09T08:07:04.475" v="585"/>
          <ac:spMkLst>
            <pc:docMk/>
            <pc:sldMk cId="2086865897" sldId="735"/>
            <ac:spMk id="7" creationId="{A052F1A1-28E4-008C-4021-9B554B3CD8E3}"/>
          </ac:spMkLst>
        </pc:spChg>
        <pc:spChg chg="add mod">
          <ac:chgData name="Bhuvanesh" userId="4650cd39-8dbb-4c0f-8fda-594efc81948c" providerId="ADAL" clId="{F5CFF127-7E56-4A27-B994-7F4E566B32AB}" dt="2025-06-09T08:08:13.805" v="594" actId="20577"/>
          <ac:spMkLst>
            <pc:docMk/>
            <pc:sldMk cId="2086865897" sldId="735"/>
            <ac:spMk id="8" creationId="{E8BFC5A4-01EC-5342-A1EB-BAF0F01D472D}"/>
          </ac:spMkLst>
        </pc:spChg>
        <pc:picChg chg="del">
          <ac:chgData name="Bhuvanesh" userId="4650cd39-8dbb-4c0f-8fda-594efc81948c" providerId="ADAL" clId="{F5CFF127-7E56-4A27-B994-7F4E566B32AB}" dt="2025-06-08T12:33:15.345" v="361" actId="478"/>
          <ac:picMkLst>
            <pc:docMk/>
            <pc:sldMk cId="2086865897" sldId="735"/>
            <ac:picMk id="5" creationId="{9A77CABC-CDC6-43E0-5F6E-7817B75450B3}"/>
          </ac:picMkLst>
        </pc:picChg>
        <pc:picChg chg="add mod">
          <ac:chgData name="Bhuvanesh" userId="4650cd39-8dbb-4c0f-8fda-594efc81948c" providerId="ADAL" clId="{F5CFF127-7E56-4A27-B994-7F4E566B32AB}" dt="2025-06-08T12:34:03.927" v="374" actId="1076"/>
          <ac:picMkLst>
            <pc:docMk/>
            <pc:sldMk cId="2086865897" sldId="735"/>
            <ac:picMk id="6" creationId="{AF3AC740-901C-F9B1-6082-2097D08989F9}"/>
          </ac:picMkLst>
        </pc:picChg>
        <pc:picChg chg="del">
          <ac:chgData name="Bhuvanesh" userId="4650cd39-8dbb-4c0f-8fda-594efc81948c" providerId="ADAL" clId="{F5CFF127-7E56-4A27-B994-7F4E566B32AB}" dt="2025-06-08T12:33:14.632" v="360" actId="478"/>
          <ac:picMkLst>
            <pc:docMk/>
            <pc:sldMk cId="2086865897" sldId="735"/>
            <ac:picMk id="8" creationId="{3E99A9FE-6676-1E5A-7124-645B0DC36D9D}"/>
          </ac:picMkLst>
        </pc:picChg>
        <pc:picChg chg="add mod">
          <ac:chgData name="Bhuvanesh" userId="4650cd39-8dbb-4c0f-8fda-594efc81948c" providerId="ADAL" clId="{F5CFF127-7E56-4A27-B994-7F4E566B32AB}" dt="2025-06-08T12:34:00.779" v="373" actId="14100"/>
          <ac:picMkLst>
            <pc:docMk/>
            <pc:sldMk cId="2086865897" sldId="735"/>
            <ac:picMk id="9" creationId="{B968EF2F-9322-8D11-2003-663FF0506741}"/>
          </ac:picMkLst>
        </pc:picChg>
      </pc:sldChg>
      <pc:sldChg chg="addSp delSp modSp add mod modShow">
        <pc:chgData name="Bhuvanesh" userId="4650cd39-8dbb-4c0f-8fda-594efc81948c" providerId="ADAL" clId="{F5CFF127-7E56-4A27-B994-7F4E566B32AB}" dt="2025-06-09T09:24:41.915" v="655" actId="113"/>
        <pc:sldMkLst>
          <pc:docMk/>
          <pc:sldMk cId="938936021" sldId="736"/>
        </pc:sldMkLst>
        <pc:spChg chg="mod">
          <ac:chgData name="Bhuvanesh" userId="4650cd39-8dbb-4c0f-8fda-594efc81948c" providerId="ADAL" clId="{F5CFF127-7E56-4A27-B994-7F4E566B32AB}" dt="2025-06-09T09:24:41.915" v="655" actId="113"/>
          <ac:spMkLst>
            <pc:docMk/>
            <pc:sldMk cId="938936021" sldId="736"/>
            <ac:spMk id="3" creationId="{9A9207E9-7FFF-D362-84A2-35232ACF554A}"/>
          </ac:spMkLst>
        </pc:spChg>
        <pc:picChg chg="del">
          <ac:chgData name="Bhuvanesh" userId="4650cd39-8dbb-4c0f-8fda-594efc81948c" providerId="ADAL" clId="{F5CFF127-7E56-4A27-B994-7F4E566B32AB}" dt="2025-06-08T12:34:42.321" v="379" actId="478"/>
          <ac:picMkLst>
            <pc:docMk/>
            <pc:sldMk cId="938936021" sldId="736"/>
            <ac:picMk id="5" creationId="{845C9CDE-9394-AC86-CC48-3AC91ED8E965}"/>
          </ac:picMkLst>
        </pc:picChg>
        <pc:picChg chg="add mod">
          <ac:chgData name="Bhuvanesh" userId="4650cd39-8dbb-4c0f-8fda-594efc81948c" providerId="ADAL" clId="{F5CFF127-7E56-4A27-B994-7F4E566B32AB}" dt="2025-06-09T08:29:04.652" v="646" actId="1076"/>
          <ac:picMkLst>
            <pc:docMk/>
            <pc:sldMk cId="938936021" sldId="736"/>
            <ac:picMk id="6" creationId="{20C73CFD-C45F-DDE2-ECE1-C7D50F78D15C}"/>
          </ac:picMkLst>
        </pc:picChg>
        <pc:picChg chg="del">
          <ac:chgData name="Bhuvanesh" userId="4650cd39-8dbb-4c0f-8fda-594efc81948c" providerId="ADAL" clId="{F5CFF127-7E56-4A27-B994-7F4E566B32AB}" dt="2025-06-08T12:35:26.856" v="384" actId="478"/>
          <ac:picMkLst>
            <pc:docMk/>
            <pc:sldMk cId="938936021" sldId="736"/>
            <ac:picMk id="8" creationId="{6A7B9337-ECD5-1D35-231F-2A5CBA284F78}"/>
          </ac:picMkLst>
        </pc:picChg>
        <pc:picChg chg="add mod">
          <ac:chgData name="Bhuvanesh" userId="4650cd39-8dbb-4c0f-8fda-594efc81948c" providerId="ADAL" clId="{F5CFF127-7E56-4A27-B994-7F4E566B32AB}" dt="2025-06-09T08:29:03.974" v="645" actId="14100"/>
          <ac:picMkLst>
            <pc:docMk/>
            <pc:sldMk cId="938936021" sldId="736"/>
            <ac:picMk id="9" creationId="{4A46D806-82A5-BC8F-D57D-F1743A026977}"/>
          </ac:picMkLst>
        </pc:picChg>
      </pc:sldChg>
      <pc:sldChg chg="modSp add mod">
        <pc:chgData name="Bhuvanesh" userId="4650cd39-8dbb-4c0f-8fda-594efc81948c" providerId="ADAL" clId="{F5CFF127-7E56-4A27-B994-7F4E566B32AB}" dt="2025-06-09T09:00:54.281" v="650" actId="20577"/>
        <pc:sldMkLst>
          <pc:docMk/>
          <pc:sldMk cId="867531378" sldId="737"/>
        </pc:sldMkLst>
        <pc:spChg chg="mod">
          <ac:chgData name="Bhuvanesh" userId="4650cd39-8dbb-4c0f-8fda-594efc81948c" providerId="ADAL" clId="{F5CFF127-7E56-4A27-B994-7F4E566B32AB}" dt="2025-06-08T18:43:58.660" v="491" actId="20577"/>
          <ac:spMkLst>
            <pc:docMk/>
            <pc:sldMk cId="867531378" sldId="737"/>
            <ac:spMk id="3" creationId="{3EF55BC6-CD34-B597-F8F2-C2ABB9011218}"/>
          </ac:spMkLst>
        </pc:spChg>
        <pc:graphicFrameChg chg="modGraphic">
          <ac:chgData name="Bhuvanesh" userId="4650cd39-8dbb-4c0f-8fda-594efc81948c" providerId="ADAL" clId="{F5CFF127-7E56-4A27-B994-7F4E566B32AB}" dt="2025-06-09T09:00:54.281" v="650" actId="20577"/>
          <ac:graphicFrameMkLst>
            <pc:docMk/>
            <pc:sldMk cId="867531378" sldId="737"/>
            <ac:graphicFrameMk id="8" creationId="{8A337983-A29B-91DE-47DF-D2115C7F5EEA}"/>
          </ac:graphicFrameMkLst>
        </pc:graphicFrameChg>
      </pc:sldChg>
    </pc:docChg>
  </pc:docChgLst>
  <pc:docChgLst>
    <pc:chgData name="Biswa" userId="S::bbanik@tonikbank.com::26f52a98-3216-49f8-95c0-92c9bbdc30ba" providerId="AD" clId="Web-{2E1B970E-3243-3BF6-0F05-C79C9D492F2F}"/>
    <pc:docChg chg="modSld">
      <pc:chgData name="Biswa" userId="S::bbanik@tonikbank.com::26f52a98-3216-49f8-95c0-92c9bbdc30ba" providerId="AD" clId="Web-{2E1B970E-3243-3BF6-0F05-C79C9D492F2F}" dt="2025-06-09T10:21:14.670" v="0" actId="14100"/>
      <pc:docMkLst>
        <pc:docMk/>
      </pc:docMkLst>
      <pc:sldChg chg="modSp">
        <pc:chgData name="Biswa" userId="S::bbanik@tonikbank.com::26f52a98-3216-49f8-95c0-92c9bbdc30ba" providerId="AD" clId="Web-{2E1B970E-3243-3BF6-0F05-C79C9D492F2F}" dt="2025-06-09T10:21:14.670" v="0" actId="14100"/>
        <pc:sldMkLst>
          <pc:docMk/>
          <pc:sldMk cId="2086865897" sldId="735"/>
        </pc:sldMkLst>
        <pc:spChg chg="mod">
          <ac:chgData name="Biswa" userId="S::bbanik@tonikbank.com::26f52a98-3216-49f8-95c0-92c9bbdc30ba" providerId="AD" clId="Web-{2E1B970E-3243-3BF6-0F05-C79C9D492F2F}" dt="2025-06-09T10:21:14.670" v="0" actId="14100"/>
          <ac:spMkLst>
            <pc:docMk/>
            <pc:sldMk cId="2086865897" sldId="735"/>
            <ac:spMk id="8" creationId="{E8BFC5A4-01EC-5342-A1EB-BAF0F01D47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CCA2-6A77-4A5D-8652-D7C4E78E7694}" type="datetimeFigureOut"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8EB54-8893-437B-AC7F-57129B52E2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0EA2-3659-58C3-E1DB-5CBFAA8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59306-2B35-966F-607E-FA997FF0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385A8-8C12-9F80-009C-9988539B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3FFC-3074-E8B0-1E52-23775D14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2B3C1-5BB2-43C2-AF37-BC9A4E3B549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6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8EB54-8893-437B-AC7F-57129B52E2B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9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41172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90593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CCD44-27E8-4F05-B21C-5BBA8C9AFF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1053" y="1737438"/>
            <a:ext cx="5108575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324EA-1BBD-4479-A31F-033E7DC2704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374" y="1737438"/>
            <a:ext cx="5108400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15127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748119"/>
            <a:ext cx="10369550" cy="416532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2C4C44-1466-4515-88F2-3DD924B4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8394361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A842CBA2-6ADB-402E-989B-420BCA45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3482D7-B02B-47E4-ABE6-DA44F429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5745674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98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BD5A-1D7B-466C-B524-87FD02010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4" y="2321859"/>
            <a:ext cx="10369551" cy="22142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Chapter #</a:t>
            </a:r>
            <a:br>
              <a:rPr lang="en-PH" noProof="0"/>
            </a:br>
            <a:r>
              <a:rPr lang="en-PH" noProof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33142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110000"/>
              </a:lnSpc>
              <a:defRPr sz="3150" spc="-90" baseline="0"/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6B1F9-27C6-40AE-9DAF-99CB30D9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224" y="2151073"/>
            <a:ext cx="3960814" cy="376236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40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64D0EC-DF14-47AE-A965-A789B32347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78682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1478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116955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5214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25086-4934-4BA0-BFE6-A6CF7372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6784" y="981075"/>
            <a:ext cx="3960815" cy="4932363"/>
          </a:xfrm>
        </p:spPr>
        <p:txBody>
          <a:bodyPr/>
          <a:lstStyle>
            <a:lvl1pPr marL="342000" indent="-342000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1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905878BF-004C-4634-AE51-76B9BDB4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C68C63-61FF-47FD-9A18-28597DE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39124486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CD91FF71-2EEB-4774-8F90-FE5ACB1A498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911225" y="1951038"/>
            <a:ext cx="3960813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PH" noProof="0"/>
              <a:t>Click to insert a chart</a:t>
            </a:r>
          </a:p>
        </p:txBody>
      </p:sp>
    </p:spTree>
    <p:extLst>
      <p:ext uri="{BB962C8B-B14F-4D97-AF65-F5344CB8AC3E}">
        <p14:creationId xmlns:p14="http://schemas.microsoft.com/office/powerpoint/2010/main" val="12227992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EAA22-CA34-4A50-973C-127FD127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223" y="2505075"/>
            <a:ext cx="5086352" cy="340836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PH" sz="1800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PH" sz="1100" kern="12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Third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D4EDA-1701-4A8D-8879-6F669F44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86352" cy="340836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Second level</a:t>
            </a:r>
          </a:p>
        </p:txBody>
      </p:sp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1D86E5-50D9-41CC-9F95-B4AA835286C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D23F7DC-C3F0-4EE3-B615-04ACDE54257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72199" y="1681162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59025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1592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23005-0E1E-40F0-BDE2-EADB9B99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356161"/>
            <a:ext cx="1036955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65F2-578C-4CAA-89BF-4F38B188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5" y="1825625"/>
            <a:ext cx="1036955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PH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C471-B851-4A46-ABDC-9A326724C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1224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A933-1C71-4162-8CD9-4E532792FE2B}" type="datetimeFigureOut">
              <a:rPr lang="en-PH" noProof="0" smtClean="0"/>
              <a:t>09/06/2025</a:t>
            </a:fld>
            <a:endParaRPr lang="en-P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0257-3C46-4366-8401-6FAB38D04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A957-F719-44B5-9861-6AE318859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D36C-296C-4C41-928D-13DEBF2E67EF}" type="slidenum">
              <a:rPr lang="en-PH" noProof="0" smtClean="0"/>
              <a:t>‹#›</a:t>
            </a:fld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219733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574">
          <p15:clr>
            <a:srgbClr val="F26B43"/>
          </p15:clr>
        </p15:guide>
        <p15:guide id="3" orient="horz" pos="3725">
          <p15:clr>
            <a:srgbClr val="F26B43"/>
          </p15:clr>
        </p15:guide>
        <p15:guide id="4" pos="2479">
          <p15:clr>
            <a:srgbClr val="F26B43"/>
          </p15:clr>
        </p15:guide>
        <p15:guide id="5" pos="3069">
          <p15:clr>
            <a:srgbClr val="F26B43"/>
          </p15:clr>
        </p15:guide>
        <p15:guide id="6" pos="3840">
          <p15:clr>
            <a:srgbClr val="F26B43"/>
          </p15:clr>
        </p15:guide>
        <p15:guide id="7" pos="4611">
          <p15:clr>
            <a:srgbClr val="F26B43"/>
          </p15:clr>
        </p15:guide>
        <p15:guide id="8" pos="5201">
          <p15:clr>
            <a:srgbClr val="F26B43"/>
          </p15:clr>
        </p15:guide>
        <p15:guide id="9" pos="71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/>
          </a:bodyPr>
          <a:lstStyle/>
          <a:p>
            <a:r>
              <a:rPr lang="en-US"/>
              <a:t>Trench 3 Demo Model for Cash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/>
              <a:t>Presented by:</a:t>
            </a:r>
          </a:p>
          <a:p>
            <a:r>
              <a:rPr lang="en-PH" b="1"/>
              <a:t>Data Science</a:t>
            </a:r>
            <a:endParaRPr lang="en-PH" sz="1800" b="1" spc="20"/>
          </a:p>
          <a:p>
            <a:endParaRPr lang="en-PH"/>
          </a:p>
          <a:p>
            <a:endParaRPr lang="en-PH" sz="2000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09</a:t>
            </a:r>
            <a:r>
              <a:rPr lang="en-US" b="1" baseline="30000"/>
              <a:t>th</a:t>
            </a:r>
            <a:r>
              <a:rPr lang="en-US" b="1"/>
              <a:t> June 2025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95C2B3-6963-0573-74E1-811C5EF37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1AD43-FD67-6B30-3A1A-F7AB0093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17" y="435828"/>
            <a:ext cx="11496821" cy="653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ea typeface="+mj-lt"/>
                <a:cs typeface="+mj-lt"/>
              </a:rPr>
              <a:t>ln_age_observation_date</a:t>
            </a:r>
            <a:r>
              <a:rPr lang="en-US" sz="2500" dirty="0">
                <a:ea typeface="+mj-lt"/>
                <a:cs typeface="+mj-lt"/>
              </a:rPr>
              <a:t>                                                                                                         SHAP Rank: 3</a:t>
            </a:r>
            <a:br>
              <a:rPr lang="en-US" sz="2500" dirty="0"/>
            </a:br>
            <a:r>
              <a:rPr lang="en-US" sz="2000" b="0" dirty="0">
                <a:latin typeface="Consolas"/>
              </a:rPr>
              <a:t>Calculates the person's age in years based on their birth date and loan application date.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555A8A-31F1-3BEB-AEAC-2B7FB17D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BE242-D4ED-9309-7489-F117224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94D242-A691-89C5-7084-FFA7B2C4A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F28142-BEF7-416F-D251-AD1BA1CDC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2342D03-7884-5ABB-3DA0-132B9110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49" y="3926318"/>
            <a:ext cx="4895756" cy="1552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FD5014-2113-0DE7-765F-5B87215BC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94" y="1309043"/>
            <a:ext cx="6114107" cy="50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7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F0885-31CD-4806-537A-DAB680F0D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3EB4B-0257-441E-CBD9-28A2C956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11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0671C2-D872-B08E-65EB-C403C8CA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15" y="245502"/>
            <a:ext cx="10544604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ln_vas_opted_flag</a:t>
            </a:r>
            <a:r>
              <a:rPr lang="en-IN"/>
              <a:t>                                                                             </a:t>
            </a:r>
            <a:r>
              <a:rPr lang="en-US" sz="2500">
                <a:ea typeface="+mj-lt"/>
                <a:cs typeface="+mj-lt"/>
              </a:rPr>
              <a:t>SHAP Rank: 4</a:t>
            </a:r>
            <a:br>
              <a:rPr lang="en-US" sz="2500">
                <a:ea typeface="+mj-lt"/>
                <a:cs typeface="+mj-lt"/>
              </a:rPr>
            </a:br>
            <a:r>
              <a:rPr lang="en-US" sz="2200" b="0">
                <a:ea typeface="+mj-lt"/>
                <a:cs typeface="+mj-lt"/>
              </a:rPr>
              <a:t>Indicates whether the user has opted for any value-added services, such as </a:t>
            </a:r>
            <a:r>
              <a:rPr lang="en-US" sz="2200" b="0" err="1">
                <a:ea typeface="+mj-lt"/>
                <a:cs typeface="+mj-lt"/>
              </a:rPr>
              <a:t>PayHinga</a:t>
            </a:r>
            <a:r>
              <a:rPr lang="en-US" sz="2200" b="0">
                <a:ea typeface="+mj-lt"/>
                <a:cs typeface="+mj-lt"/>
              </a:rPr>
              <a:t> (payment holiday feature).</a:t>
            </a:r>
            <a:br>
              <a:rPr lang="en-US" sz="2500">
                <a:ea typeface="+mj-lt"/>
                <a:cs typeface="+mj-lt"/>
              </a:rPr>
            </a:br>
            <a:endParaRPr lang="en-US" sz="1800">
              <a:solidFill>
                <a:schemeClr val="bg2">
                  <a:lumMod val="49000"/>
                </a:schemeClr>
              </a:solidFill>
              <a:latin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22D17-8F43-EB42-C392-C2B554183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74" y="1348967"/>
            <a:ext cx="6020881" cy="4707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DF445-66B5-07B7-0BE9-7AB69D1F0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201" y="4289833"/>
            <a:ext cx="47720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72419-F5B2-2987-09A3-BC8B1268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12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EB074-602C-89CE-BE94-45FCD25D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25" y="337098"/>
            <a:ext cx="11244820" cy="58774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loan_industry_new_cat_bin</a:t>
            </a:r>
            <a:r>
              <a:rPr lang="en-IN" dirty="0"/>
              <a:t>                                                      </a:t>
            </a:r>
            <a:r>
              <a:rPr lang="en-US" sz="2500" dirty="0">
                <a:ea typeface="+mj-lt"/>
                <a:cs typeface="+mj-lt"/>
              </a:rPr>
              <a:t>SHAP Rank: 5</a:t>
            </a:r>
            <a:br>
              <a:rPr lang="en-US" sz="2500" dirty="0">
                <a:ea typeface="+mj-lt"/>
                <a:cs typeface="+mj-lt"/>
              </a:rPr>
            </a:br>
            <a:r>
              <a:rPr lang="en-US" sz="2600" b="0" dirty="0">
                <a:ea typeface="+mj-lt"/>
                <a:cs typeface="+mj-lt"/>
              </a:rPr>
              <a:t>Industry category associated with the customer.</a:t>
            </a:r>
            <a:br>
              <a:rPr lang="en-US" sz="2500" dirty="0">
                <a:ea typeface="+mj-lt"/>
                <a:cs typeface="+mj-lt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9E678-A458-788A-7C6D-4ACA57A4B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448" y="1099804"/>
            <a:ext cx="5733627" cy="2320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028299-F265-9CDB-283B-788618666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5" y="1339017"/>
            <a:ext cx="5356400" cy="1590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6F51CF-F5E3-7E12-B2DE-F09D645EC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25" y="3089709"/>
            <a:ext cx="5356400" cy="299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31681-8C65-208F-9198-1AD05228E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449" y="3520867"/>
            <a:ext cx="5988854" cy="24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84C2D-D0BE-B140-D2AD-D637418E1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1B1F0C-FDDC-DB68-B70B-D9711D0D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17" y="733420"/>
            <a:ext cx="11280578" cy="653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err="1"/>
              <a:t>ln_brand</a:t>
            </a:r>
            <a:r>
              <a:rPr lang="en-US" sz="2800"/>
              <a:t> _cat                                                                                                      SHAP Rank: 6</a:t>
            </a:r>
            <a:br>
              <a:rPr lang="en-US" sz="2800"/>
            </a:br>
            <a:r>
              <a:rPr lang="en-IN" sz="2200" b="0">
                <a:ea typeface="+mj-lt"/>
                <a:cs typeface="+mj-lt"/>
              </a:rPr>
              <a:t>Categorized mobile phone brand based on frequency, with brands having fewer than 100 records grouped as 'others'</a:t>
            </a:r>
            <a:br>
              <a:rPr lang="en-US"/>
            </a:br>
            <a:endParaRPr lang="en-US" sz="1500">
              <a:solidFill>
                <a:schemeClr val="bg2">
                  <a:lumMod val="49000"/>
                </a:schemeClr>
              </a:solidFill>
              <a:latin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783B4-B40D-40D5-3106-230F701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13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B4B7F-9158-4011-D362-B22D615A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9F2C0F-239E-2C23-DE58-F881D38FF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4979FE1-1425-1E5B-B6AE-DBCD2C276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DAE048A-A258-80F1-4BC5-EB842B433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206" y="2473629"/>
            <a:ext cx="4771459" cy="2990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376639-483E-E2C9-933D-2454CFF01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97" y="1209776"/>
            <a:ext cx="6482281" cy="48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3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8FDF22-ADD1-004C-7A43-499C5F5D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42" y="773772"/>
            <a:ext cx="11160490" cy="5211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err="1">
                <a:solidFill>
                  <a:srgbClr val="785AFF"/>
                </a:solidFill>
                <a:latin typeface="Univers LT"/>
              </a:rPr>
              <a:t>onb_gender</a:t>
            </a:r>
            <a:r>
              <a:rPr lang="en-US" sz="2800">
                <a:solidFill>
                  <a:srgbClr val="785AFF"/>
                </a:solidFill>
                <a:latin typeface="Univers LT"/>
              </a:rPr>
              <a:t>                                                                                                         </a:t>
            </a:r>
            <a:r>
              <a:rPr lang="en-US" sz="2500">
                <a:solidFill>
                  <a:srgbClr val="785AFF"/>
                </a:solidFill>
                <a:ea typeface="+mj-lt"/>
                <a:cs typeface="+mj-lt"/>
              </a:rPr>
              <a:t>SHAP Rank: 7</a:t>
            </a:r>
            <a:br>
              <a:rPr lang="en-US" sz="2500">
                <a:latin typeface="Univers LT"/>
              </a:rPr>
            </a:br>
            <a:r>
              <a:rPr lang="en-US" sz="2000" b="0">
                <a:ea typeface="+mj-lt"/>
                <a:cs typeface="+mj-lt"/>
              </a:rPr>
              <a:t>Gender of the individual, categorized as male or female.</a:t>
            </a:r>
            <a:br>
              <a:rPr lang="en-US" sz="2500">
                <a:latin typeface="Univers LT"/>
              </a:rPr>
            </a:br>
            <a:endParaRPr lang="en-US" sz="1400">
              <a:solidFill>
                <a:schemeClr val="bg2">
                  <a:lumMod val="49000"/>
                </a:schemeClr>
              </a:solidFill>
              <a:latin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1DD1A7-AE22-7505-6B4D-0A2A7F66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14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F20085-0C43-299C-FC87-A15EA5B17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554FA71-1216-ED47-8C82-A149C9BED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35D7EF-0D33-C544-118A-466BD5822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8679DD4-3B69-3B60-6C44-D42262ED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436" y="4104002"/>
            <a:ext cx="4662534" cy="1076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66D92C-7735-63E2-C953-5FDC246B3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59" y="1211357"/>
            <a:ext cx="6071483" cy="46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F277F-032F-9FB8-4EED-025E55D8A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1D90D-7268-BC02-D876-518EDAD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15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C1F8C-2295-48B4-DDF1-937580AD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09" y="431304"/>
            <a:ext cx="11306604" cy="114112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loan_osversion_type_order</a:t>
            </a:r>
            <a:r>
              <a:rPr lang="en-IN" dirty="0"/>
              <a:t>                                                 </a:t>
            </a:r>
            <a:r>
              <a:rPr lang="en-US" sz="2800" dirty="0">
                <a:ea typeface="+mj-lt"/>
                <a:cs typeface="+mj-lt"/>
              </a:rPr>
              <a:t>SHAP Rank: </a:t>
            </a:r>
            <a:r>
              <a:rPr lang="en-US" sz="2800" dirty="0"/>
              <a:t>8</a:t>
            </a:r>
            <a:br>
              <a:rPr lang="en-US" sz="2800" dirty="0"/>
            </a:br>
            <a:r>
              <a:rPr lang="en-US" sz="2000" b="0" dirty="0">
                <a:latin typeface="Consolas" panose="020B0609020204030204" pitchFamily="49" charset="0"/>
              </a:rPr>
              <a:t>A categorical feature that classifies the OS version of a user's device into an ordered group based on the OS type (Android or iOS) and version number.</a:t>
            </a:r>
            <a:br>
              <a:rPr lang="en-US" sz="2800" dirty="0"/>
            </a:br>
            <a:br>
              <a:rPr lang="en-US" sz="2800" dirty="0"/>
            </a:br>
            <a:br>
              <a:rPr lang="en-IN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3FFF67-AED8-8E7A-B090-36E0C6BB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25" y="1690228"/>
            <a:ext cx="5334000" cy="1228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284DC7-F398-86B2-C1CF-6E89A8BC8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7" y="3202817"/>
            <a:ext cx="5671891" cy="3223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1CFCF-7A26-3768-DB02-A41A71E25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17" y="1572426"/>
            <a:ext cx="5086996" cy="2335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F76A09-6B5E-7484-C4AF-9B7FC7404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743" y="4225878"/>
            <a:ext cx="3606325" cy="186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2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9D056-557A-97A6-D599-4997D96E8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B1195-51B2-AAD6-1852-66AD7666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16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360C5B-EA04-DC80-DCB9-0B7FA3F4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09" y="431304"/>
            <a:ext cx="11306604" cy="790745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email_primary_domain</a:t>
            </a:r>
            <a:r>
              <a:rPr lang="en-IN" dirty="0"/>
              <a:t>                                                  </a:t>
            </a:r>
            <a:r>
              <a:rPr lang="en-US" sz="2800" dirty="0">
                <a:ea typeface="+mj-lt"/>
                <a:cs typeface="+mj-lt"/>
              </a:rPr>
              <a:t>SHAP Rank: 9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000" b="0" dirty="0">
                <a:latin typeface="Consolas" panose="020B0609020204030204" pitchFamily="49" charset="0"/>
                <a:ea typeface="+mj-lt"/>
                <a:cs typeface="+mj-lt"/>
              </a:rPr>
              <a:t>Extracted domain from the primary email address of the user.</a:t>
            </a:r>
            <a:br>
              <a:rPr lang="en-US" sz="2800" dirty="0"/>
            </a:br>
            <a:br>
              <a:rPr lang="en-US" sz="2800" dirty="0"/>
            </a:br>
            <a:br>
              <a:rPr lang="en-IN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34BA3-F390-C7E1-3DC0-C3DCA9ED5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745" y="3801937"/>
            <a:ext cx="4943475" cy="120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934262-ABD6-AFF6-904E-863F7E7A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20" y="1321805"/>
            <a:ext cx="5638480" cy="44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69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D1E98-8CA7-80E6-A716-75514FEB2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FC5592-0BE1-49C5-4402-7BE9622A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17</a:t>
            </a:fld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AC740-901C-F9B1-6082-2097D089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64" y="2973498"/>
            <a:ext cx="5172075" cy="194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8EF2F-9322-8D11-2003-663FF050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09" y="1339913"/>
            <a:ext cx="5524018" cy="4436198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E8BFC5A4-01EC-5342-A1EB-BAF0F01D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14" y="344079"/>
            <a:ext cx="10715331" cy="587375"/>
          </a:xfrm>
        </p:spPr>
        <p:txBody>
          <a:bodyPr>
            <a:normAutofit fontScale="90000"/>
          </a:bodyPr>
          <a:lstStyle/>
          <a:p>
            <a:r>
              <a:rPr lang="en-IN" err="1"/>
              <a:t>ln_doc_type_rolled</a:t>
            </a:r>
            <a:r>
              <a:rPr lang="en-IN"/>
              <a:t>                                                                             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IN"/>
              <a:t> 10</a:t>
            </a:r>
            <a:br>
              <a:rPr lang="en-IN"/>
            </a:br>
            <a:r>
              <a:rPr lang="en-IN" sz="2200" b="0">
                <a:ea typeface="+mj-lt"/>
                <a:cs typeface="+mj-lt"/>
              </a:rPr>
              <a:t>Document type used for identification.</a:t>
            </a:r>
            <a:br>
              <a:rPr lang="en-IN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6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D1B8E-AED8-F47C-804A-0A8F1E40A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F9F060-3FFB-DC5F-55A5-759E1CFA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18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9207E9-7FFF-D362-84A2-35232ACF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09" y="431304"/>
            <a:ext cx="11306604" cy="941927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name_email_match_score</a:t>
            </a:r>
            <a:r>
              <a:rPr lang="en-IN" dirty="0"/>
              <a:t>                                                  </a:t>
            </a:r>
            <a:r>
              <a:rPr lang="en-US" sz="2800" dirty="0">
                <a:ea typeface="+mj-lt"/>
                <a:cs typeface="+mj-lt"/>
              </a:rPr>
              <a:t>SHAP Rank: 11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1600" b="0" dirty="0">
                <a:latin typeface="Consolas" panose="020B0609020204030204" pitchFamily="49" charset="0"/>
                <a:ea typeface="+mj-lt"/>
                <a:cs typeface="+mj-lt"/>
              </a:rPr>
              <a:t>A numerical score (0–100) representing the highest fuzzy string similarity between a user's first name, middle name, or last name and the local part of their email address (i.e., the portion before the @ symbol).</a:t>
            </a:r>
            <a:br>
              <a:rPr lang="en-US" sz="2800" dirty="0"/>
            </a:br>
            <a:br>
              <a:rPr lang="en-US" sz="2800" dirty="0"/>
            </a:br>
            <a:br>
              <a:rPr lang="en-IN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73CFD-C45F-DDE2-ECE1-C7D50F78D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461" y="3576118"/>
            <a:ext cx="4843226" cy="1240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46D806-82A5-BC8F-D57D-F1743A026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4" y="1786071"/>
            <a:ext cx="5671891" cy="434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36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006-4B4C-1813-EC53-2456FC99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07571-F12B-8E17-D93D-D2BE8306013A}"/>
              </a:ext>
            </a:extLst>
          </p:cNvPr>
          <p:cNvSpPr/>
          <p:nvPr/>
        </p:nvSpPr>
        <p:spPr>
          <a:xfrm>
            <a:off x="24084" y="4531787"/>
            <a:ext cx="5813047" cy="22716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51981-7D84-5437-B872-6A906766430D}"/>
              </a:ext>
            </a:extLst>
          </p:cNvPr>
          <p:cNvSpPr/>
          <p:nvPr/>
        </p:nvSpPr>
        <p:spPr>
          <a:xfrm>
            <a:off x="5929209" y="803150"/>
            <a:ext cx="6226215" cy="60003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5ED5-3130-182A-E25F-8659984B36BB}"/>
              </a:ext>
            </a:extLst>
          </p:cNvPr>
          <p:cNvSpPr/>
          <p:nvPr/>
        </p:nvSpPr>
        <p:spPr>
          <a:xfrm>
            <a:off x="30400" y="798821"/>
            <a:ext cx="5813047" cy="3669015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B046C-05CF-A7F0-8526-59CF99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72" y="-3344"/>
            <a:ext cx="12202003" cy="58774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>
                <a:solidFill>
                  <a:srgbClr val="785AFF"/>
                </a:solidFill>
              </a:rPr>
              <a:t>Architecture Overview of TDB’s Risk Scorecards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14EB0-DD1E-60DF-A1B8-E7C1C82FA876}"/>
              </a:ext>
            </a:extLst>
          </p:cNvPr>
          <p:cNvCxnSpPr/>
          <p:nvPr/>
        </p:nvCxnSpPr>
        <p:spPr>
          <a:xfrm>
            <a:off x="-18016" y="4502286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61F06F-C645-8DE2-6CC4-FEB88E717EEE}"/>
              </a:ext>
            </a:extLst>
          </p:cNvPr>
          <p:cNvCxnSpPr/>
          <p:nvPr/>
        </p:nvCxnSpPr>
        <p:spPr>
          <a:xfrm>
            <a:off x="0" y="2694345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47B1B-554D-85BF-940A-7E08A04CAF0E}"/>
              </a:ext>
            </a:extLst>
          </p:cNvPr>
          <p:cNvCxnSpPr/>
          <p:nvPr/>
        </p:nvCxnSpPr>
        <p:spPr>
          <a:xfrm>
            <a:off x="0" y="774108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95144-35FC-5DFD-7C53-1F85B051ABBF}"/>
              </a:ext>
            </a:extLst>
          </p:cNvPr>
          <p:cNvCxnSpPr>
            <a:cxnSpLocks/>
          </p:cNvCxnSpPr>
          <p:nvPr/>
        </p:nvCxnSpPr>
        <p:spPr>
          <a:xfrm flipV="1">
            <a:off x="5880525" y="454032"/>
            <a:ext cx="0" cy="6279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E502A-547C-0AEE-46E3-A232D4F3FA71}"/>
              </a:ext>
            </a:extLst>
          </p:cNvPr>
          <p:cNvSpPr txBox="1"/>
          <p:nvPr/>
        </p:nvSpPr>
        <p:spPr>
          <a:xfrm>
            <a:off x="414528" y="393072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Limit Setting Model</a:t>
            </a:r>
            <a:r>
              <a:rPr lang="en-US"/>
              <a:t> (Hosted in </a:t>
            </a:r>
            <a:r>
              <a:rPr lang="en-US" b="1"/>
              <a:t>Digital Layer</a:t>
            </a:r>
            <a:r>
              <a:rPr lang="en-US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B67C0-8AB7-69E5-80BA-5CEC7D744D11}"/>
              </a:ext>
            </a:extLst>
          </p:cNvPr>
          <p:cNvSpPr txBox="1"/>
          <p:nvPr/>
        </p:nvSpPr>
        <p:spPr>
          <a:xfrm>
            <a:off x="6669024" y="397650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Credit Decisioning Model</a:t>
            </a:r>
            <a:r>
              <a:rPr lang="en-US"/>
              <a:t> (Hosted in </a:t>
            </a:r>
            <a:r>
              <a:rPr lang="en-US" b="1"/>
              <a:t>Taran</a:t>
            </a:r>
            <a:r>
              <a:rPr lang="en-US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1A355-EAB1-43C8-F604-188E6C822AEE}"/>
              </a:ext>
            </a:extLst>
          </p:cNvPr>
          <p:cNvGrpSpPr/>
          <p:nvPr/>
        </p:nvGrpSpPr>
        <p:grpSpPr>
          <a:xfrm>
            <a:off x="3005553" y="1247525"/>
            <a:ext cx="2520080" cy="814657"/>
            <a:chOff x="1011500" y="4383162"/>
            <a:chExt cx="2050693" cy="11816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08DA2-A2DA-8EDF-DF7F-91DCC877E810}"/>
                </a:ext>
              </a:extLst>
            </p:cNvPr>
            <p:cNvSpPr/>
            <p:nvPr/>
          </p:nvSpPr>
          <p:spPr>
            <a:xfrm>
              <a:off x="1161753" y="4452943"/>
              <a:ext cx="1750185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Gamma Demo Score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95DCA8-06AA-A2BE-4451-CF3CFA8A3656}"/>
                </a:ext>
              </a:extLst>
            </p:cNvPr>
            <p:cNvSpPr/>
            <p:nvPr/>
          </p:nvSpPr>
          <p:spPr>
            <a:xfrm>
              <a:off x="1136647" y="5008512"/>
              <a:ext cx="1750183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Apps Score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6A6AA4-23FF-1757-B0E2-C4F7CF3B11E2}"/>
                </a:ext>
              </a:extLst>
            </p:cNvPr>
            <p:cNvSpPr/>
            <p:nvPr/>
          </p:nvSpPr>
          <p:spPr>
            <a:xfrm>
              <a:off x="1011500" y="4383162"/>
              <a:ext cx="2050693" cy="11816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E9A4D-6F9F-40F3-A5CD-56DB9BE6C869}"/>
              </a:ext>
            </a:extLst>
          </p:cNvPr>
          <p:cNvGrpSpPr/>
          <p:nvPr/>
        </p:nvGrpSpPr>
        <p:grpSpPr>
          <a:xfrm>
            <a:off x="2987273" y="2997467"/>
            <a:ext cx="2505742" cy="1095579"/>
            <a:chOff x="867921" y="3274904"/>
            <a:chExt cx="2505742" cy="16140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F097-6050-EBDF-10E5-D5669400CBCE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0A4429B-9BB4-8F0A-3ECA-9055567DEA8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BE1BD19-CD35-1175-11A0-412B8C79C782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AEA2C02-16AD-CD12-E54A-35AD80C1A3C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3CBEC9-1D77-A6E3-5C3D-F33A94D4F6F7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A89CE-CA3E-C189-E914-1780DFCCE24A}"/>
              </a:ext>
            </a:extLst>
          </p:cNvPr>
          <p:cNvGrpSpPr/>
          <p:nvPr/>
        </p:nvGrpSpPr>
        <p:grpSpPr>
          <a:xfrm>
            <a:off x="2986459" y="5105182"/>
            <a:ext cx="2505742" cy="894204"/>
            <a:chOff x="867921" y="3274904"/>
            <a:chExt cx="2505742" cy="16140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765EAA-FA79-46B9-5981-5CE4A268159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8D2E7D-C1ED-8DE9-6390-8E512BE7F737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>
                    <a:solidFill>
                      <a:schemeClr val="bg1"/>
                    </a:solidFill>
                  </a:rPr>
                  <a:t>Gamma Demo Score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063AA3B-C221-E6AF-7FB0-8636662177F2}"/>
                  </a:ext>
                </a:extLst>
              </p:cNvPr>
              <p:cNvSpPr/>
              <p:nvPr/>
            </p:nvSpPr>
            <p:spPr>
              <a:xfrm>
                <a:off x="1172225" y="4982118"/>
                <a:ext cx="1750183" cy="41617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0F186FDD-86E3-B786-C772-8735FD5C0AB7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7160726-182E-9F42-EDA7-0FCC63DAC5D4}"/>
                </a:ext>
              </a:extLst>
            </p:cNvPr>
            <p:cNvSpPr/>
            <p:nvPr/>
          </p:nvSpPr>
          <p:spPr>
            <a:xfrm>
              <a:off x="1064310" y="4403036"/>
              <a:ext cx="2138549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5569A2-C720-4E18-B0E4-FA338BC61AAF}"/>
              </a:ext>
            </a:extLst>
          </p:cNvPr>
          <p:cNvSpPr txBox="1"/>
          <p:nvPr/>
        </p:nvSpPr>
        <p:spPr>
          <a:xfrm>
            <a:off x="93880" y="911841"/>
            <a:ext cx="2170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1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New Users - within 30 days from TSA Onboarding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F334BB-F1B2-5B3B-BBDC-3A6AFAFCD989}"/>
              </a:ext>
            </a:extLst>
          </p:cNvPr>
          <p:cNvSpPr txBox="1"/>
          <p:nvPr/>
        </p:nvSpPr>
        <p:spPr>
          <a:xfrm>
            <a:off x="30400" y="3319358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2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TSA Onboarding AND Never Disbursed Loan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928C9-1613-4F7C-FB90-F817FCCB24C9}"/>
              </a:ext>
            </a:extLst>
          </p:cNvPr>
          <p:cNvSpPr txBox="1"/>
          <p:nvPr/>
        </p:nvSpPr>
        <p:spPr>
          <a:xfrm>
            <a:off x="47192" y="4963790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3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1</a:t>
            </a:r>
            <a:r>
              <a:rPr lang="en-US" sz="1400" baseline="30000">
                <a:solidFill>
                  <a:srgbClr val="FF0000"/>
                </a:solidFill>
              </a:rPr>
              <a:t>st</a:t>
            </a:r>
            <a:r>
              <a:rPr lang="en-US" sz="1400">
                <a:solidFill>
                  <a:srgbClr val="FF0000"/>
                </a:solidFill>
              </a:rPr>
              <a:t> Disbursed Loan AND current DPD &lt;= 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527655-E8EE-5514-BACC-F931EF736D5F}"/>
              </a:ext>
            </a:extLst>
          </p:cNvPr>
          <p:cNvGrpSpPr/>
          <p:nvPr/>
        </p:nvGrpSpPr>
        <p:grpSpPr>
          <a:xfrm>
            <a:off x="6027307" y="1036327"/>
            <a:ext cx="2655965" cy="1143688"/>
            <a:chOff x="867921" y="3274904"/>
            <a:chExt cx="2505742" cy="16140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304A58-92AD-A959-4D01-E6EC58C26703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5E0BD23-380C-AC5A-AE8F-E2A84FDB26E9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EABF01E-7175-6F6C-1056-E18DFB752349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5E84860-E5FF-BCF5-6BC0-D7A292CAE98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6EBA7-03F5-0D98-6F43-9F5B65391E5F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00CB0-C74F-FA0E-6DA3-E10AACB6E208}"/>
              </a:ext>
            </a:extLst>
          </p:cNvPr>
          <p:cNvGrpSpPr/>
          <p:nvPr/>
        </p:nvGrpSpPr>
        <p:grpSpPr>
          <a:xfrm>
            <a:off x="9528053" y="1051411"/>
            <a:ext cx="2505742" cy="1151931"/>
            <a:chOff x="9223248" y="1112907"/>
            <a:chExt cx="2505742" cy="1614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331FA2F-C51F-8029-9470-2C0AF078F56B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7481134-2F6E-3F63-2134-E7F55C1573F1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A7A67C-A5B2-0D51-44B0-B809AC1FD05C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A5B701-CC7E-8BB3-D06C-CC4DF685F91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58A2218-A6DA-0589-141B-2DF7A87490FA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047A66-6D7F-CB34-337E-B6C0796342A8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0530A-3B03-BE92-767E-8D05BA0C955D}"/>
              </a:ext>
            </a:extLst>
          </p:cNvPr>
          <p:cNvGrpSpPr/>
          <p:nvPr/>
        </p:nvGrpSpPr>
        <p:grpSpPr>
          <a:xfrm>
            <a:off x="6027307" y="3003390"/>
            <a:ext cx="2662087" cy="1078436"/>
            <a:chOff x="867921" y="3274904"/>
            <a:chExt cx="2505742" cy="16140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2B2822-17E4-08A3-6F8B-A1A874E4E5BB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7F5B9C-621E-36E6-6431-78AF03283BE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75C110-B1BA-673A-86C2-DC8C907DEC48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6206867-EE36-8651-3931-70EEFD9DC64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2C98BBE-7BFA-12AA-2135-3950B031C855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4F039-EDAB-5A04-AB83-8E051DA70744}"/>
              </a:ext>
            </a:extLst>
          </p:cNvPr>
          <p:cNvGrpSpPr/>
          <p:nvPr/>
        </p:nvGrpSpPr>
        <p:grpSpPr>
          <a:xfrm>
            <a:off x="9521931" y="3009765"/>
            <a:ext cx="2505742" cy="1072062"/>
            <a:chOff x="9223248" y="1112907"/>
            <a:chExt cx="2505742" cy="16140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6C316C-04E0-BAEF-272F-D1D77E0A68FC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3CD28DE-D32C-2BF4-EFF5-0AF9FE1837EA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3DF1A97-84C0-9503-D7A9-55A69D636E4D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68E45EF-ADC7-EF77-ECE2-6B396D216D2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97E2E1F-BCF4-7BB5-A4AB-F241448F6BC4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0F19A8D-7E9C-0C04-0B1C-3DA2D59C76CB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EF531A-19C8-2993-7D49-77EBE2A56C68}"/>
              </a:ext>
            </a:extLst>
          </p:cNvPr>
          <p:cNvGrpSpPr/>
          <p:nvPr/>
        </p:nvGrpSpPr>
        <p:grpSpPr>
          <a:xfrm>
            <a:off x="5982784" y="5276538"/>
            <a:ext cx="2706615" cy="1062668"/>
            <a:chOff x="867921" y="3274904"/>
            <a:chExt cx="2505742" cy="16140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C871E9-8C8B-F514-78C5-2E107F4A3FC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24DE4BC-F4DB-CEF8-DC36-222BA99DF620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CA672C-1BC8-B2D3-E870-C4AD523B0C01}"/>
                  </a:ext>
                </a:extLst>
              </p:cNvPr>
              <p:cNvSpPr/>
              <p:nvPr/>
            </p:nvSpPr>
            <p:spPr>
              <a:xfrm>
                <a:off x="1162981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976C704-C270-1139-0623-B97479BA0E2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78635FC-7C1B-892E-2AF6-335986A444F2}"/>
                </a:ext>
              </a:extLst>
            </p:cNvPr>
            <p:cNvSpPr/>
            <p:nvPr/>
          </p:nvSpPr>
          <p:spPr>
            <a:xfrm>
              <a:off x="1069586" y="4398442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CD843B-2935-A75F-FE1E-D7D9E61D1EFB}"/>
              </a:ext>
            </a:extLst>
          </p:cNvPr>
          <p:cNvGrpSpPr/>
          <p:nvPr/>
        </p:nvGrpSpPr>
        <p:grpSpPr>
          <a:xfrm>
            <a:off x="9477408" y="5282913"/>
            <a:ext cx="2505742" cy="1056294"/>
            <a:chOff x="9223248" y="1112907"/>
            <a:chExt cx="2505742" cy="16140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CE8E5B1-B78F-83F9-2E6C-363D1178D4A8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3C90470-4E34-CC56-D812-CCB8DB349DC0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E078E816-0563-2A8E-8FEA-AC6B8D140C97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BD5E789-C381-DE5D-5FAD-189EC6C0A1A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CA88424-904F-B5D7-6F78-ECFD10A77845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FAB804C-8107-B79D-2D6B-FF2F0DC373F3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135A57-CF5A-6805-B7D3-8E6655A8C2D5}"/>
              </a:ext>
            </a:extLst>
          </p:cNvPr>
          <p:cNvSpPr txBox="1"/>
          <p:nvPr/>
        </p:nvSpPr>
        <p:spPr>
          <a:xfrm>
            <a:off x="2655803" y="877498"/>
            <a:ext cx="330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4C11F-ADE6-42FA-BF9D-96D4940EBB04}"/>
              </a:ext>
            </a:extLst>
          </p:cNvPr>
          <p:cNvSpPr txBox="1"/>
          <p:nvPr/>
        </p:nvSpPr>
        <p:spPr>
          <a:xfrm>
            <a:off x="2718488" y="2725897"/>
            <a:ext cx="327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9DBA80-871A-4643-9CEF-4C7EC5ABC938}"/>
              </a:ext>
            </a:extLst>
          </p:cNvPr>
          <p:cNvSpPr txBox="1"/>
          <p:nvPr/>
        </p:nvSpPr>
        <p:spPr>
          <a:xfrm>
            <a:off x="3082328" y="4711483"/>
            <a:ext cx="23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B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B026-894B-984C-57B9-547B46C06DC4}"/>
              </a:ext>
            </a:extLst>
          </p:cNvPr>
          <p:cNvSpPr txBox="1"/>
          <p:nvPr/>
        </p:nvSpPr>
        <p:spPr>
          <a:xfrm>
            <a:off x="6235248" y="736113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96CA20-FF4D-FFBD-1167-C2F7A0A36041}"/>
              </a:ext>
            </a:extLst>
          </p:cNvPr>
          <p:cNvSpPr txBox="1"/>
          <p:nvPr/>
        </p:nvSpPr>
        <p:spPr>
          <a:xfrm>
            <a:off x="9656418" y="741492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4DE140-2FB9-241B-30BC-E34866864B2F}"/>
              </a:ext>
            </a:extLst>
          </p:cNvPr>
          <p:cNvSpPr txBox="1"/>
          <p:nvPr/>
        </p:nvSpPr>
        <p:spPr>
          <a:xfrm>
            <a:off x="6241344" y="2731248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5FC11-F1A5-6F3F-3EC8-A2EB45F3BA1D}"/>
              </a:ext>
            </a:extLst>
          </p:cNvPr>
          <p:cNvSpPr txBox="1"/>
          <p:nvPr/>
        </p:nvSpPr>
        <p:spPr>
          <a:xfrm>
            <a:off x="9662514" y="2736627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79509-14ED-9D26-F414-FDA1E6450E4E}"/>
              </a:ext>
            </a:extLst>
          </p:cNvPr>
          <p:cNvSpPr txBox="1"/>
          <p:nvPr/>
        </p:nvSpPr>
        <p:spPr>
          <a:xfrm>
            <a:off x="6247440" y="5025861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C2A957-97B5-215A-E3F4-2795BAFE2D89}"/>
              </a:ext>
            </a:extLst>
          </p:cNvPr>
          <p:cNvSpPr txBox="1"/>
          <p:nvPr/>
        </p:nvSpPr>
        <p:spPr>
          <a:xfrm>
            <a:off x="9673960" y="5019784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18CB4DA-156E-30E1-D0D3-95EC3E0023EB}"/>
              </a:ext>
            </a:extLst>
          </p:cNvPr>
          <p:cNvSpPr/>
          <p:nvPr/>
        </p:nvSpPr>
        <p:spPr>
          <a:xfrm>
            <a:off x="8881596" y="1901490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96DA64-B214-411D-B6F9-E871C46F0916}"/>
              </a:ext>
            </a:extLst>
          </p:cNvPr>
          <p:cNvSpPr txBox="1"/>
          <p:nvPr/>
        </p:nvSpPr>
        <p:spPr>
          <a:xfrm>
            <a:off x="2864346" y="2281723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2A21D8-9780-9165-0653-853E2C1CEFAF}"/>
              </a:ext>
            </a:extLst>
          </p:cNvPr>
          <p:cNvSpPr txBox="1"/>
          <p:nvPr/>
        </p:nvSpPr>
        <p:spPr>
          <a:xfrm>
            <a:off x="5982784" y="2354639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1B31F-4D89-7791-D43E-EC6A3507F0F0}"/>
              </a:ext>
            </a:extLst>
          </p:cNvPr>
          <p:cNvSpPr txBox="1"/>
          <p:nvPr/>
        </p:nvSpPr>
        <p:spPr>
          <a:xfrm>
            <a:off x="9443153" y="2375565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AA86BC-8C1F-FAD3-A9E0-190951E06E36}"/>
              </a:ext>
            </a:extLst>
          </p:cNvPr>
          <p:cNvSpPr txBox="1"/>
          <p:nvPr/>
        </p:nvSpPr>
        <p:spPr>
          <a:xfrm>
            <a:off x="2882444" y="425041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3F5573-A545-4044-37B4-DCDEC9446ED3}"/>
              </a:ext>
            </a:extLst>
          </p:cNvPr>
          <p:cNvSpPr txBox="1"/>
          <p:nvPr/>
        </p:nvSpPr>
        <p:spPr>
          <a:xfrm>
            <a:off x="5987137" y="4237808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016ED-CC30-9465-1FA6-13E0ED5F3992}"/>
              </a:ext>
            </a:extLst>
          </p:cNvPr>
          <p:cNvSpPr txBox="1"/>
          <p:nvPr/>
        </p:nvSpPr>
        <p:spPr>
          <a:xfrm>
            <a:off x="9447506" y="4241316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2BB359-48AD-3A0A-0EDC-828FAE6B29A7}"/>
              </a:ext>
            </a:extLst>
          </p:cNvPr>
          <p:cNvSpPr txBox="1"/>
          <p:nvPr/>
        </p:nvSpPr>
        <p:spPr>
          <a:xfrm>
            <a:off x="2976944" y="620043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69948-99ED-1A9F-E64D-AB6BD39C2FD2}"/>
              </a:ext>
            </a:extLst>
          </p:cNvPr>
          <p:cNvSpPr txBox="1"/>
          <p:nvPr/>
        </p:nvSpPr>
        <p:spPr>
          <a:xfrm>
            <a:off x="5982781" y="649569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ED181-9907-211D-A2F9-15F754458889}"/>
              </a:ext>
            </a:extLst>
          </p:cNvPr>
          <p:cNvSpPr txBox="1"/>
          <p:nvPr/>
        </p:nvSpPr>
        <p:spPr>
          <a:xfrm>
            <a:off x="9443150" y="6499202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05710B-03E5-37EA-2EAE-2B65689B8B4B}"/>
              </a:ext>
            </a:extLst>
          </p:cNvPr>
          <p:cNvGrpSpPr/>
          <p:nvPr/>
        </p:nvGrpSpPr>
        <p:grpSpPr>
          <a:xfrm>
            <a:off x="4072962" y="2097207"/>
            <a:ext cx="272858" cy="249273"/>
            <a:chOff x="5204834" y="2089148"/>
            <a:chExt cx="272858" cy="24927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94D9EF-2A6C-231B-EF8A-61B70BFC16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4AC67-8855-777E-176A-C82B0651ADB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A980-992C-BC06-E6FA-0E097ADCD35C}"/>
              </a:ext>
            </a:extLst>
          </p:cNvPr>
          <p:cNvGrpSpPr/>
          <p:nvPr/>
        </p:nvGrpSpPr>
        <p:grpSpPr>
          <a:xfrm>
            <a:off x="7222685" y="2206946"/>
            <a:ext cx="272858" cy="249273"/>
            <a:chOff x="5204834" y="2089148"/>
            <a:chExt cx="272858" cy="249273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EAAA67-BBBE-C06C-DDD4-407C09006A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B19137-5235-DBA4-FAD7-3AE95FD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1D0AC0-CEA7-1C19-F86A-AE031E71F10E}"/>
              </a:ext>
            </a:extLst>
          </p:cNvPr>
          <p:cNvGrpSpPr/>
          <p:nvPr/>
        </p:nvGrpSpPr>
        <p:grpSpPr>
          <a:xfrm>
            <a:off x="10676398" y="2224588"/>
            <a:ext cx="272858" cy="249273"/>
            <a:chOff x="5204834" y="2089148"/>
            <a:chExt cx="272858" cy="24927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A4F4B9-5D5E-6966-840E-C886AD70EA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0F5AFF-28CD-5476-6335-D3E85AB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660078-4EFF-C20E-5FB6-BA6C8FF71E53}"/>
              </a:ext>
            </a:extLst>
          </p:cNvPr>
          <p:cNvGrpSpPr/>
          <p:nvPr/>
        </p:nvGrpSpPr>
        <p:grpSpPr>
          <a:xfrm>
            <a:off x="7293218" y="4093871"/>
            <a:ext cx="272858" cy="249273"/>
            <a:chOff x="5204834" y="2089148"/>
            <a:chExt cx="272858" cy="24927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040F421-2289-80EE-1851-4109890B57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34A3731-40DC-5224-D0CA-9685098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2B4EDB-C0CC-4659-8A11-92B0AF18EE0B}"/>
              </a:ext>
            </a:extLst>
          </p:cNvPr>
          <p:cNvGrpSpPr/>
          <p:nvPr/>
        </p:nvGrpSpPr>
        <p:grpSpPr>
          <a:xfrm>
            <a:off x="10739905" y="4093871"/>
            <a:ext cx="272858" cy="249273"/>
            <a:chOff x="5204834" y="2089148"/>
            <a:chExt cx="272858" cy="24927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078ED1-201F-8BDF-E7C8-D19B8A99BF9B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AFD9BA-DE1C-0EDF-0AA2-D68FAB61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96A82E-2425-BC04-2A5D-5304CF87A443}"/>
              </a:ext>
            </a:extLst>
          </p:cNvPr>
          <p:cNvGrpSpPr/>
          <p:nvPr/>
        </p:nvGrpSpPr>
        <p:grpSpPr>
          <a:xfrm>
            <a:off x="4070053" y="4104753"/>
            <a:ext cx="272858" cy="249273"/>
            <a:chOff x="5204834" y="2089148"/>
            <a:chExt cx="272858" cy="24927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F90155-87F7-00D1-774B-F1C0D1D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0D4367-5DE4-1640-D698-9C846C5C8D87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197FCE-B1E0-AB81-0368-62B2FAE4F406}"/>
              </a:ext>
            </a:extLst>
          </p:cNvPr>
          <p:cNvGrpSpPr/>
          <p:nvPr/>
        </p:nvGrpSpPr>
        <p:grpSpPr>
          <a:xfrm>
            <a:off x="4077138" y="6044200"/>
            <a:ext cx="272858" cy="249273"/>
            <a:chOff x="5204834" y="2089148"/>
            <a:chExt cx="272858" cy="2492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AE1FFD-FCEC-83E3-6107-8F7AF3A8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20DF70-F3E2-4268-B81C-6408939FB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B099DF-2B75-804C-3B30-2D0D57DAF683}"/>
              </a:ext>
            </a:extLst>
          </p:cNvPr>
          <p:cNvGrpSpPr/>
          <p:nvPr/>
        </p:nvGrpSpPr>
        <p:grpSpPr>
          <a:xfrm>
            <a:off x="7293218" y="6363805"/>
            <a:ext cx="272858" cy="249273"/>
            <a:chOff x="5204834" y="2089148"/>
            <a:chExt cx="272858" cy="24927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9E274-7377-B5AC-0131-20CAC6C04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4EBF65-13EA-F1E1-9145-270F861BD7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C66CF40-A216-7014-BE3D-6F2BDDF8041A}"/>
              </a:ext>
            </a:extLst>
          </p:cNvPr>
          <p:cNvGrpSpPr/>
          <p:nvPr/>
        </p:nvGrpSpPr>
        <p:grpSpPr>
          <a:xfrm>
            <a:off x="10755590" y="6352722"/>
            <a:ext cx="272858" cy="249273"/>
            <a:chOff x="5204834" y="2089148"/>
            <a:chExt cx="272858" cy="24927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DE80F8-9EA0-3C5F-BDBD-66BE562939E7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D5D296-D70A-702A-40AB-02311CCBBD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51BF65D-AD6B-73A0-BAA3-78015754C321}"/>
              </a:ext>
            </a:extLst>
          </p:cNvPr>
          <p:cNvSpPr/>
          <p:nvPr/>
        </p:nvSpPr>
        <p:spPr>
          <a:xfrm>
            <a:off x="5962423" y="4538455"/>
            <a:ext cx="6157671" cy="55948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Lowest Risk users</a:t>
            </a:r>
            <a:r>
              <a:rPr lang="en-US" sz="1200">
                <a:solidFill>
                  <a:schemeClr val="tx1"/>
                </a:solidFill>
              </a:rPr>
              <a:t> from this B Score will be pre-approved for upsell and </a:t>
            </a:r>
            <a:r>
              <a:rPr lang="en-US" sz="1200" err="1">
                <a:solidFill>
                  <a:schemeClr val="tx1"/>
                </a:solidFill>
              </a:rPr>
              <a:t>xsell</a:t>
            </a:r>
            <a:r>
              <a:rPr lang="en-US" sz="1200">
                <a:solidFill>
                  <a:schemeClr val="tx1"/>
                </a:solidFill>
              </a:rPr>
              <a:t>.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1">
                <a:solidFill>
                  <a:schemeClr val="tx1"/>
                </a:solidFill>
              </a:rPr>
              <a:t>Medium Risk users</a:t>
            </a:r>
            <a:r>
              <a:rPr lang="en-US" sz="1200">
                <a:solidFill>
                  <a:schemeClr val="tx1"/>
                </a:solidFill>
              </a:rPr>
              <a:t> from this B Score will have to go through Taran.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High Risk users</a:t>
            </a:r>
            <a:r>
              <a:rPr lang="en-US" sz="1200">
                <a:solidFill>
                  <a:schemeClr val="tx1"/>
                </a:solidFill>
              </a:rPr>
              <a:t> from this B Score will not be given any offer.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BC33B0CB-1E6B-80BF-FD26-E4B33D6A01F7}"/>
              </a:ext>
            </a:extLst>
          </p:cNvPr>
          <p:cNvSpPr/>
          <p:nvPr/>
        </p:nvSpPr>
        <p:spPr>
          <a:xfrm>
            <a:off x="8888697" y="3830043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253EA276-1520-2D49-8B8E-B58B010D7920}"/>
              </a:ext>
            </a:extLst>
          </p:cNvPr>
          <p:cNvSpPr/>
          <p:nvPr/>
        </p:nvSpPr>
        <p:spPr>
          <a:xfrm>
            <a:off x="8892488" y="6129102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81A4FE7-0BF1-6A09-E15E-FDEEAAC9D2A7}"/>
              </a:ext>
            </a:extLst>
          </p:cNvPr>
          <p:cNvCxnSpPr>
            <a:cxnSpLocks/>
          </p:cNvCxnSpPr>
          <p:nvPr/>
        </p:nvCxnSpPr>
        <p:spPr>
          <a:xfrm>
            <a:off x="92367" y="2021021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3DCD966-6664-A88B-DD7E-71E0B19410F7}"/>
              </a:ext>
            </a:extLst>
          </p:cNvPr>
          <p:cNvSpPr txBox="1"/>
          <p:nvPr/>
        </p:nvSpPr>
        <p:spPr>
          <a:xfrm>
            <a:off x="57870" y="1869727"/>
            <a:ext cx="159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automatically move from Trench 1 to Trench 2 after 30 days if no disbursed loans</a:t>
            </a:r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110E538-95EB-5047-D872-9B804CE054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9798" y="3635426"/>
            <a:ext cx="642273" cy="419139"/>
          </a:xfrm>
          <a:prstGeom prst="curvedConnector4">
            <a:avLst>
              <a:gd name="adj1" fmla="val -25354"/>
              <a:gd name="adj2" fmla="val 164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14B3E7-0F68-194A-7AFE-624C9D29E350}"/>
              </a:ext>
            </a:extLst>
          </p:cNvPr>
          <p:cNvSpPr txBox="1"/>
          <p:nvPr/>
        </p:nvSpPr>
        <p:spPr>
          <a:xfrm>
            <a:off x="292259" y="2664112"/>
            <a:ext cx="253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stay in Trench 2 until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loan. His Gamma Stack will be re-calculated every 30-day anniversary from TSA onboarding date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C0FF46-6A6C-9319-BECC-290EE0D206AB}"/>
              </a:ext>
            </a:extLst>
          </p:cNvPr>
          <p:cNvCxnSpPr>
            <a:cxnSpLocks/>
          </p:cNvCxnSpPr>
          <p:nvPr/>
        </p:nvCxnSpPr>
        <p:spPr>
          <a:xfrm>
            <a:off x="2690383" y="4263732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D8AC39-4F01-7DAF-FD35-126F6E89F3F2}"/>
              </a:ext>
            </a:extLst>
          </p:cNvPr>
          <p:cNvCxnSpPr>
            <a:cxnSpLocks/>
          </p:cNvCxnSpPr>
          <p:nvPr/>
        </p:nvCxnSpPr>
        <p:spPr>
          <a:xfrm>
            <a:off x="2812624" y="2464928"/>
            <a:ext cx="0" cy="2634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663B8A-D8A0-7622-E6C9-534B399D2DB8}"/>
              </a:ext>
            </a:extLst>
          </p:cNvPr>
          <p:cNvSpPr txBox="1"/>
          <p:nvPr/>
        </p:nvSpPr>
        <p:spPr>
          <a:xfrm>
            <a:off x="1420168" y="4546893"/>
            <a:ext cx="1592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move to Trench 3 after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C567BC-4162-6060-D5BF-3792C4638F03}"/>
              </a:ext>
            </a:extLst>
          </p:cNvPr>
          <p:cNvSpPr txBox="1"/>
          <p:nvPr/>
        </p:nvSpPr>
        <p:spPr>
          <a:xfrm>
            <a:off x="8662450" y="1517264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0C4F1-EEB4-5E88-AC57-77F260262B94}"/>
              </a:ext>
            </a:extLst>
          </p:cNvPr>
          <p:cNvSpPr txBox="1"/>
          <p:nvPr/>
        </p:nvSpPr>
        <p:spPr>
          <a:xfrm>
            <a:off x="8688979" y="3420111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41B852-0384-09FF-F622-45B5B574ACF7}"/>
              </a:ext>
            </a:extLst>
          </p:cNvPr>
          <p:cNvSpPr txBox="1"/>
          <p:nvPr/>
        </p:nvSpPr>
        <p:spPr>
          <a:xfrm>
            <a:off x="8664531" y="5748488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EF56DB04-A753-BBB6-1498-BE38DA770745}"/>
              </a:ext>
            </a:extLst>
          </p:cNvPr>
          <p:cNvCxnSpPr>
            <a:cxnSpLocks/>
          </p:cNvCxnSpPr>
          <p:nvPr/>
        </p:nvCxnSpPr>
        <p:spPr>
          <a:xfrm flipH="1">
            <a:off x="1679857" y="5307922"/>
            <a:ext cx="559546" cy="651868"/>
          </a:xfrm>
          <a:prstGeom prst="curvedConnector4">
            <a:avLst>
              <a:gd name="adj1" fmla="val -40855"/>
              <a:gd name="adj2" fmla="val 1384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DE84-BC5C-0FC8-3894-1DABD0E467D3}"/>
              </a:ext>
            </a:extLst>
          </p:cNvPr>
          <p:cNvSpPr txBox="1"/>
          <p:nvPr/>
        </p:nvSpPr>
        <p:spPr>
          <a:xfrm>
            <a:off x="-6489" y="6141990"/>
            <a:ext cx="344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Once moved to Trench 3, user will forever remain in Trench 3. His Gamma Stack will be re-calculated every 30 days anniversary from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Loan Disbursement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4FFD-2092-07A3-2EBC-8E6F83C469F8}"/>
              </a:ext>
            </a:extLst>
          </p:cNvPr>
          <p:cNvSpPr/>
          <p:nvPr/>
        </p:nvSpPr>
        <p:spPr>
          <a:xfrm>
            <a:off x="8147004" y="40342"/>
            <a:ext cx="518984" cy="231060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30B85-BE66-AD31-9426-D6BC26181DED}"/>
              </a:ext>
            </a:extLst>
          </p:cNvPr>
          <p:cNvSpPr/>
          <p:nvPr/>
        </p:nvSpPr>
        <p:spPr>
          <a:xfrm>
            <a:off x="10195471" y="36587"/>
            <a:ext cx="518984" cy="231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19201-BDC7-D4C6-85A2-3502A3158EBB}"/>
              </a:ext>
            </a:extLst>
          </p:cNvPr>
          <p:cNvSpPr txBox="1"/>
          <p:nvPr/>
        </p:nvSpPr>
        <p:spPr>
          <a:xfrm>
            <a:off x="8596954" y="15244"/>
            <a:ext cx="159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Cash Loan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2867-8DC1-0DA0-6C3C-88D21D29CDC0}"/>
              </a:ext>
            </a:extLst>
          </p:cNvPr>
          <p:cNvSpPr txBox="1"/>
          <p:nvPr/>
        </p:nvSpPr>
        <p:spPr>
          <a:xfrm>
            <a:off x="10635862" y="22340"/>
            <a:ext cx="184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both Cash and SIL</a:t>
            </a:r>
          </a:p>
        </p:txBody>
      </p:sp>
    </p:spTree>
    <p:extLst>
      <p:ext uri="{BB962C8B-B14F-4D97-AF65-F5344CB8AC3E}">
        <p14:creationId xmlns:p14="http://schemas.microsoft.com/office/powerpoint/2010/main" val="1354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E6954B-206D-9346-2C36-3C747186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3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55BC6-CD34-B597-F8F2-C2ABB901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84" y="484414"/>
            <a:ext cx="10369550" cy="484850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" panose="020F0502020204030204" pitchFamily="34" charset="0"/>
              </a:rPr>
              <a:t>Cash Loan B Score Demo Scorecard was developed on Trench 3 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337983-A29B-91DE-47DF-D2115C7F5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00433"/>
              </p:ext>
            </p:extLst>
          </p:nvPr>
        </p:nvGraphicFramePr>
        <p:xfrm>
          <a:off x="1400174" y="1419256"/>
          <a:ext cx="8228457" cy="2136448"/>
        </p:xfrm>
        <a:graphic>
          <a:graphicData uri="http://schemas.openxmlformats.org/drawingml/2006/table">
            <a:tbl>
              <a:tblPr firstRow="1" bandRow="1"/>
              <a:tblGrid>
                <a:gridCol w="1787562">
                  <a:extLst>
                    <a:ext uri="{9D8B030D-6E8A-4147-A177-3AD203B41FA5}">
                      <a16:colId xmlns:a16="http://schemas.microsoft.com/office/drawing/2014/main" val="4114134567"/>
                    </a:ext>
                  </a:extLst>
                </a:gridCol>
                <a:gridCol w="2156423">
                  <a:extLst>
                    <a:ext uri="{9D8B030D-6E8A-4147-A177-3AD203B41FA5}">
                      <a16:colId xmlns:a16="http://schemas.microsoft.com/office/drawing/2014/main" val="337368678"/>
                    </a:ext>
                  </a:extLst>
                </a:gridCol>
                <a:gridCol w="709350">
                  <a:extLst>
                    <a:ext uri="{9D8B030D-6E8A-4147-A177-3AD203B41FA5}">
                      <a16:colId xmlns:a16="http://schemas.microsoft.com/office/drawing/2014/main" val="898630896"/>
                    </a:ext>
                  </a:extLst>
                </a:gridCol>
                <a:gridCol w="2454350">
                  <a:extLst>
                    <a:ext uri="{9D8B030D-6E8A-4147-A177-3AD203B41FA5}">
                      <a16:colId xmlns:a16="http://schemas.microsoft.com/office/drawing/2014/main" val="642725022"/>
                    </a:ext>
                  </a:extLst>
                </a:gridCol>
                <a:gridCol w="1120772">
                  <a:extLst>
                    <a:ext uri="{9D8B030D-6E8A-4147-A177-3AD203B41FA5}">
                      <a16:colId xmlns:a16="http://schemas.microsoft.com/office/drawing/2014/main" val="2992254134"/>
                    </a:ext>
                  </a:extLst>
                </a:gridCol>
              </a:tblGrid>
              <a:tr h="49709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Loan Disbursement Date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#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# Bad (FSPD30) Cash Loans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FSPD30 rate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7786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Training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01/01/2024 - 31/10/2024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11,653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1,116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9.6%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359116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Nov (Validation)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01/11/2024 - 30/11/2024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1,638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8.4%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110359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Dec (Test)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01/12/2024 - 31/12/2024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2,314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258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773202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Jan (OOT)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01/01/2025 - 31/01/2025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2,591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270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19388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Feb (OOT)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01/02/2025 - 29/02/2025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2,735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332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12.1%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225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8EABFB-D9B0-69C7-6E76-53A656CEC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61716"/>
              </p:ext>
            </p:extLst>
          </p:nvPr>
        </p:nvGraphicFramePr>
        <p:xfrm>
          <a:off x="1870194" y="4111594"/>
          <a:ext cx="6726876" cy="1418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9645">
                  <a:extLst>
                    <a:ext uri="{9D8B030D-6E8A-4147-A177-3AD203B41FA5}">
                      <a16:colId xmlns:a16="http://schemas.microsoft.com/office/drawing/2014/main" val="3708430516"/>
                    </a:ext>
                  </a:extLst>
                </a:gridCol>
                <a:gridCol w="2237231">
                  <a:extLst>
                    <a:ext uri="{9D8B030D-6E8A-4147-A177-3AD203B41FA5}">
                      <a16:colId xmlns:a16="http://schemas.microsoft.com/office/drawing/2014/main" val="1125844632"/>
                    </a:ext>
                  </a:extLst>
                </a:gridCol>
              </a:tblGrid>
              <a:tr h="1968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Type of 2nd Onwards Disbursed Loans Used for Modeling – Cash Offer</a:t>
                      </a:r>
                    </a:p>
                    <a:p>
                      <a:pPr algn="l" fontAlgn="ctr"/>
                      <a:endParaRPr lang="en-US" sz="1300" b="0" i="0" u="none" strike="noStrike">
                        <a:solidFill>
                          <a:srgbClr val="424242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99150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u="none" strike="noStrike">
                          <a:solidFill>
                            <a:schemeClr val="bg1"/>
                          </a:solidFill>
                          <a:effectLst/>
                        </a:rPr>
                        <a:t>Loan Type Used in Modeling</a:t>
                      </a:r>
                      <a:endParaRPr lang="en-US" sz="1300" b="1" i="0" u="none" strike="noStrike">
                        <a:solidFill>
                          <a:schemeClr val="bg1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u="none" strike="noStrike">
                          <a:solidFill>
                            <a:schemeClr val="bg1"/>
                          </a:solidFill>
                          <a:effectLst/>
                        </a:rPr>
                        <a:t>Type of Previous Disbursed Loan</a:t>
                      </a:r>
                      <a:endParaRPr lang="en-US" sz="1300" b="1" i="0" u="none" strike="noStrike">
                        <a:solidFill>
                          <a:schemeClr val="bg1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69126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Flex-up, Reloan, Quick (Organic Cash Repeat), Flex</a:t>
                      </a:r>
                      <a:endParaRPr lang="en-US" sz="1300" b="0" i="0" u="none" strike="noStrike">
                        <a:solidFill>
                          <a:srgbClr val="424242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</a:rPr>
                        <a:t>Can be anything</a:t>
                      </a:r>
                      <a:endParaRPr lang="en-IN" sz="1300" b="0" i="0" u="none" strike="noStrike">
                        <a:solidFill>
                          <a:srgbClr val="424242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511674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998692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rgbClr val="FF0000"/>
                          </a:solidFill>
                          <a:effectLst/>
                        </a:rPr>
                        <a:t>Note:</a:t>
                      </a:r>
                      <a:r>
                        <a:rPr lang="en-US" sz="1300" u="none" strike="noStrike">
                          <a:solidFill>
                            <a:srgbClr val="FF0000"/>
                          </a:solidFill>
                          <a:effectLst/>
                        </a:rPr>
                        <a:t> Only 2nd onwards disbursed loans are considered for training and testing the model. The previous loan type can be of any category.</a:t>
                      </a:r>
                      <a:endParaRPr lang="en-US" sz="1300" b="0" i="0" u="none" strike="noStrike">
                        <a:solidFill>
                          <a:srgbClr val="FF0000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2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53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CED094-686A-2277-B516-32149843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4</a:t>
            </a:fld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73B273-EAF2-AD47-6D2E-E8A5DB30A30B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96925" algn="l"/>
              </a:tabLst>
            </a:pPr>
            <a:r>
              <a:rPr lang="en-US" sz="2400">
                <a:latin typeface="+mn-lt"/>
              </a:rPr>
              <a:t>Feature Selection Methodology Overview</a:t>
            </a:r>
            <a:br>
              <a:rPr lang="en-US" sz="2400">
                <a:latin typeface="+mn-lt"/>
              </a:rPr>
            </a:br>
            <a:endParaRPr lang="en-US" sz="2400" b="0" i="1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9A6AF0-99CD-B9FF-0C9C-BCF39703DA14}"/>
              </a:ext>
            </a:extLst>
          </p:cNvPr>
          <p:cNvGrpSpPr/>
          <p:nvPr/>
        </p:nvGrpSpPr>
        <p:grpSpPr>
          <a:xfrm>
            <a:off x="399102" y="2273104"/>
            <a:ext cx="11641326" cy="2365482"/>
            <a:chOff x="367191" y="2273105"/>
            <a:chExt cx="9203791" cy="180605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C4F274F8-1062-EEB7-1FE4-5F76D9ABD5E1}"/>
                </a:ext>
              </a:extLst>
            </p:cNvPr>
            <p:cNvSpPr/>
            <p:nvPr/>
          </p:nvSpPr>
          <p:spPr>
            <a:xfrm>
              <a:off x="1387268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3685D584-4F2C-FD07-F734-31CEC2203F49}"/>
                </a:ext>
              </a:extLst>
            </p:cNvPr>
            <p:cNvSpPr txBox="1"/>
            <p:nvPr/>
          </p:nvSpPr>
          <p:spPr>
            <a:xfrm>
              <a:off x="533546" y="3585681"/>
              <a:ext cx="2102798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IV  &gt; 0.01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91B27AB7-7137-006A-E2AC-0B3422507488}"/>
                </a:ext>
              </a:extLst>
            </p:cNvPr>
            <p:cNvSpPr/>
            <p:nvPr/>
          </p:nvSpPr>
          <p:spPr>
            <a:xfrm>
              <a:off x="3292267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8729F659-9C80-7298-5DD2-04B150CE236B}"/>
                </a:ext>
              </a:extLst>
            </p:cNvPr>
            <p:cNvSpPr txBox="1"/>
            <p:nvPr/>
          </p:nvSpPr>
          <p:spPr>
            <a:xfrm>
              <a:off x="2448091" y="3630433"/>
              <a:ext cx="1968444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Missing Rate &lt; 95%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F477809F-43E5-A02B-352A-54316940262E}"/>
                </a:ext>
              </a:extLst>
            </p:cNvPr>
            <p:cNvSpPr/>
            <p:nvPr/>
          </p:nvSpPr>
          <p:spPr>
            <a:xfrm>
              <a:off x="5240573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25FB7E26-33D7-CAF0-DDED-C7FF7FF1031F}"/>
                </a:ext>
              </a:extLst>
            </p:cNvPr>
            <p:cNvSpPr txBox="1"/>
            <p:nvPr/>
          </p:nvSpPr>
          <p:spPr>
            <a:xfrm>
              <a:off x="4678076" y="3585681"/>
              <a:ext cx="2339281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Inter-correlation &lt; 75%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4F5A4A6-B2CF-3EA9-4DAC-EE05C966B404}"/>
                </a:ext>
              </a:extLst>
            </p:cNvPr>
            <p:cNvSpPr/>
            <p:nvPr/>
          </p:nvSpPr>
          <p:spPr>
            <a:xfrm>
              <a:off x="7557715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FBF1F261-23FC-9405-BD4D-235244360E8D}"/>
                </a:ext>
              </a:extLst>
            </p:cNvPr>
            <p:cNvSpPr txBox="1"/>
            <p:nvPr/>
          </p:nvSpPr>
          <p:spPr>
            <a:xfrm>
              <a:off x="6694371" y="3585681"/>
              <a:ext cx="2475549" cy="49347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Individual Feature Evaluation</a:t>
              </a:r>
            </a:p>
            <a:p>
              <a:pPr algn="ctr"/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A7A80D9A-16CA-8CE2-06F5-D014C9844F49}"/>
                </a:ext>
              </a:extLst>
            </p:cNvPr>
            <p:cNvSpPr txBox="1"/>
            <p:nvPr/>
          </p:nvSpPr>
          <p:spPr>
            <a:xfrm>
              <a:off x="367191" y="2419068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34 </a:t>
              </a:r>
            </a:p>
            <a:p>
              <a:r>
                <a:rPr lang="en-US" sz="2800"/>
                <a:t>Feats</a:t>
              </a:r>
            </a:p>
          </p:txBody>
        </p: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AB7593A3-2FB3-AD2D-95DC-FA66BE90944F}"/>
                </a:ext>
              </a:extLst>
            </p:cNvPr>
            <p:cNvSpPr txBox="1"/>
            <p:nvPr/>
          </p:nvSpPr>
          <p:spPr>
            <a:xfrm>
              <a:off x="2236368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33</a:t>
              </a:r>
            </a:p>
            <a:p>
              <a:r>
                <a:rPr lang="en-US" sz="2800"/>
                <a:t>Feats</a:t>
              </a:r>
              <a:endParaRPr lang="en-US"/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D853B058-D290-250A-5607-23584E067A19}"/>
                </a:ext>
              </a:extLst>
            </p:cNvPr>
            <p:cNvSpPr txBox="1"/>
            <p:nvPr/>
          </p:nvSpPr>
          <p:spPr>
            <a:xfrm>
              <a:off x="6236868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30</a:t>
              </a:r>
              <a:br>
                <a:rPr lang="en-US" sz="2800"/>
              </a:br>
              <a:r>
                <a:rPr lang="en-US" sz="2800"/>
                <a:t>Feats</a:t>
              </a:r>
              <a:endParaRPr lang="en-US"/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A66641C1-CF4A-74AD-6D9B-655039344F55}"/>
                </a:ext>
              </a:extLst>
            </p:cNvPr>
            <p:cNvSpPr txBox="1"/>
            <p:nvPr/>
          </p:nvSpPr>
          <p:spPr>
            <a:xfrm>
              <a:off x="8424090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11</a:t>
              </a:r>
              <a:br>
                <a:rPr lang="en-US" sz="2800"/>
              </a:br>
              <a:r>
                <a:rPr lang="en-US" sz="2800"/>
                <a:t>Feats</a:t>
              </a:r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2A879EBA-9C96-3E17-89A6-19FFC3E69BB9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96925" algn="l"/>
              </a:tabLst>
            </a:pPr>
            <a:r>
              <a:rPr lang="en-US" sz="2400">
                <a:latin typeface="+mn-lt"/>
              </a:rPr>
              <a:t>Feature Selection Methodology Overview</a:t>
            </a:r>
            <a:br>
              <a:rPr lang="en-US" sz="2400">
                <a:latin typeface="+mn-lt"/>
              </a:rPr>
            </a:br>
            <a:endParaRPr lang="en-US" sz="2400" b="0" i="1">
              <a:latin typeface="+mn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542D4-C7C7-28EE-508E-2A0A798650F7}"/>
              </a:ext>
            </a:extLst>
          </p:cNvPr>
          <p:cNvGrpSpPr/>
          <p:nvPr/>
        </p:nvGrpSpPr>
        <p:grpSpPr>
          <a:xfrm>
            <a:off x="399099" y="2273104"/>
            <a:ext cx="10042059" cy="1514254"/>
            <a:chOff x="367189" y="2273105"/>
            <a:chExt cx="7939388" cy="1156137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80A58A56-F059-01B1-634F-27A872B79AA1}"/>
                </a:ext>
              </a:extLst>
            </p:cNvPr>
            <p:cNvSpPr/>
            <p:nvPr/>
          </p:nvSpPr>
          <p:spPr>
            <a:xfrm>
              <a:off x="1387268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E4541DAE-3E94-D7F4-25B7-DEC3B6BB70BA}"/>
                </a:ext>
              </a:extLst>
            </p:cNvPr>
            <p:cNvSpPr/>
            <p:nvPr/>
          </p:nvSpPr>
          <p:spPr>
            <a:xfrm>
              <a:off x="3292267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3A31C145-586E-1A83-D20C-0B1E8F3D8F03}"/>
                </a:ext>
              </a:extLst>
            </p:cNvPr>
            <p:cNvSpPr/>
            <p:nvPr/>
          </p:nvSpPr>
          <p:spPr>
            <a:xfrm>
              <a:off x="5240573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2C29763-4357-4B1A-9B39-243197FCD49F}"/>
                </a:ext>
              </a:extLst>
            </p:cNvPr>
            <p:cNvSpPr/>
            <p:nvPr/>
          </p:nvSpPr>
          <p:spPr>
            <a:xfrm>
              <a:off x="7557715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471AEF15-56CD-3AE0-1B93-A8F9C3EDBDD5}"/>
                </a:ext>
              </a:extLst>
            </p:cNvPr>
            <p:cNvSpPr txBox="1"/>
            <p:nvPr/>
          </p:nvSpPr>
          <p:spPr>
            <a:xfrm>
              <a:off x="367189" y="2956105"/>
              <a:ext cx="1035671" cy="39948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/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5A191559-CFD5-2DB4-B03F-F8BA1C32581D}"/>
                </a:ext>
              </a:extLst>
            </p:cNvPr>
            <p:cNvSpPr txBox="1"/>
            <p:nvPr/>
          </p:nvSpPr>
          <p:spPr>
            <a:xfrm>
              <a:off x="4184535" y="2419068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30</a:t>
              </a:r>
              <a:br>
                <a:rPr lang="en-US" sz="2800"/>
              </a:br>
              <a:r>
                <a:rPr lang="en-US" sz="2800"/>
                <a:t>Feats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734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F5135-1F87-803C-A7F4-1273F79BB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4669DD-BCE7-D2B5-75CB-4DFC4654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5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6ABE7A-2D02-03DE-C950-58A37860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78" y="236035"/>
            <a:ext cx="2368551" cy="587749"/>
          </a:xfrm>
        </p:spPr>
        <p:txBody>
          <a:bodyPr>
            <a:noAutofit/>
          </a:bodyPr>
          <a:lstStyle/>
          <a:p>
            <a:r>
              <a:rPr lang="en-IN" sz="2800"/>
              <a:t>SHAP(11 feat)</a:t>
            </a:r>
            <a:br>
              <a:rPr lang="en-IN" sz="2800"/>
            </a:br>
            <a:endParaRPr lang="en-IN" sz="280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DBFD9D1-1C5C-933C-A0EB-6BD25DFE6533}"/>
              </a:ext>
            </a:extLst>
          </p:cNvPr>
          <p:cNvSpPr txBox="1">
            <a:spLocks/>
          </p:cNvSpPr>
          <p:nvPr/>
        </p:nvSpPr>
        <p:spPr>
          <a:xfrm>
            <a:off x="5909278" y="233975"/>
            <a:ext cx="3787043" cy="5877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/>
              <a:t>Inter-Correlation (11 feat)</a:t>
            </a:r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53959-3243-AC18-E5FB-A10B0163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817" y="1063129"/>
            <a:ext cx="5479548" cy="46198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3A0147-1C7E-AAFE-1534-68A2D0BD4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47" y="957129"/>
            <a:ext cx="4737397" cy="475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9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AI-generated content may be incorrect.">
            <a:extLst>
              <a:ext uri="{FF2B5EF4-FFF2-40B4-BE49-F238E27FC236}">
                <a16:creationId xmlns:a16="http://schemas.microsoft.com/office/drawing/2014/main" id="{1BB219A9-BFA6-F376-CEAC-DCF8E6A0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7" y="-104161"/>
            <a:ext cx="9854514" cy="74378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571596-72DD-C747-505A-F2D7D714F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54609"/>
              </p:ext>
            </p:extLst>
          </p:nvPr>
        </p:nvGraphicFramePr>
        <p:xfrm>
          <a:off x="911232" y="5718201"/>
          <a:ext cx="9038574" cy="587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0708">
                  <a:extLst>
                    <a:ext uri="{9D8B030D-6E8A-4147-A177-3AD203B41FA5}">
                      <a16:colId xmlns:a16="http://schemas.microsoft.com/office/drawing/2014/main" val="1086146322"/>
                    </a:ext>
                  </a:extLst>
                </a:gridCol>
                <a:gridCol w="2780152">
                  <a:extLst>
                    <a:ext uri="{9D8B030D-6E8A-4147-A177-3AD203B41FA5}">
                      <a16:colId xmlns:a16="http://schemas.microsoft.com/office/drawing/2014/main" val="2591433583"/>
                    </a:ext>
                  </a:extLst>
                </a:gridCol>
                <a:gridCol w="1140442">
                  <a:extLst>
                    <a:ext uri="{9D8B030D-6E8A-4147-A177-3AD203B41FA5}">
                      <a16:colId xmlns:a16="http://schemas.microsoft.com/office/drawing/2014/main" val="2976156166"/>
                    </a:ext>
                  </a:extLst>
                </a:gridCol>
                <a:gridCol w="754502">
                  <a:extLst>
                    <a:ext uri="{9D8B030D-6E8A-4147-A177-3AD203B41FA5}">
                      <a16:colId xmlns:a16="http://schemas.microsoft.com/office/drawing/2014/main" val="3626365697"/>
                    </a:ext>
                  </a:extLst>
                </a:gridCol>
                <a:gridCol w="760266">
                  <a:extLst>
                    <a:ext uri="{9D8B030D-6E8A-4147-A177-3AD203B41FA5}">
                      <a16:colId xmlns:a16="http://schemas.microsoft.com/office/drawing/2014/main" val="1240961044"/>
                    </a:ext>
                  </a:extLst>
                </a:gridCol>
                <a:gridCol w="731252">
                  <a:extLst>
                    <a:ext uri="{9D8B030D-6E8A-4147-A177-3AD203B41FA5}">
                      <a16:colId xmlns:a16="http://schemas.microsoft.com/office/drawing/2014/main" val="1672369167"/>
                    </a:ext>
                  </a:extLst>
                </a:gridCol>
                <a:gridCol w="731252">
                  <a:extLst>
                    <a:ext uri="{9D8B030D-6E8A-4147-A177-3AD203B41FA5}">
                      <a16:colId xmlns:a16="http://schemas.microsoft.com/office/drawing/2014/main" val="409515280"/>
                    </a:ext>
                  </a:extLst>
                </a:gridCol>
              </a:tblGrid>
              <a:tr h="587844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100" b="1">
                          <a:effectLst/>
                          <a:latin typeface="Univers LT"/>
                        </a:rPr>
                        <a:t>11 feature model after Hyper Parameters Tuning</a:t>
                      </a:r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ct val="150000"/>
                        </a:lnSpc>
                        <a:buNone/>
                      </a:pPr>
                      <a:r>
                        <a:rPr lang="en-IN" sz="1300" b="1">
                          <a:effectLst/>
                          <a:latin typeface="Univers LT"/>
                        </a:rPr>
                        <a:t> </a:t>
                      </a:r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0.2881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0.2730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0.1743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0.1906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0.1602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06590"/>
                  </a:ext>
                </a:extLst>
              </a:tr>
            </a:tbl>
          </a:graphicData>
        </a:graphic>
      </p:graphicFrame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08FF86E1-CC83-7BED-BC23-32135FEA805B}"/>
              </a:ext>
            </a:extLst>
          </p:cNvPr>
          <p:cNvSpPr/>
          <p:nvPr/>
        </p:nvSpPr>
        <p:spPr>
          <a:xfrm>
            <a:off x="322770" y="3316943"/>
            <a:ext cx="559261" cy="277533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C46C9-1048-4F61-021B-39A09E9F6414}"/>
              </a:ext>
            </a:extLst>
          </p:cNvPr>
          <p:cNvSpPr/>
          <p:nvPr/>
        </p:nvSpPr>
        <p:spPr>
          <a:xfrm>
            <a:off x="882031" y="5706508"/>
            <a:ext cx="9313102" cy="5993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37894C-97FA-6F96-6196-632175800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24846"/>
              </p:ext>
            </p:extLst>
          </p:nvPr>
        </p:nvGraphicFramePr>
        <p:xfrm>
          <a:off x="911230" y="1114178"/>
          <a:ext cx="9078803" cy="2953621"/>
        </p:xfrm>
        <a:graphic>
          <a:graphicData uri="http://schemas.openxmlformats.org/drawingml/2006/table">
            <a:tbl>
              <a:tblPr/>
              <a:tblGrid>
                <a:gridCol w="2497662">
                  <a:extLst>
                    <a:ext uri="{9D8B030D-6E8A-4147-A177-3AD203B41FA5}">
                      <a16:colId xmlns:a16="http://schemas.microsoft.com/office/drawing/2014/main" val="310236913"/>
                    </a:ext>
                  </a:extLst>
                </a:gridCol>
                <a:gridCol w="2748750">
                  <a:extLst>
                    <a:ext uri="{9D8B030D-6E8A-4147-A177-3AD203B41FA5}">
                      <a16:colId xmlns:a16="http://schemas.microsoft.com/office/drawing/2014/main" val="3993140104"/>
                    </a:ext>
                  </a:extLst>
                </a:gridCol>
                <a:gridCol w="621112">
                  <a:extLst>
                    <a:ext uri="{9D8B030D-6E8A-4147-A177-3AD203B41FA5}">
                      <a16:colId xmlns:a16="http://schemas.microsoft.com/office/drawing/2014/main" val="3018141508"/>
                    </a:ext>
                  </a:extLst>
                </a:gridCol>
                <a:gridCol w="858984">
                  <a:extLst>
                    <a:ext uri="{9D8B030D-6E8A-4147-A177-3AD203B41FA5}">
                      <a16:colId xmlns:a16="http://schemas.microsoft.com/office/drawing/2014/main" val="1948427082"/>
                    </a:ext>
                  </a:extLst>
                </a:gridCol>
                <a:gridCol w="858984">
                  <a:extLst>
                    <a:ext uri="{9D8B030D-6E8A-4147-A177-3AD203B41FA5}">
                      <a16:colId xmlns:a16="http://schemas.microsoft.com/office/drawing/2014/main" val="1014985867"/>
                    </a:ext>
                  </a:extLst>
                </a:gridCol>
                <a:gridCol w="858984">
                  <a:extLst>
                    <a:ext uri="{9D8B030D-6E8A-4147-A177-3AD203B41FA5}">
                      <a16:colId xmlns:a16="http://schemas.microsoft.com/office/drawing/2014/main" val="1688410888"/>
                    </a:ext>
                  </a:extLst>
                </a:gridCol>
                <a:gridCol w="634327">
                  <a:extLst>
                    <a:ext uri="{9D8B030D-6E8A-4147-A177-3AD203B41FA5}">
                      <a16:colId xmlns:a16="http://schemas.microsoft.com/office/drawing/2014/main" val="2164973252"/>
                    </a:ext>
                  </a:extLst>
                </a:gridCol>
              </a:tblGrid>
              <a:tr h="84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 Iteration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(Jan'24 - Oct'24)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(Nov'24)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(Dec'24)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OOT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(Jan'25)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OOT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(Feb'25)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6228"/>
                  </a:ext>
                </a:extLst>
              </a:tr>
              <a:tr h="4219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3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ln_ref1_type, ln_self_dec_income, ln_age_observation_date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59534"/>
                  </a:ext>
                </a:extLst>
              </a:tr>
              <a:tr h="210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4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ln_vas_opted_flag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4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2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01259"/>
                  </a:ext>
                </a:extLst>
              </a:tr>
              <a:tr h="210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5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loan_industry_new_cat_bin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7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0.1948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97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674113"/>
                  </a:ext>
                </a:extLst>
              </a:tr>
              <a:tr h="210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6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ln_brand_cat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A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12974"/>
                  </a:ext>
                </a:extLst>
              </a:tr>
              <a:tr h="210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7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onb_gender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5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9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125510"/>
                  </a:ext>
                </a:extLst>
              </a:tr>
              <a:tr h="210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8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loan_osversion_type_order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7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A5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828316"/>
                  </a:ext>
                </a:extLst>
              </a:tr>
              <a:tr h="210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9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email_primary_domain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F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886309"/>
                  </a:ext>
                </a:extLst>
              </a:tr>
              <a:tr h="210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10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ln_doc_type_rolled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B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471742"/>
                  </a:ext>
                </a:extLst>
              </a:tr>
              <a:tr h="210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11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name_email_match_score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3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59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B2528-1B5B-BEC6-102A-917E2D59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7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42CDEE-B919-E235-FAB7-B7A0EDAF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792" y="2423013"/>
            <a:ext cx="10369550" cy="587749"/>
          </a:xfrm>
        </p:spPr>
        <p:txBody>
          <a:bodyPr/>
          <a:lstStyle/>
          <a:p>
            <a:pPr algn="ctr"/>
            <a:r>
              <a:rPr lang="en-US"/>
              <a:t>Feature Evaluation Plots (11 features)</a:t>
            </a:r>
          </a:p>
        </p:txBody>
      </p:sp>
    </p:spTree>
    <p:extLst>
      <p:ext uri="{BB962C8B-B14F-4D97-AF65-F5344CB8AC3E}">
        <p14:creationId xmlns:p14="http://schemas.microsoft.com/office/powerpoint/2010/main" val="63309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D1BF0-29BC-0425-2F5C-0A8D8DA5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8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A5C6AB-4EB1-C896-5D1F-4786E6DE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470186"/>
            <a:ext cx="10668171" cy="587749"/>
          </a:xfrm>
        </p:spPr>
        <p:txBody>
          <a:bodyPr>
            <a:normAutofit fontScale="90000"/>
          </a:bodyPr>
          <a:lstStyle/>
          <a:p>
            <a:r>
              <a:rPr lang="en-IN"/>
              <a:t>ln_ref1_type                     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1</a:t>
            </a:r>
            <a:br>
              <a:rPr lang="en-US" sz="2500">
                <a:ea typeface="+mj-lt"/>
                <a:cs typeface="+mj-lt"/>
              </a:rPr>
            </a:br>
            <a:r>
              <a:rPr lang="en-US" sz="2600" b="0">
                <a:ea typeface="+mj-lt"/>
                <a:cs typeface="+mj-lt"/>
              </a:rPr>
              <a:t>Relationship of the first reference person to the individual (e.g., sibling, friend, spouse).</a:t>
            </a:r>
            <a:br>
              <a:rPr lang="en-US" sz="2600" b="0">
                <a:ea typeface="+mj-lt"/>
                <a:cs typeface="+mj-lt"/>
              </a:rPr>
            </a:br>
            <a:br>
              <a:rPr lang="en-US" sz="2500">
                <a:ea typeface="+mj-lt"/>
                <a:cs typeface="+mj-lt"/>
              </a:rPr>
            </a:br>
            <a:endParaRPr lang="en-IN" sz="1400">
              <a:solidFill>
                <a:schemeClr val="tx1"/>
              </a:solidFill>
              <a:latin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C6FA2-4CAD-898C-F9B4-A62351A9D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819" y="3149803"/>
            <a:ext cx="4671259" cy="2019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45870-9520-04C5-B743-D0ED38274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38" y="1643588"/>
            <a:ext cx="5891119" cy="424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BF108-65FE-0DE7-F380-A72D87D8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9</a:t>
            </a:fld>
            <a:endParaRPr lang="en-PH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8FA9653-2641-F2D8-022D-D4DC98A90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0818" y="113201"/>
            <a:ext cx="11230078" cy="10981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err="1">
                <a:latin typeface="Univers LT (Headings)"/>
              </a:rPr>
              <a:t>ln_self_dec_income</a:t>
            </a:r>
            <a:r>
              <a:rPr lang="en-US" altLang="en-US">
                <a:latin typeface="Univers LT (Headings)"/>
              </a:rPr>
              <a:t>                                                                 </a:t>
            </a:r>
            <a:r>
              <a:rPr lang="en-US" sz="2500">
                <a:ea typeface="+mj-lt"/>
                <a:cs typeface="+mj-lt"/>
              </a:rPr>
              <a:t>SHAP Rank: 2</a:t>
            </a:r>
            <a:br>
              <a:rPr lang="en-US" sz="2500">
                <a:ea typeface="+mj-lt"/>
                <a:cs typeface="+mj-lt"/>
              </a:rPr>
            </a:br>
            <a:r>
              <a:rPr lang="en-US" sz="1800" b="0">
                <a:latin typeface="Consolas"/>
                <a:ea typeface="+mj-lt"/>
                <a:cs typeface="+mj-lt"/>
              </a:rPr>
              <a:t>S</a:t>
            </a:r>
            <a:r>
              <a:rPr lang="en-US" sz="1800" b="0" i="0">
                <a:effectLst/>
                <a:latin typeface="Consolas"/>
              </a:rPr>
              <a:t>elf declared income of customer</a:t>
            </a:r>
            <a:endParaRPr lang="en-US" altLang="en-US" sz="1400" i="0" u="none" strike="noStrike" cap="none" normalizeH="0" baseline="0">
              <a:ln>
                <a:noFill/>
              </a:ln>
              <a:effectLst/>
              <a:latin typeface="Consolas"/>
              <a:ea typeface="+mj-lt"/>
              <a:cs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A200B-F81C-01B5-3EB4-F9FDF785E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710" y="3135941"/>
            <a:ext cx="5115208" cy="1781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D962A0-AC8C-20A0-A08A-2CC45E5F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82" y="1448553"/>
            <a:ext cx="5643328" cy="451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8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Toni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5AFF"/>
      </a:accent1>
      <a:accent2>
        <a:srgbClr val="F7F2A4"/>
      </a:accent2>
      <a:accent3>
        <a:srgbClr val="FFCCD6"/>
      </a:accent3>
      <a:accent4>
        <a:srgbClr val="C9ECFF"/>
      </a:accent4>
      <a:accent5>
        <a:srgbClr val="C7F3C6"/>
      </a:accent5>
      <a:accent6>
        <a:srgbClr val="D3C9FF"/>
      </a:accent6>
      <a:hlink>
        <a:srgbClr val="785AFF"/>
      </a:hlink>
      <a:folHlink>
        <a:srgbClr val="785AFF"/>
      </a:folHlink>
    </a:clrScheme>
    <a:fontScheme name="Tonik">
      <a:majorFont>
        <a:latin typeface="Univers LT"/>
        <a:ea typeface=""/>
        <a:cs typeface=""/>
      </a:majorFont>
      <a:minorFont>
        <a:latin typeface="Univers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DB PRESENTATION Tenod Portfolio" id="{19DCB347-E421-4AE0-8790-A5E8FE2205FF}" vid="{8CDB839D-8AEE-47C5-B92E-E375D2778C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5f4996b1-2601-4576-adaf-c7aabee466f2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AD7889757FC44E93109D08D7AA6A62" ma:contentTypeVersion="12" ma:contentTypeDescription="Create a new document." ma:contentTypeScope="" ma:versionID="5fdb052f61e92ae6bb09133884bee5d7">
  <xsd:schema xmlns:xsd="http://www.w3.org/2001/XMLSchema" xmlns:xs="http://www.w3.org/2001/XMLSchema" xmlns:p="http://schemas.microsoft.com/office/2006/metadata/properties" xmlns:ns1="http://schemas.microsoft.com/sharepoint/v3" xmlns:ns3="5f4996b1-2601-4576-adaf-c7aabee466f2" targetNamespace="http://schemas.microsoft.com/office/2006/metadata/properties" ma:root="true" ma:fieldsID="ea3721dcfbbfc31b55a5c77f35333c7d" ns1:_="" ns3:_="">
    <xsd:import namespace="http://schemas.microsoft.com/sharepoint/v3"/>
    <xsd:import namespace="5f4996b1-2601-4576-adaf-c7aabee466f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1:_ip_UnifiedCompliancePolicyProperties" minOccurs="0"/>
                <xsd:element ref="ns1:_ip_UnifiedCompliancePolicyUIActio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996b1-2601-4576-adaf-c7aabee466f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10A9FB-F30F-41F7-B318-D44A7A8AB8DB}">
  <ds:schemaRefs>
    <ds:schemaRef ds:uri="5f4996b1-2601-4576-adaf-c7aabee466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04285D-EC20-4417-94C9-1222F562DD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C98176-A3A4-4B8D-A451-6BE7FABF8159}">
  <ds:schemaRefs>
    <ds:schemaRef ds:uri="5f4996b1-2601-4576-adaf-c7aabee466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1115</Words>
  <Application>Microsoft Office PowerPoint</Application>
  <PresentationFormat>Widescreen</PresentationFormat>
  <Paragraphs>232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Trench 3 Demo Model for Cash</vt:lpstr>
      <vt:lpstr>Architecture Overview of TDB’s Risk Scorecards</vt:lpstr>
      <vt:lpstr>Cash Loan B Score Demo Scorecard was developed on Trench 3 users</vt:lpstr>
      <vt:lpstr>PowerPoint Presentation</vt:lpstr>
      <vt:lpstr>SHAP(11 feat) </vt:lpstr>
      <vt:lpstr>PowerPoint Presentation</vt:lpstr>
      <vt:lpstr>Feature Evaluation Plots (11 features)</vt:lpstr>
      <vt:lpstr>ln_ref1_type                                                                                  SHAP Rank: 1 Relationship of the first reference person to the individual (e.g., sibling, friend, spouse).  </vt:lpstr>
      <vt:lpstr>ln_self_dec_income                                                                 SHAP Rank: 2 Self declared income of customer</vt:lpstr>
      <vt:lpstr>ln_age_observation_date                                                                                                         SHAP Rank: 3 Calculates the person's age in years based on their birth date and loan application date. </vt:lpstr>
      <vt:lpstr>ln_vas_opted_flag                                                                             SHAP Rank: 4 Indicates whether the user has opted for any value-added services, such as PayHinga (payment holiday feature). </vt:lpstr>
      <vt:lpstr>loan_industry_new_cat_bin                                                      SHAP Rank: 5 Industry category associated with the customer. </vt:lpstr>
      <vt:lpstr>ln_brand _cat                                                                                                      SHAP Rank: 6 Categorized mobile phone brand based on frequency, with brands having fewer than 100 records grouped as 'others' </vt:lpstr>
      <vt:lpstr>onb_gender                                                                                                         SHAP Rank: 7 Gender of the individual, categorized as male or female. </vt:lpstr>
      <vt:lpstr>loan_osversion_type_order                                                 SHAP Rank: 8 A categorical feature that classifies the OS version of a user's device into an ordered group based on the OS type (Android or iOS) and version number.   </vt:lpstr>
      <vt:lpstr>email_primary_domain                                                  SHAP Rank: 9 Extracted domain from the primary email address of the user.   </vt:lpstr>
      <vt:lpstr>ln_doc_type_rolled                                                                             SHAP Rank:  10 Document type used for identification. </vt:lpstr>
      <vt:lpstr>name_email_match_score                                                  SHAP Rank: 11 A numerical score (0–100) representing the highest fuzzy string similarity between a user's first name, middle name, or last name and the local part of their email address (i.e., the portion before the @ symbol).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Engine</dc:title>
  <dc:creator>Marek Matas</dc:creator>
  <cp:lastModifiedBy>Bhuvanesh</cp:lastModifiedBy>
  <cp:revision>2</cp:revision>
  <dcterms:created xsi:type="dcterms:W3CDTF">2023-11-14T06:47:28Z</dcterms:created>
  <dcterms:modified xsi:type="dcterms:W3CDTF">2025-06-09T10:21:15Z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0x0101005BAD7889757FC44E93109D08D7AA6A62</vt:lpwstr>
  </property>
</Properties>
</file>