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498" r:id="rId5"/>
    <p:sldId id="730" r:id="rId6"/>
    <p:sldId id="737" r:id="rId7"/>
    <p:sldId id="690" r:id="rId8"/>
    <p:sldId id="733" r:id="rId9"/>
    <p:sldId id="709" r:id="rId10"/>
    <p:sldId id="689" r:id="rId11"/>
    <p:sldId id="674" r:id="rId12"/>
    <p:sldId id="666" r:id="rId13"/>
    <p:sldId id="712" r:id="rId14"/>
    <p:sldId id="707" r:id="rId15"/>
    <p:sldId id="677" r:id="rId16"/>
    <p:sldId id="699" r:id="rId17"/>
    <p:sldId id="681" r:id="rId18"/>
    <p:sldId id="734" r:id="rId19"/>
    <p:sldId id="735" r:id="rId20"/>
    <p:sldId id="736" r:id="rId21"/>
    <p:sldId id="65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5242CE-ACB8-45DC-8A2B-22330E0554F3}" v="1" dt="2025-06-27T13:25:13.484"/>
    <p1510:client id="{40E21918-39F7-8FA3-82ED-C415B2315C83}" v="76" dt="2025-06-27T12:25:23.280"/>
    <p1510:client id="{C163079A-43AF-DF3E-C962-EBE1D4397DDF}" v="155" dt="2025-06-27T12:12:10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eepa P" userId="S::pparameshvaran@tonikbank.com::ba3c13e9-ce31-4e98-8655-9daa7e0bceff" providerId="AD" clId="Web-{C9C0912F-814F-875B-59C2-AD93AEB150E4}"/>
    <pc:docChg chg="modSld">
      <pc:chgData name="Pradeepa P" userId="S::pparameshvaran@tonikbank.com::ba3c13e9-ce31-4e98-8655-9daa7e0bceff" providerId="AD" clId="Web-{C9C0912F-814F-875B-59C2-AD93AEB150E4}" dt="2025-05-28T06:50:35.906" v="234" actId="20577"/>
      <pc:docMkLst>
        <pc:docMk/>
      </pc:docMkLst>
      <pc:sldChg chg="modSp">
        <pc:chgData name="Pradeepa P" userId="S::pparameshvaran@tonikbank.com::ba3c13e9-ce31-4e98-8655-9daa7e0bceff" providerId="AD" clId="Web-{C9C0912F-814F-875B-59C2-AD93AEB150E4}" dt="2025-05-28T06:40:24.984" v="52" actId="1076"/>
        <pc:sldMkLst>
          <pc:docMk/>
          <pc:sldMk cId="66528652" sldId="666"/>
        </pc:sldMkLst>
      </pc:sldChg>
      <pc:sldChg chg="modSp">
        <pc:chgData name="Pradeepa P" userId="S::pparameshvaran@tonikbank.com::ba3c13e9-ce31-4e98-8655-9daa7e0bceff" providerId="AD" clId="Web-{C9C0912F-814F-875B-59C2-AD93AEB150E4}" dt="2025-05-28T06:28:59.582" v="3" actId="20577"/>
        <pc:sldMkLst>
          <pc:docMk/>
          <pc:sldMk cId="171521606" sldId="674"/>
        </pc:sldMkLst>
        <pc:spChg chg="mod">
          <ac:chgData name="Pradeepa P" userId="S::pparameshvaran@tonikbank.com::ba3c13e9-ce31-4e98-8655-9daa7e0bceff" providerId="AD" clId="Web-{C9C0912F-814F-875B-59C2-AD93AEB150E4}" dt="2025-05-28T06:28:59.582" v="3" actId="20577"/>
          <ac:spMkLst>
            <pc:docMk/>
            <pc:sldMk cId="171521606" sldId="674"/>
            <ac:spMk id="3" creationId="{42A5C6AB-4EB1-C896-5D1F-4786E6DEE83A}"/>
          </ac:spMkLst>
        </pc:spChg>
      </pc:sldChg>
      <pc:sldChg chg="addSp modSp">
        <pc:chgData name="Pradeepa P" userId="S::pparameshvaran@tonikbank.com::ba3c13e9-ce31-4e98-8655-9daa7e0bceff" providerId="AD" clId="Web-{C9C0912F-814F-875B-59C2-AD93AEB150E4}" dt="2025-05-28T06:40:18.452" v="51" actId="1076"/>
        <pc:sldMkLst>
          <pc:docMk/>
          <pc:sldMk cId="1535341340" sldId="677"/>
        </pc:sldMkLst>
        <pc:spChg chg="mod">
          <ac:chgData name="Pradeepa P" userId="S::pparameshvaran@tonikbank.com::ba3c13e9-ce31-4e98-8655-9daa7e0bceff" providerId="AD" clId="Web-{C9C0912F-814F-875B-59C2-AD93AEB150E4}" dt="2025-05-28T06:29:39.334" v="9" actId="20577"/>
          <ac:spMkLst>
            <pc:docMk/>
            <pc:sldMk cId="1535341340" sldId="677"/>
            <ac:spMk id="3" creationId="{D3EEB074-602C-89CE-BE94-45FCD25D5D37}"/>
          </ac:spMkLst>
        </pc:spChg>
      </pc:sldChg>
      <pc:sldChg chg="modSp">
        <pc:chgData name="Pradeepa P" userId="S::pparameshvaran@tonikbank.com::ba3c13e9-ce31-4e98-8655-9daa7e0bceff" providerId="AD" clId="Web-{C9C0912F-814F-875B-59C2-AD93AEB150E4}" dt="2025-05-28T06:31:17.759" v="21" actId="1076"/>
        <pc:sldMkLst>
          <pc:docMk/>
          <pc:sldMk cId="363834639" sldId="681"/>
        </pc:sldMkLst>
        <pc:spChg chg="mod">
          <ac:chgData name="Pradeepa P" userId="S::pparameshvaran@tonikbank.com::ba3c13e9-ce31-4e98-8655-9daa7e0bceff" providerId="AD" clId="Web-{C9C0912F-814F-875B-59C2-AD93AEB150E4}" dt="2025-05-28T06:31:17.759" v="21" actId="1076"/>
          <ac:spMkLst>
            <pc:docMk/>
            <pc:sldMk cId="363834639" sldId="681"/>
            <ac:spMk id="3" creationId="{A28FDF22-ADD1-004C-7A43-499C5F5D6857}"/>
          </ac:spMkLst>
        </pc:spChg>
      </pc:sldChg>
      <pc:sldChg chg="modSp">
        <pc:chgData name="Pradeepa P" userId="S::pparameshvaran@tonikbank.com::ba3c13e9-ce31-4e98-8655-9daa7e0bceff" providerId="AD" clId="Web-{C9C0912F-814F-875B-59C2-AD93AEB150E4}" dt="2025-05-28T06:36:01.395" v="28" actId="20577"/>
        <pc:sldMkLst>
          <pc:docMk/>
          <pc:sldMk cId="4067340277" sldId="690"/>
        </pc:sldMkLst>
        <pc:spChg chg="mod">
          <ac:chgData name="Pradeepa P" userId="S::pparameshvaran@tonikbank.com::ba3c13e9-ce31-4e98-8655-9daa7e0bceff" providerId="AD" clId="Web-{C9C0912F-814F-875B-59C2-AD93AEB150E4}" dt="2025-05-28T06:36:01.395" v="28" actId="20577"/>
          <ac:spMkLst>
            <pc:docMk/>
            <pc:sldMk cId="4067340277" sldId="690"/>
            <ac:spMk id="17" creationId="{D853B058-D290-250A-5607-23584E067A19}"/>
          </ac:spMkLst>
        </pc:spChg>
        <pc:spChg chg="mod">
          <ac:chgData name="Pradeepa P" userId="S::pparameshvaran@tonikbank.com::ba3c13e9-ce31-4e98-8655-9daa7e0bceff" providerId="AD" clId="Web-{C9C0912F-814F-875B-59C2-AD93AEB150E4}" dt="2025-05-28T06:35:58.926" v="26" actId="20577"/>
          <ac:spMkLst>
            <pc:docMk/>
            <pc:sldMk cId="4067340277" sldId="690"/>
            <ac:spMk id="31" creationId="{5A191559-CFD5-2DB4-B03F-F8BA1C32581D}"/>
          </ac:spMkLst>
        </pc:spChg>
      </pc:sldChg>
      <pc:sldChg chg="addSp delSp modSp">
        <pc:chgData name="Pradeepa P" userId="S::pparameshvaran@tonikbank.com::ba3c13e9-ce31-4e98-8655-9daa7e0bceff" providerId="AD" clId="Web-{C9C0912F-814F-875B-59C2-AD93AEB150E4}" dt="2025-05-28T06:46:15.397" v="222" actId="1076"/>
        <pc:sldMkLst>
          <pc:docMk/>
          <pc:sldMk cId="2942096670" sldId="696"/>
        </pc:sldMkLst>
      </pc:sldChg>
      <pc:sldChg chg="modSp">
        <pc:chgData name="Pradeepa P" userId="S::pparameshvaran@tonikbank.com::ba3c13e9-ce31-4e98-8655-9daa7e0bceff" providerId="AD" clId="Web-{C9C0912F-814F-875B-59C2-AD93AEB150E4}" dt="2025-05-28T06:30:11.694" v="13" actId="1076"/>
        <pc:sldMkLst>
          <pc:docMk/>
          <pc:sldMk cId="2512632572" sldId="699"/>
        </pc:sldMkLst>
        <pc:spChg chg="mod">
          <ac:chgData name="Pradeepa P" userId="S::pparameshvaran@tonikbank.com::ba3c13e9-ce31-4e98-8655-9daa7e0bceff" providerId="AD" clId="Web-{C9C0912F-814F-875B-59C2-AD93AEB150E4}" dt="2025-05-28T06:30:11.694" v="13" actId="1076"/>
          <ac:spMkLst>
            <pc:docMk/>
            <pc:sldMk cId="2512632572" sldId="699"/>
            <ac:spMk id="3" creationId="{9F1B1F0C-FDDC-DB68-B70B-D9711D0DBF99}"/>
          </ac:spMkLst>
        </pc:spChg>
      </pc:sldChg>
      <pc:sldChg chg="modSp">
        <pc:chgData name="Pradeepa P" userId="S::pparameshvaran@tonikbank.com::ba3c13e9-ce31-4e98-8655-9daa7e0bceff" providerId="AD" clId="Web-{C9C0912F-814F-875B-59C2-AD93AEB150E4}" dt="2025-05-28T06:31:59.152" v="25" actId="20577"/>
        <pc:sldMkLst>
          <pc:docMk/>
          <pc:sldMk cId="2925055086" sldId="701"/>
        </pc:sldMkLst>
      </pc:sldChg>
      <pc:sldChg chg="modSp">
        <pc:chgData name="Pradeepa P" userId="S::pparameshvaran@tonikbank.com::ba3c13e9-ce31-4e98-8655-9daa7e0bceff" providerId="AD" clId="Web-{C9C0912F-814F-875B-59C2-AD93AEB150E4}" dt="2025-05-28T06:50:35.906" v="234" actId="20577"/>
        <pc:sldMkLst>
          <pc:docMk/>
          <pc:sldMk cId="356660738" sldId="707"/>
        </pc:sldMkLst>
        <pc:spChg chg="mod">
          <ac:chgData name="Pradeepa P" userId="S::pparameshvaran@tonikbank.com::ba3c13e9-ce31-4e98-8655-9daa7e0bceff" providerId="AD" clId="Web-{C9C0912F-814F-875B-59C2-AD93AEB150E4}" dt="2025-05-28T06:50:35.906" v="234" actId="20577"/>
          <ac:spMkLst>
            <pc:docMk/>
            <pc:sldMk cId="356660738" sldId="707"/>
            <ac:spMk id="3" creationId="{A60671C2-D872-B08E-65EB-C403C8CA2326}"/>
          </ac:spMkLst>
        </pc:spChg>
      </pc:sldChg>
      <pc:sldChg chg="addSp modSp">
        <pc:chgData name="Pradeepa P" userId="S::pparameshvaran@tonikbank.com::ba3c13e9-ce31-4e98-8655-9daa7e0bceff" providerId="AD" clId="Web-{C9C0912F-814F-875B-59C2-AD93AEB150E4}" dt="2025-05-28T06:47:00.164" v="230"/>
        <pc:sldMkLst>
          <pc:docMk/>
          <pc:sldMk cId="3428591970" sldId="709"/>
        </pc:sldMkLst>
        <pc:spChg chg="add mod">
          <ac:chgData name="Pradeepa P" userId="S::pparameshvaran@tonikbank.com::ba3c13e9-ce31-4e98-8655-9daa7e0bceff" providerId="AD" clId="Web-{C9C0912F-814F-875B-59C2-AD93AEB150E4}" dt="2025-05-28T06:47:00.164" v="230"/>
          <ac:spMkLst>
            <pc:docMk/>
            <pc:sldMk cId="3428591970" sldId="709"/>
            <ac:spMk id="4" creationId="{2D9C46C9-1048-4F61-021B-39A09E9F6414}"/>
          </ac:spMkLst>
        </pc:spChg>
        <pc:graphicFrameChg chg="mod modGraphic">
          <ac:chgData name="Pradeepa P" userId="S::pparameshvaran@tonikbank.com::ba3c13e9-ce31-4e98-8655-9daa7e0bceff" providerId="AD" clId="Web-{C9C0912F-814F-875B-59C2-AD93AEB150E4}" dt="2025-05-28T06:46:48.648" v="226"/>
          <ac:graphicFrameMkLst>
            <pc:docMk/>
            <pc:sldMk cId="3428591970" sldId="709"/>
            <ac:graphicFrameMk id="7" creationId="{90571596-72DD-C747-505A-F2D7D714FF9B}"/>
          </ac:graphicFrameMkLst>
        </pc:graphicFrameChg>
      </pc:sldChg>
      <pc:sldChg chg="modSp">
        <pc:chgData name="Pradeepa P" userId="S::pparameshvaran@tonikbank.com::ba3c13e9-ce31-4e98-8655-9daa7e0bceff" providerId="AD" clId="Web-{C9C0912F-814F-875B-59C2-AD93AEB150E4}" dt="2025-05-28T06:31:02.212" v="17" actId="20577"/>
        <pc:sldMkLst>
          <pc:docMk/>
          <pc:sldMk cId="2606321248" sldId="710"/>
        </pc:sldMkLst>
      </pc:sldChg>
    </pc:docChg>
  </pc:docChgLst>
  <pc:docChgLst>
    <pc:chgData name="Biswa" userId="S::bbanik@tonikbank.com::26f52a98-3216-49f8-95c0-92c9bbdc30ba" providerId="AD" clId="Web-{E7B741AB-DE95-425C-3E76-2F5B3199260A}"/>
    <pc:docChg chg="modSld">
      <pc:chgData name="Biswa" userId="S::bbanik@tonikbank.com::26f52a98-3216-49f8-95c0-92c9bbdc30ba" providerId="AD" clId="Web-{E7B741AB-DE95-425C-3E76-2F5B3199260A}" dt="2025-06-09T07:22:39.605" v="3"/>
      <pc:docMkLst>
        <pc:docMk/>
      </pc:docMkLst>
      <pc:sldChg chg="modSp">
        <pc:chgData name="Biswa" userId="S::bbanik@tonikbank.com::26f52a98-3216-49f8-95c0-92c9bbdc30ba" providerId="AD" clId="Web-{E7B741AB-DE95-425C-3E76-2F5B3199260A}" dt="2025-06-09T07:22:39.605" v="3"/>
        <pc:sldMkLst>
          <pc:docMk/>
          <pc:sldMk cId="867531378" sldId="737"/>
        </pc:sldMkLst>
        <pc:graphicFrameChg chg="mod modGraphic">
          <ac:chgData name="Biswa" userId="S::bbanik@tonikbank.com::26f52a98-3216-49f8-95c0-92c9bbdc30ba" providerId="AD" clId="Web-{E7B741AB-DE95-425C-3E76-2F5B3199260A}" dt="2025-06-09T07:22:39.605" v="3"/>
          <ac:graphicFrameMkLst>
            <pc:docMk/>
            <pc:sldMk cId="867531378" sldId="737"/>
            <ac:graphicFrameMk id="6" creationId="{DA8EABFB-D9B0-69C7-6E76-53A656CEC9F1}"/>
          </ac:graphicFrameMkLst>
        </pc:graphicFrameChg>
      </pc:sldChg>
    </pc:docChg>
  </pc:docChgLst>
  <pc:docChgLst>
    <pc:chgData name="Bhuvanesh" userId="4650cd39-8dbb-4c0f-8fda-594efc81948c" providerId="ADAL" clId="{355242CE-ACB8-45DC-8A2B-22330E0554F3}"/>
    <pc:docChg chg="undo custSel modSld">
      <pc:chgData name="Bhuvanesh" userId="4650cd39-8dbb-4c0f-8fda-594efc81948c" providerId="ADAL" clId="{355242CE-ACB8-45DC-8A2B-22330E0554F3}" dt="2025-06-27T13:25:56.288" v="38" actId="1076"/>
      <pc:docMkLst>
        <pc:docMk/>
      </pc:docMkLst>
      <pc:sldChg chg="modSp mod">
        <pc:chgData name="Bhuvanesh" userId="4650cd39-8dbb-4c0f-8fda-594efc81948c" providerId="ADAL" clId="{355242CE-ACB8-45DC-8A2B-22330E0554F3}" dt="2025-06-20T09:28:59.437" v="5" actId="20577"/>
        <pc:sldMkLst>
          <pc:docMk/>
          <pc:sldMk cId="4129944639" sldId="498"/>
        </pc:sldMkLst>
        <pc:spChg chg="mod">
          <ac:chgData name="Bhuvanesh" userId="4650cd39-8dbb-4c0f-8fda-594efc81948c" providerId="ADAL" clId="{355242CE-ACB8-45DC-8A2B-22330E0554F3}" dt="2025-06-20T09:28:59.437" v="5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addSp delSp modSp mod">
        <pc:chgData name="Bhuvanesh" userId="4650cd39-8dbb-4c0f-8fda-594efc81948c" providerId="ADAL" clId="{355242CE-ACB8-45DC-8A2B-22330E0554F3}" dt="2025-06-27T13:25:56.288" v="38" actId="1076"/>
        <pc:sldMkLst>
          <pc:docMk/>
          <pc:sldMk cId="3428591970" sldId="709"/>
        </pc:sldMkLst>
        <pc:spChg chg="mod">
          <ac:chgData name="Bhuvanesh" userId="4650cd39-8dbb-4c0f-8fda-594efc81948c" providerId="ADAL" clId="{355242CE-ACB8-45DC-8A2B-22330E0554F3}" dt="2025-06-27T13:25:56.288" v="38" actId="1076"/>
          <ac:spMkLst>
            <pc:docMk/>
            <pc:sldMk cId="3428591970" sldId="709"/>
            <ac:spMk id="4" creationId="{2D9C46C9-1048-4F61-021B-39A09E9F6414}"/>
          </ac:spMkLst>
        </pc:spChg>
        <pc:spChg chg="mod">
          <ac:chgData name="Bhuvanesh" userId="4650cd39-8dbb-4c0f-8fda-594efc81948c" providerId="ADAL" clId="{355242CE-ACB8-45DC-8A2B-22330E0554F3}" dt="2025-06-27T13:25:56.288" v="38" actId="1076"/>
          <ac:spMkLst>
            <pc:docMk/>
            <pc:sldMk cId="3428591970" sldId="709"/>
            <ac:spMk id="6" creationId="{08FF86E1-CC83-7BED-BC23-32135FEA805B}"/>
          </ac:spMkLst>
        </pc:spChg>
        <pc:graphicFrameChg chg="add mod modGraphic">
          <ac:chgData name="Bhuvanesh" userId="4650cd39-8dbb-4c0f-8fda-594efc81948c" providerId="ADAL" clId="{355242CE-ACB8-45DC-8A2B-22330E0554F3}" dt="2025-06-27T13:25:56.288" v="38" actId="1076"/>
          <ac:graphicFrameMkLst>
            <pc:docMk/>
            <pc:sldMk cId="3428591970" sldId="709"/>
            <ac:graphicFrameMk id="5" creationId="{04601BC4-23A5-0915-99FC-27818A11822A}"/>
          </ac:graphicFrameMkLst>
        </pc:graphicFrameChg>
        <pc:graphicFrameChg chg="mod modGraphic">
          <ac:chgData name="Bhuvanesh" userId="4650cd39-8dbb-4c0f-8fda-594efc81948c" providerId="ADAL" clId="{355242CE-ACB8-45DC-8A2B-22330E0554F3}" dt="2025-06-27T13:25:56.288" v="38" actId="1076"/>
          <ac:graphicFrameMkLst>
            <pc:docMk/>
            <pc:sldMk cId="3428591970" sldId="709"/>
            <ac:graphicFrameMk id="7" creationId="{90571596-72DD-C747-505A-F2D7D714FF9B}"/>
          </ac:graphicFrameMkLst>
        </pc:graphicFrameChg>
        <pc:picChg chg="del">
          <ac:chgData name="Bhuvanesh" userId="4650cd39-8dbb-4c0f-8fda-594efc81948c" providerId="ADAL" clId="{355242CE-ACB8-45DC-8A2B-22330E0554F3}" dt="2025-06-27T13:25:03.440" v="26" actId="478"/>
          <ac:picMkLst>
            <pc:docMk/>
            <pc:sldMk cId="3428591970" sldId="709"/>
            <ac:picMk id="2" creationId="{D6D521A1-9175-08E5-8183-34BF0D391DF0}"/>
          </ac:picMkLst>
        </pc:picChg>
      </pc:sldChg>
      <pc:sldChg chg="modSp mod">
        <pc:chgData name="Bhuvanesh" userId="4650cd39-8dbb-4c0f-8fda-594efc81948c" providerId="ADAL" clId="{355242CE-ACB8-45DC-8A2B-22330E0554F3}" dt="2025-06-27T13:24:38.741" v="25" actId="20577"/>
        <pc:sldMkLst>
          <pc:docMk/>
          <pc:sldMk cId="867531378" sldId="737"/>
        </pc:sldMkLst>
        <pc:graphicFrameChg chg="modGraphic">
          <ac:chgData name="Bhuvanesh" userId="4650cd39-8dbb-4c0f-8fda-594efc81948c" providerId="ADAL" clId="{355242CE-ACB8-45DC-8A2B-22330E0554F3}" dt="2025-06-27T13:24:38.741" v="25" actId="20577"/>
          <ac:graphicFrameMkLst>
            <pc:docMk/>
            <pc:sldMk cId="867531378" sldId="737"/>
            <ac:graphicFrameMk id="8" creationId="{8A337983-A29B-91DE-47DF-D2115C7F5EEA}"/>
          </ac:graphicFrameMkLst>
        </pc:graphicFrameChg>
      </pc:sldChg>
    </pc:docChg>
  </pc:docChgLst>
  <pc:docChgLst>
    <pc:chgData clId="Web-{C9C0912F-814F-875B-59C2-AD93AEB150E4}"/>
    <pc:docChg chg="modSld">
      <pc:chgData name="" userId="" providerId="" clId="Web-{C9C0912F-814F-875B-59C2-AD93AEB150E4}" dt="2025-05-28T06:42:16.076" v="1"/>
      <pc:docMkLst>
        <pc:docMk/>
      </pc:docMkLst>
      <pc:sldChg chg="modSp">
        <pc:chgData name="" userId="" providerId="" clId="Web-{C9C0912F-814F-875B-59C2-AD93AEB150E4}" dt="2025-05-28T06:42:16.076" v="1"/>
        <pc:sldMkLst>
          <pc:docMk/>
          <pc:sldMk cId="2942096670" sldId="696"/>
        </pc:sldMkLst>
      </pc:sldChg>
    </pc:docChg>
  </pc:docChgLst>
  <pc:docChgLst>
    <pc:chgData name="Pradeepa P" userId="S::pparameshvaran@tonikbank.com::ba3c13e9-ce31-4e98-8655-9daa7e0bceff" providerId="AD" clId="Web-{7EC8ABC5-506B-40C4-4AD2-8248B0311B55}"/>
    <pc:docChg chg="delSld modSld sldOrd">
      <pc:chgData name="Pradeepa P" userId="S::pparameshvaran@tonikbank.com::ba3c13e9-ce31-4e98-8655-9daa7e0bceff" providerId="AD" clId="Web-{7EC8ABC5-506B-40C4-4AD2-8248B0311B55}" dt="2025-05-26T12:32:28.538" v="1059" actId="1076"/>
      <pc:docMkLst>
        <pc:docMk/>
      </pc:docMkLst>
      <pc:sldChg chg="modSp">
        <pc:chgData name="Pradeepa P" userId="S::pparameshvaran@tonikbank.com::ba3c13e9-ce31-4e98-8655-9daa7e0bceff" providerId="AD" clId="Web-{7EC8ABC5-506B-40C4-4AD2-8248B0311B55}" dt="2025-05-26T11:50:18.025" v="11" actId="20577"/>
        <pc:sldMkLst>
          <pc:docMk/>
          <pc:sldMk cId="4129944639" sldId="498"/>
        </pc:sldMkLst>
      </pc:sldChg>
      <pc:sldChg chg="addSp delSp modSp ord">
        <pc:chgData name="Pradeepa P" userId="S::pparameshvaran@tonikbank.com::ba3c13e9-ce31-4e98-8655-9daa7e0bceff" providerId="AD" clId="Web-{7EC8ABC5-506B-40C4-4AD2-8248B0311B55}" dt="2025-05-26T11:56:43.014" v="45" actId="1076"/>
        <pc:sldMkLst>
          <pc:docMk/>
          <pc:sldMk cId="66528652" sldId="666"/>
        </pc:sldMkLst>
      </pc:sldChg>
      <pc:sldChg chg="addSp delSp modSp ord">
        <pc:chgData name="Pradeepa P" userId="S::pparameshvaran@tonikbank.com::ba3c13e9-ce31-4e98-8655-9daa7e0bceff" providerId="AD" clId="Web-{7EC8ABC5-506B-40C4-4AD2-8248B0311B55}" dt="2025-05-26T12:05:36.989" v="256" actId="20577"/>
        <pc:sldMkLst>
          <pc:docMk/>
          <pc:sldMk cId="171521606" sldId="674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05:47.567" v="260" actId="20577"/>
        <pc:sldMkLst>
          <pc:docMk/>
          <pc:sldMk cId="1535341340" sldId="677"/>
        </pc:sldMkLst>
      </pc:sldChg>
      <pc:sldChg chg="del">
        <pc:chgData name="Pradeepa P" userId="S::pparameshvaran@tonikbank.com::ba3c13e9-ce31-4e98-8655-9daa7e0bceff" providerId="AD" clId="Web-{7EC8ABC5-506B-40C4-4AD2-8248B0311B55}" dt="2025-05-26T12:02:09.580" v="158"/>
        <pc:sldMkLst>
          <pc:docMk/>
          <pc:sldMk cId="1597031962" sldId="678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06:42.193" v="271" actId="20577"/>
        <pc:sldMkLst>
          <pc:docMk/>
          <pc:sldMk cId="363834639" sldId="681"/>
        </pc:sldMkLst>
      </pc:sldChg>
      <pc:sldChg chg="modSp">
        <pc:chgData name="Pradeepa P" userId="S::pparameshvaran@tonikbank.com::ba3c13e9-ce31-4e98-8655-9daa7e0bceff" providerId="AD" clId="Web-{7EC8ABC5-506B-40C4-4AD2-8248B0311B55}" dt="2025-05-26T12:07:02.443" v="272" actId="20577"/>
        <pc:sldMkLst>
          <pc:docMk/>
          <pc:sldMk cId="633098496" sldId="689"/>
        </pc:sldMkLst>
      </pc:sldChg>
      <pc:sldChg chg="modSp">
        <pc:chgData name="Pradeepa P" userId="S::pparameshvaran@tonikbank.com::ba3c13e9-ce31-4e98-8655-9daa7e0bceff" providerId="AD" clId="Web-{7EC8ABC5-506B-40C4-4AD2-8248B0311B55}" dt="2025-05-26T11:55:23.654" v="19" actId="20577"/>
        <pc:sldMkLst>
          <pc:docMk/>
          <pc:sldMk cId="4067340277" sldId="690"/>
        </pc:sldMkLst>
      </pc:sldChg>
      <pc:sldChg chg="modSp">
        <pc:chgData name="Pradeepa P" userId="S::pparameshvaran@tonikbank.com::ba3c13e9-ce31-4e98-8655-9daa7e0bceff" providerId="AD" clId="Web-{7EC8ABC5-506B-40C4-4AD2-8248B0311B55}" dt="2025-05-26T12:32:28.538" v="1059" actId="1076"/>
        <pc:sldMkLst>
          <pc:docMk/>
          <pc:sldMk cId="2942096670" sldId="696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06:33.443" v="268" actId="20577"/>
        <pc:sldMkLst>
          <pc:docMk/>
          <pc:sldMk cId="2512632572" sldId="699"/>
        </pc:sldMkLst>
      </pc:sldChg>
      <pc:sldChg chg="addSp delSp modSp ord">
        <pc:chgData name="Pradeepa P" userId="S::pparameshvaran@tonikbank.com::ba3c13e9-ce31-4e98-8655-9daa7e0bceff" providerId="AD" clId="Web-{7EC8ABC5-506B-40C4-4AD2-8248B0311B55}" dt="2025-05-26T12:05:42.583" v="258" actId="20577"/>
        <pc:sldMkLst>
          <pc:docMk/>
          <pc:sldMk cId="2925055086" sldId="701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05:54.051" v="262" actId="20577"/>
        <pc:sldMkLst>
          <pc:docMk/>
          <pc:sldMk cId="356660738" sldId="707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29:39.349" v="1015" actId="14100"/>
        <pc:sldMkLst>
          <pc:docMk/>
          <pc:sldMk cId="3428591970" sldId="709"/>
        </pc:sldMkLst>
      </pc:sldChg>
      <pc:sldChg chg="addSp delSp modSp ord">
        <pc:chgData name="Pradeepa P" userId="S::pparameshvaran@tonikbank.com::ba3c13e9-ce31-4e98-8655-9daa7e0bceff" providerId="AD" clId="Web-{7EC8ABC5-506B-40C4-4AD2-8248B0311B55}" dt="2025-05-26T12:06:38.193" v="270" actId="20577"/>
        <pc:sldMkLst>
          <pc:docMk/>
          <pc:sldMk cId="2606321248" sldId="710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1:57:16.811" v="58" actId="1076"/>
        <pc:sldMkLst>
          <pc:docMk/>
          <pc:sldMk cId="1756677345" sldId="712"/>
        </pc:sldMkLst>
      </pc:sldChg>
      <pc:sldChg chg="del">
        <pc:chgData name="Pradeepa P" userId="S::pparameshvaran@tonikbank.com::ba3c13e9-ce31-4e98-8655-9daa7e0bceff" providerId="AD" clId="Web-{7EC8ABC5-506B-40C4-4AD2-8248B0311B55}" dt="2025-05-26T12:05:23.364" v="250"/>
        <pc:sldMkLst>
          <pc:docMk/>
          <pc:sldMk cId="3926436191" sldId="714"/>
        </pc:sldMkLst>
      </pc:sldChg>
      <pc:sldChg chg="addSp delSp modSp">
        <pc:chgData name="Pradeepa P" userId="S::pparameshvaran@tonikbank.com::ba3c13e9-ce31-4e98-8655-9daa7e0bceff" providerId="AD" clId="Web-{7EC8ABC5-506B-40C4-4AD2-8248B0311B55}" dt="2025-05-26T12:08:51.335" v="278" actId="1076"/>
        <pc:sldMkLst>
          <pc:docMk/>
          <pc:sldMk cId="2995196123" sldId="733"/>
        </pc:sldMkLst>
      </pc:sldChg>
      <pc:sldChg chg="del">
        <pc:chgData name="Pradeepa P" userId="S::pparameshvaran@tonikbank.com::ba3c13e9-ce31-4e98-8655-9daa7e0bceff" providerId="AD" clId="Web-{7EC8ABC5-506B-40C4-4AD2-8248B0311B55}" dt="2025-05-26T12:05:24.457" v="251"/>
        <pc:sldMkLst>
          <pc:docMk/>
          <pc:sldMk cId="4147557997" sldId="735"/>
        </pc:sldMkLst>
      </pc:sldChg>
      <pc:sldChg chg="del">
        <pc:chgData name="Pradeepa P" userId="S::pparameshvaran@tonikbank.com::ba3c13e9-ce31-4e98-8655-9daa7e0bceff" providerId="AD" clId="Web-{7EC8ABC5-506B-40C4-4AD2-8248B0311B55}" dt="2025-05-26T12:05:26.129" v="252"/>
        <pc:sldMkLst>
          <pc:docMk/>
          <pc:sldMk cId="3945202153" sldId="736"/>
        </pc:sldMkLst>
      </pc:sldChg>
      <pc:sldChg chg="del">
        <pc:chgData name="Pradeepa P" userId="S::pparameshvaran@tonikbank.com::ba3c13e9-ce31-4e98-8655-9daa7e0bceff" providerId="AD" clId="Web-{7EC8ABC5-506B-40C4-4AD2-8248B0311B55}" dt="2025-05-26T12:05:26.301" v="253"/>
        <pc:sldMkLst>
          <pc:docMk/>
          <pc:sldMk cId="3919631" sldId="737"/>
        </pc:sldMkLst>
      </pc:sldChg>
      <pc:sldChg chg="del">
        <pc:chgData name="Pradeepa P" userId="S::pparameshvaran@tonikbank.com::ba3c13e9-ce31-4e98-8655-9daa7e0bceff" providerId="AD" clId="Web-{7EC8ABC5-506B-40C4-4AD2-8248B0311B55}" dt="2025-05-26T12:05:27.270" v="254"/>
        <pc:sldMkLst>
          <pc:docMk/>
          <pc:sldMk cId="3269548151" sldId="738"/>
        </pc:sldMkLst>
      </pc:sldChg>
    </pc:docChg>
  </pc:docChgLst>
  <pc:docChgLst>
    <pc:chgData name="Pradeepa P" userId="S::pparameshvaran@tonikbank.com::ba3c13e9-ce31-4e98-8655-9daa7e0bceff" providerId="AD" clId="Web-{40E21918-39F7-8FA3-82ED-C415B2315C83}"/>
    <pc:docChg chg="modSld">
      <pc:chgData name="Pradeepa P" userId="S::pparameshvaran@tonikbank.com::ba3c13e9-ce31-4e98-8655-9daa7e0bceff" providerId="AD" clId="Web-{40E21918-39F7-8FA3-82ED-C415B2315C83}" dt="2025-06-27T12:25:19.920" v="66"/>
      <pc:docMkLst>
        <pc:docMk/>
      </pc:docMkLst>
      <pc:sldChg chg="addSp delSp modSp">
        <pc:chgData name="Pradeepa P" userId="S::pparameshvaran@tonikbank.com::ba3c13e9-ce31-4e98-8655-9daa7e0bceff" providerId="AD" clId="Web-{40E21918-39F7-8FA3-82ED-C415B2315C83}" dt="2025-06-27T12:25:19.920" v="66"/>
        <pc:sldMkLst>
          <pc:docMk/>
          <pc:sldMk cId="3428591970" sldId="709"/>
        </pc:sldMkLst>
        <pc:spChg chg="mod">
          <ac:chgData name="Pradeepa P" userId="S::pparameshvaran@tonikbank.com::ba3c13e9-ce31-4e98-8655-9daa7e0bceff" providerId="AD" clId="Web-{40E21918-39F7-8FA3-82ED-C415B2315C83}" dt="2025-06-27T12:24:48.668" v="6" actId="14100"/>
          <ac:spMkLst>
            <pc:docMk/>
            <pc:sldMk cId="3428591970" sldId="709"/>
            <ac:spMk id="4" creationId="{2D9C46C9-1048-4F61-021B-39A09E9F6414}"/>
          </ac:spMkLst>
        </pc:spChg>
        <pc:graphicFrameChg chg="mod modGraphic">
          <ac:chgData name="Pradeepa P" userId="S::pparameshvaran@tonikbank.com::ba3c13e9-ce31-4e98-8655-9daa7e0bceff" providerId="AD" clId="Web-{40E21918-39F7-8FA3-82ED-C415B2315C83}" dt="2025-06-27T12:25:19.920" v="66"/>
          <ac:graphicFrameMkLst>
            <pc:docMk/>
            <pc:sldMk cId="3428591970" sldId="709"/>
            <ac:graphicFrameMk id="7" creationId="{90571596-72DD-C747-505A-F2D7D714FF9B}"/>
          </ac:graphicFrameMkLst>
        </pc:graphicFrameChg>
        <pc:graphicFrameChg chg="del">
          <ac:chgData name="Pradeepa P" userId="S::pparameshvaran@tonikbank.com::ba3c13e9-ce31-4e98-8655-9daa7e0bceff" providerId="AD" clId="Web-{40E21918-39F7-8FA3-82ED-C415B2315C83}" dt="2025-06-27T12:23:54.198" v="0"/>
          <ac:graphicFrameMkLst>
            <pc:docMk/>
            <pc:sldMk cId="3428591970" sldId="709"/>
            <ac:graphicFrameMk id="8" creationId="{43A529DE-F4A8-775D-8D3A-9E428C4E3210}"/>
          </ac:graphicFrameMkLst>
        </pc:graphicFrameChg>
        <pc:picChg chg="add mod">
          <ac:chgData name="Pradeepa P" userId="S::pparameshvaran@tonikbank.com::ba3c13e9-ce31-4e98-8655-9daa7e0bceff" providerId="AD" clId="Web-{40E21918-39F7-8FA3-82ED-C415B2315C83}" dt="2025-06-27T12:24:40.871" v="4" actId="1076"/>
          <ac:picMkLst>
            <pc:docMk/>
            <pc:sldMk cId="3428591970" sldId="709"/>
            <ac:picMk id="2" creationId="{D6D521A1-9175-08E5-8183-34BF0D391DF0}"/>
          </ac:picMkLst>
        </pc:picChg>
      </pc:sldChg>
    </pc:docChg>
  </pc:docChgLst>
  <pc:docChgLst>
    <pc:chgData name="Bhuvanesh" userId="4650cd39-8dbb-4c0f-8fda-594efc81948c" providerId="ADAL" clId="{F5CFF127-7E56-4A27-B994-7F4E566B32AB}"/>
    <pc:docChg chg="undo custSel addSld delSld modSld sldOrd">
      <pc:chgData name="Bhuvanesh" userId="4650cd39-8dbb-4c0f-8fda-594efc81948c" providerId="ADAL" clId="{F5CFF127-7E56-4A27-B994-7F4E566B32AB}" dt="2025-06-12T11:41:06.308" v="657" actId="20577"/>
      <pc:docMkLst>
        <pc:docMk/>
      </pc:docMkLst>
      <pc:sldChg chg="modSp mod">
        <pc:chgData name="Bhuvanesh" userId="4650cd39-8dbb-4c0f-8fda-594efc81948c" providerId="ADAL" clId="{F5CFF127-7E56-4A27-B994-7F4E566B32AB}" dt="2025-06-08T12:15:10.410" v="14" actId="20577"/>
        <pc:sldMkLst>
          <pc:docMk/>
          <pc:sldMk cId="4129944639" sldId="498"/>
        </pc:sldMkLst>
        <pc:spChg chg="mod">
          <ac:chgData name="Bhuvanesh" userId="4650cd39-8dbb-4c0f-8fda-594efc81948c" providerId="ADAL" clId="{F5CFF127-7E56-4A27-B994-7F4E566B32AB}" dt="2025-06-08T12:15:10.410" v="14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addSp delSp modSp mod">
        <pc:chgData name="Bhuvanesh" userId="4650cd39-8dbb-4c0f-8fda-594efc81948c" providerId="ADAL" clId="{F5CFF127-7E56-4A27-B994-7F4E566B32AB}" dt="2025-06-08T12:23:49.898" v="117" actId="1076"/>
        <pc:sldMkLst>
          <pc:docMk/>
          <pc:sldMk cId="66528652" sldId="666"/>
        </pc:sldMkLst>
        <pc:spChg chg="mod">
          <ac:chgData name="Bhuvanesh" userId="4650cd39-8dbb-4c0f-8fda-594efc81948c" providerId="ADAL" clId="{F5CFF127-7E56-4A27-B994-7F4E566B32AB}" dt="2025-06-08T12:20:13.433" v="57" actId="20577"/>
          <ac:spMkLst>
            <pc:docMk/>
            <pc:sldMk cId="66528652" sldId="666"/>
            <ac:spMk id="9" creationId="{B8FA9653-2641-F2D8-022D-D4DC98A90D36}"/>
          </ac:spMkLst>
        </pc:spChg>
      </pc:sldChg>
      <pc:sldChg chg="addSp delSp modSp mod ord">
        <pc:chgData name="Bhuvanesh" userId="4650cd39-8dbb-4c0f-8fda-594efc81948c" providerId="ADAL" clId="{F5CFF127-7E56-4A27-B994-7F4E566B32AB}" dt="2025-06-09T04:53:50.063" v="497" actId="1076"/>
        <pc:sldMkLst>
          <pc:docMk/>
          <pc:sldMk cId="171521606" sldId="674"/>
        </pc:sldMkLst>
        <pc:spChg chg="mod">
          <ac:chgData name="Bhuvanesh" userId="4650cd39-8dbb-4c0f-8fda-594efc81948c" providerId="ADAL" clId="{F5CFF127-7E56-4A27-B994-7F4E566B32AB}" dt="2025-06-09T04:53:50.063" v="497" actId="1076"/>
          <ac:spMkLst>
            <pc:docMk/>
            <pc:sldMk cId="171521606" sldId="674"/>
            <ac:spMk id="3" creationId="{42A5C6AB-4EB1-C896-5D1F-4786E6DEE83A}"/>
          </ac:spMkLst>
        </pc:spChg>
      </pc:sldChg>
      <pc:sldChg chg="addSp delSp modSp mod modShow">
        <pc:chgData name="Bhuvanesh" userId="4650cd39-8dbb-4c0f-8fda-594efc81948c" providerId="ADAL" clId="{F5CFF127-7E56-4A27-B994-7F4E566B32AB}" dt="2025-06-09T09:24:09.783" v="651" actId="20577"/>
        <pc:sldMkLst>
          <pc:docMk/>
          <pc:sldMk cId="1535341340" sldId="677"/>
        </pc:sldMkLst>
        <pc:spChg chg="mod">
          <ac:chgData name="Bhuvanesh" userId="4650cd39-8dbb-4c0f-8fda-594efc81948c" providerId="ADAL" clId="{F5CFF127-7E56-4A27-B994-7F4E566B32AB}" dt="2025-06-09T09:24:09.783" v="651" actId="20577"/>
          <ac:spMkLst>
            <pc:docMk/>
            <pc:sldMk cId="1535341340" sldId="677"/>
            <ac:spMk id="3" creationId="{D3EEB074-602C-89CE-BE94-45FCD25D5D37}"/>
          </ac:spMkLst>
        </pc:spChg>
      </pc:sldChg>
      <pc:sldChg chg="addSp delSp modSp mod ord">
        <pc:chgData name="Bhuvanesh" userId="4650cd39-8dbb-4c0f-8fda-594efc81948c" providerId="ADAL" clId="{F5CFF127-7E56-4A27-B994-7F4E566B32AB}" dt="2025-06-08T12:28:03.487" v="170" actId="14100"/>
        <pc:sldMkLst>
          <pc:docMk/>
          <pc:sldMk cId="363834639" sldId="681"/>
        </pc:sldMkLst>
        <pc:spChg chg="mod">
          <ac:chgData name="Bhuvanesh" userId="4650cd39-8dbb-4c0f-8fda-594efc81948c" providerId="ADAL" clId="{F5CFF127-7E56-4A27-B994-7F4E566B32AB}" dt="2025-06-08T12:27:09.377" v="157" actId="20577"/>
          <ac:spMkLst>
            <pc:docMk/>
            <pc:sldMk cId="363834639" sldId="681"/>
            <ac:spMk id="3" creationId="{A28FDF22-ADD1-004C-7A43-499C5F5D6857}"/>
          </ac:spMkLst>
        </pc:spChg>
      </pc:sldChg>
      <pc:sldChg chg="modSp mod">
        <pc:chgData name="Bhuvanesh" userId="4650cd39-8dbb-4c0f-8fda-594efc81948c" providerId="ADAL" clId="{F5CFF127-7E56-4A27-B994-7F4E566B32AB}" dt="2025-06-08T12:28:48.760" v="203" actId="20577"/>
        <pc:sldMkLst>
          <pc:docMk/>
          <pc:sldMk cId="633098496" sldId="689"/>
        </pc:sldMkLst>
        <pc:spChg chg="mod">
          <ac:chgData name="Bhuvanesh" userId="4650cd39-8dbb-4c0f-8fda-594efc81948c" providerId="ADAL" clId="{F5CFF127-7E56-4A27-B994-7F4E566B32AB}" dt="2025-06-08T12:28:48.760" v="203" actId="20577"/>
          <ac:spMkLst>
            <pc:docMk/>
            <pc:sldMk cId="633098496" sldId="689"/>
            <ac:spMk id="3" creationId="{B142CDEE-B919-E235-FAB7-B7A0EDAF6A3C}"/>
          </ac:spMkLst>
        </pc:spChg>
      </pc:sldChg>
      <pc:sldChg chg="modSp mod">
        <pc:chgData name="Bhuvanesh" userId="4650cd39-8dbb-4c0f-8fda-594efc81948c" providerId="ADAL" clId="{F5CFF127-7E56-4A27-B994-7F4E566B32AB}" dt="2025-06-08T18:39:46.132" v="450" actId="20577"/>
        <pc:sldMkLst>
          <pc:docMk/>
          <pc:sldMk cId="4067340277" sldId="690"/>
        </pc:sldMkLst>
        <pc:spChg chg="mod">
          <ac:chgData name="Bhuvanesh" userId="4650cd39-8dbb-4c0f-8fda-594efc81948c" providerId="ADAL" clId="{F5CFF127-7E56-4A27-B994-7F4E566B32AB}" dt="2025-06-08T18:39:46.132" v="450" actId="20577"/>
          <ac:spMkLst>
            <pc:docMk/>
            <pc:sldMk cId="4067340277" sldId="690"/>
            <ac:spMk id="18" creationId="{A66641C1-CF4A-74AD-6D9B-655039344F55}"/>
          </ac:spMkLst>
        </pc:spChg>
      </pc:sldChg>
      <pc:sldChg chg="modSp del mod">
        <pc:chgData name="Bhuvanesh" userId="4650cd39-8dbb-4c0f-8fda-594efc81948c" providerId="ADAL" clId="{F5CFF127-7E56-4A27-B994-7F4E566B32AB}" dt="2025-06-08T18:38:43.736" v="432" actId="47"/>
        <pc:sldMkLst>
          <pc:docMk/>
          <pc:sldMk cId="2942096670" sldId="696"/>
        </pc:sldMkLst>
      </pc:sldChg>
      <pc:sldChg chg="addSp delSp modSp mod">
        <pc:chgData name="Bhuvanesh" userId="4650cd39-8dbb-4c0f-8fda-594efc81948c" providerId="ADAL" clId="{F5CFF127-7E56-4A27-B994-7F4E566B32AB}" dt="2025-06-08T12:26:41.081" v="153" actId="14100"/>
        <pc:sldMkLst>
          <pc:docMk/>
          <pc:sldMk cId="2512632572" sldId="699"/>
        </pc:sldMkLst>
        <pc:spChg chg="mod">
          <ac:chgData name="Bhuvanesh" userId="4650cd39-8dbb-4c0f-8fda-594efc81948c" providerId="ADAL" clId="{F5CFF127-7E56-4A27-B994-7F4E566B32AB}" dt="2025-06-08T12:25:44.945" v="139" actId="20577"/>
          <ac:spMkLst>
            <pc:docMk/>
            <pc:sldMk cId="2512632572" sldId="699"/>
            <ac:spMk id="3" creationId="{9F1B1F0C-FDDC-DB68-B70B-D9711D0DBF99}"/>
          </ac:spMkLst>
        </pc:spChg>
      </pc:sldChg>
      <pc:sldChg chg="del">
        <pc:chgData name="Bhuvanesh" userId="4650cd39-8dbb-4c0f-8fda-594efc81948c" providerId="ADAL" clId="{F5CFF127-7E56-4A27-B994-7F4E566B32AB}" dt="2025-06-08T12:24:13.828" v="118" actId="47"/>
        <pc:sldMkLst>
          <pc:docMk/>
          <pc:sldMk cId="2925055086" sldId="701"/>
        </pc:sldMkLst>
      </pc:sldChg>
      <pc:sldChg chg="addSp delSp modSp mod ord">
        <pc:chgData name="Bhuvanesh" userId="4650cd39-8dbb-4c0f-8fda-594efc81948c" providerId="ADAL" clId="{F5CFF127-7E56-4A27-B994-7F4E566B32AB}" dt="2025-06-08T12:23:35.313" v="115" actId="20577"/>
        <pc:sldMkLst>
          <pc:docMk/>
          <pc:sldMk cId="356660738" sldId="707"/>
        </pc:sldMkLst>
        <pc:spChg chg="mod">
          <ac:chgData name="Bhuvanesh" userId="4650cd39-8dbb-4c0f-8fda-594efc81948c" providerId="ADAL" clId="{F5CFF127-7E56-4A27-B994-7F4E566B32AB}" dt="2025-06-08T12:23:35.313" v="115" actId="20577"/>
          <ac:spMkLst>
            <pc:docMk/>
            <pc:sldMk cId="356660738" sldId="707"/>
            <ac:spMk id="3" creationId="{A60671C2-D872-B08E-65EB-C403C8CA2326}"/>
          </ac:spMkLst>
        </pc:spChg>
      </pc:sldChg>
      <pc:sldChg chg="addSp delSp modSp mod">
        <pc:chgData name="Bhuvanesh" userId="4650cd39-8dbb-4c0f-8fda-594efc81948c" providerId="ADAL" clId="{F5CFF127-7E56-4A27-B994-7F4E566B32AB}" dt="2025-06-12T11:41:06.308" v="657" actId="20577"/>
        <pc:sldMkLst>
          <pc:docMk/>
          <pc:sldMk cId="3428591970" sldId="709"/>
        </pc:sldMkLst>
        <pc:spChg chg="mod">
          <ac:chgData name="Bhuvanesh" userId="4650cd39-8dbb-4c0f-8fda-594efc81948c" providerId="ADAL" clId="{F5CFF127-7E56-4A27-B994-7F4E566B32AB}" dt="2025-06-09T04:53:34.820" v="496" actId="14100"/>
          <ac:spMkLst>
            <pc:docMk/>
            <pc:sldMk cId="3428591970" sldId="709"/>
            <ac:spMk id="4" creationId="{2D9C46C9-1048-4F61-021B-39A09E9F6414}"/>
          </ac:spMkLst>
        </pc:spChg>
        <pc:spChg chg="mod">
          <ac:chgData name="Bhuvanesh" userId="4650cd39-8dbb-4c0f-8fda-594efc81948c" providerId="ADAL" clId="{F5CFF127-7E56-4A27-B994-7F4E566B32AB}" dt="2025-06-08T18:41:34.507" v="477" actId="1076"/>
          <ac:spMkLst>
            <pc:docMk/>
            <pc:sldMk cId="3428591970" sldId="709"/>
            <ac:spMk id="6" creationId="{08FF86E1-CC83-7BED-BC23-32135FEA805B}"/>
          </ac:spMkLst>
        </pc:spChg>
        <pc:graphicFrameChg chg="mod modGraphic">
          <ac:chgData name="Bhuvanesh" userId="4650cd39-8dbb-4c0f-8fda-594efc81948c" providerId="ADAL" clId="{F5CFF127-7E56-4A27-B994-7F4E566B32AB}" dt="2025-06-09T04:53:34.820" v="496" actId="14100"/>
          <ac:graphicFrameMkLst>
            <pc:docMk/>
            <pc:sldMk cId="3428591970" sldId="709"/>
            <ac:graphicFrameMk id="7" creationId="{90571596-72DD-C747-505A-F2D7D714FF9B}"/>
          </ac:graphicFrameMkLst>
        </pc:graphicFrameChg>
      </pc:sldChg>
      <pc:sldChg chg="addSp delSp modSp mod modShow">
        <pc:chgData name="Bhuvanesh" userId="4650cd39-8dbb-4c0f-8fda-594efc81948c" providerId="ADAL" clId="{F5CFF127-7E56-4A27-B994-7F4E566B32AB}" dt="2025-06-09T09:24:30.829" v="653" actId="113"/>
        <pc:sldMkLst>
          <pc:docMk/>
          <pc:sldMk cId="2606321248" sldId="710"/>
        </pc:sldMkLst>
      </pc:sldChg>
      <pc:sldChg chg="addSp delSp modSp mod">
        <pc:chgData name="Bhuvanesh" userId="4650cd39-8dbb-4c0f-8fda-594efc81948c" providerId="ADAL" clId="{F5CFF127-7E56-4A27-B994-7F4E566B32AB}" dt="2025-06-09T09:24:21.279" v="652" actId="113"/>
        <pc:sldMkLst>
          <pc:docMk/>
          <pc:sldMk cId="1756677345" sldId="712"/>
        </pc:sldMkLst>
        <pc:spChg chg="mod">
          <ac:chgData name="Bhuvanesh" userId="4650cd39-8dbb-4c0f-8fda-594efc81948c" providerId="ADAL" clId="{F5CFF127-7E56-4A27-B994-7F4E566B32AB}" dt="2025-06-09T09:24:21.279" v="652" actId="113"/>
          <ac:spMkLst>
            <pc:docMk/>
            <pc:sldMk cId="1756677345" sldId="712"/>
            <ac:spMk id="3" creationId="{7201AD43-FD67-6B30-3A1A-F7AB0093B73B}"/>
          </ac:spMkLst>
        </pc:spChg>
      </pc:sldChg>
      <pc:sldChg chg="modSp mod">
        <pc:chgData name="Bhuvanesh" userId="4650cd39-8dbb-4c0f-8fda-594efc81948c" providerId="ADAL" clId="{F5CFF127-7E56-4A27-B994-7F4E566B32AB}" dt="2025-06-08T12:16:43.955" v="29" actId="113"/>
        <pc:sldMkLst>
          <pc:docMk/>
          <pc:sldMk cId="13548610" sldId="730"/>
        </pc:sldMkLst>
        <pc:spChg chg="mod">
          <ac:chgData name="Bhuvanesh" userId="4650cd39-8dbb-4c0f-8fda-594efc81948c" providerId="ADAL" clId="{F5CFF127-7E56-4A27-B994-7F4E566B32AB}" dt="2025-06-08T12:15:44.104" v="19" actId="208"/>
          <ac:spMkLst>
            <pc:docMk/>
            <pc:sldMk cId="13548610" sldId="730"/>
            <ac:spMk id="32" creationId="{2B3CBEC9-1D77-A6E3-5C3D-F33A94D4F6F7}"/>
          </ac:spMkLst>
        </pc:spChg>
        <pc:spChg chg="mod">
          <ac:chgData name="Bhuvanesh" userId="4650cd39-8dbb-4c0f-8fda-594efc81948c" providerId="ADAL" clId="{F5CFF127-7E56-4A27-B994-7F4E566B32AB}" dt="2025-06-08T12:16:43.955" v="29" actId="113"/>
          <ac:spMkLst>
            <pc:docMk/>
            <pc:sldMk cId="13548610" sldId="730"/>
            <ac:spMk id="41" creationId="{F98D2E7D-C1ED-8DE9-6390-8E512BE7F737}"/>
          </ac:spMkLst>
        </pc:spChg>
        <pc:spChg chg="mod">
          <ac:chgData name="Bhuvanesh" userId="4650cd39-8dbb-4c0f-8fda-594efc81948c" providerId="ADAL" clId="{F5CFF127-7E56-4A27-B994-7F4E566B32AB}" dt="2025-06-08T12:16:12.210" v="25" actId="207"/>
          <ac:spMkLst>
            <pc:docMk/>
            <pc:sldMk cId="13548610" sldId="730"/>
            <ac:spMk id="70" creationId="{D2C98BBE-7BFA-12AA-2135-3950B031C855}"/>
          </ac:spMkLst>
        </pc:spChg>
        <pc:spChg chg="mod">
          <ac:chgData name="Bhuvanesh" userId="4650cd39-8dbb-4c0f-8fda-594efc81948c" providerId="ADAL" clId="{F5CFF127-7E56-4A27-B994-7F4E566B32AB}" dt="2025-06-08T12:15:59.357" v="23" actId="207"/>
          <ac:spMkLst>
            <pc:docMk/>
            <pc:sldMk cId="13548610" sldId="730"/>
            <ac:spMk id="76" creationId="{F97E2E1F-BCF4-7BB5-A4AB-F241448F6BC4}"/>
          </ac:spMkLst>
        </pc:spChg>
      </pc:sldChg>
      <pc:sldChg chg="addSp delSp modSp mod">
        <pc:chgData name="Bhuvanesh" userId="4650cd39-8dbb-4c0f-8fda-594efc81948c" providerId="ADAL" clId="{F5CFF127-7E56-4A27-B994-7F4E566B32AB}" dt="2025-06-08T18:40:43.382" v="464" actId="14100"/>
        <pc:sldMkLst>
          <pc:docMk/>
          <pc:sldMk cId="2995196123" sldId="733"/>
        </pc:sldMkLst>
        <pc:spChg chg="mod">
          <ac:chgData name="Bhuvanesh" userId="4650cd39-8dbb-4c0f-8fda-594efc81948c" providerId="ADAL" clId="{F5CFF127-7E56-4A27-B994-7F4E566B32AB}" dt="2025-06-08T18:40:04.378" v="453" actId="20577"/>
          <ac:spMkLst>
            <pc:docMk/>
            <pc:sldMk cId="2995196123" sldId="733"/>
            <ac:spMk id="3" creationId="{316ABE7A-2D02-03DE-C950-58A378604A01}"/>
          </ac:spMkLst>
        </pc:spChg>
        <pc:spChg chg="mod">
          <ac:chgData name="Bhuvanesh" userId="4650cd39-8dbb-4c0f-8fda-594efc81948c" providerId="ADAL" clId="{F5CFF127-7E56-4A27-B994-7F4E566B32AB}" dt="2025-06-08T18:39:41.468" v="447" actId="20577"/>
          <ac:spMkLst>
            <pc:docMk/>
            <pc:sldMk cId="2995196123" sldId="733"/>
            <ac:spMk id="8" creationId="{BDBFD9D1-1C5C-933C-A0EB-6BD25DFE6533}"/>
          </ac:spMkLst>
        </pc:spChg>
      </pc:sldChg>
      <pc:sldChg chg="addSp delSp modSp add mod modShow">
        <pc:chgData name="Bhuvanesh" userId="4650cd39-8dbb-4c0f-8fda-594efc81948c" providerId="ADAL" clId="{F5CFF127-7E56-4A27-B994-7F4E566B32AB}" dt="2025-06-09T09:24:34.861" v="654" actId="113"/>
        <pc:sldMkLst>
          <pc:docMk/>
          <pc:sldMk cId="1888269681" sldId="734"/>
        </pc:sldMkLst>
        <pc:spChg chg="mod">
          <ac:chgData name="Bhuvanesh" userId="4650cd39-8dbb-4c0f-8fda-594efc81948c" providerId="ADAL" clId="{F5CFF127-7E56-4A27-B994-7F4E566B32AB}" dt="2025-06-09T09:24:34.861" v="654" actId="113"/>
          <ac:spMkLst>
            <pc:docMk/>
            <pc:sldMk cId="1888269681" sldId="734"/>
            <ac:spMk id="3" creationId="{B5360C5B-EA04-DC80-DCB9-0B7FA3F4D6E5}"/>
          </ac:spMkLst>
        </pc:spChg>
      </pc:sldChg>
      <pc:sldChg chg="addSp delSp modSp add mod modShow">
        <pc:chgData name="Bhuvanesh" userId="4650cd39-8dbb-4c0f-8fda-594efc81948c" providerId="ADAL" clId="{F5CFF127-7E56-4A27-B994-7F4E566B32AB}" dt="2025-06-09T08:08:13.805" v="594" actId="20577"/>
        <pc:sldMkLst>
          <pc:docMk/>
          <pc:sldMk cId="2086865897" sldId="735"/>
        </pc:sldMkLst>
        <pc:spChg chg="add mod">
          <ac:chgData name="Bhuvanesh" userId="4650cd39-8dbb-4c0f-8fda-594efc81948c" providerId="ADAL" clId="{F5CFF127-7E56-4A27-B994-7F4E566B32AB}" dt="2025-06-09T08:08:13.805" v="594" actId="20577"/>
          <ac:spMkLst>
            <pc:docMk/>
            <pc:sldMk cId="2086865897" sldId="735"/>
            <ac:spMk id="8" creationId="{E8BFC5A4-01EC-5342-A1EB-BAF0F01D472D}"/>
          </ac:spMkLst>
        </pc:spChg>
      </pc:sldChg>
      <pc:sldChg chg="addSp delSp modSp add mod modShow">
        <pc:chgData name="Bhuvanesh" userId="4650cd39-8dbb-4c0f-8fda-594efc81948c" providerId="ADAL" clId="{F5CFF127-7E56-4A27-B994-7F4E566B32AB}" dt="2025-06-09T09:24:41.915" v="655" actId="113"/>
        <pc:sldMkLst>
          <pc:docMk/>
          <pc:sldMk cId="938936021" sldId="736"/>
        </pc:sldMkLst>
        <pc:spChg chg="mod">
          <ac:chgData name="Bhuvanesh" userId="4650cd39-8dbb-4c0f-8fda-594efc81948c" providerId="ADAL" clId="{F5CFF127-7E56-4A27-B994-7F4E566B32AB}" dt="2025-06-09T09:24:41.915" v="655" actId="113"/>
          <ac:spMkLst>
            <pc:docMk/>
            <pc:sldMk cId="938936021" sldId="736"/>
            <ac:spMk id="3" creationId="{9A9207E9-7FFF-D362-84A2-35232ACF554A}"/>
          </ac:spMkLst>
        </pc:spChg>
      </pc:sldChg>
      <pc:sldChg chg="modSp add mod">
        <pc:chgData name="Bhuvanesh" userId="4650cd39-8dbb-4c0f-8fda-594efc81948c" providerId="ADAL" clId="{F5CFF127-7E56-4A27-B994-7F4E566B32AB}" dt="2025-06-09T09:00:54.281" v="650" actId="20577"/>
        <pc:sldMkLst>
          <pc:docMk/>
          <pc:sldMk cId="867531378" sldId="737"/>
        </pc:sldMkLst>
        <pc:spChg chg="mod">
          <ac:chgData name="Bhuvanesh" userId="4650cd39-8dbb-4c0f-8fda-594efc81948c" providerId="ADAL" clId="{F5CFF127-7E56-4A27-B994-7F4E566B32AB}" dt="2025-06-08T18:43:58.660" v="491" actId="20577"/>
          <ac:spMkLst>
            <pc:docMk/>
            <pc:sldMk cId="867531378" sldId="737"/>
            <ac:spMk id="3" creationId="{3EF55BC6-CD34-B597-F8F2-C2ABB9011218}"/>
          </ac:spMkLst>
        </pc:spChg>
        <pc:graphicFrameChg chg="modGraphic">
          <ac:chgData name="Bhuvanesh" userId="4650cd39-8dbb-4c0f-8fda-594efc81948c" providerId="ADAL" clId="{F5CFF127-7E56-4A27-B994-7F4E566B32AB}" dt="2025-06-09T09:00:54.281" v="650" actId="20577"/>
          <ac:graphicFrameMkLst>
            <pc:docMk/>
            <pc:sldMk cId="867531378" sldId="737"/>
            <ac:graphicFrameMk id="8" creationId="{8A337983-A29B-91DE-47DF-D2115C7F5EEA}"/>
          </ac:graphicFrameMkLst>
        </pc:graphicFrameChg>
      </pc:sldChg>
    </pc:docChg>
  </pc:docChgLst>
  <pc:docChgLst>
    <pc:chgData name="Bhuvanesh" userId="4650cd39-8dbb-4c0f-8fda-594efc81948c" providerId="ADAL" clId="{B863A3A1-A0E4-429E-8016-DD6866C8CBE2}"/>
    <pc:docChg chg="undo custSel modSld sldOrd">
      <pc:chgData name="Bhuvanesh" userId="4650cd39-8dbb-4c0f-8fda-594efc81948c" providerId="ADAL" clId="{B863A3A1-A0E4-429E-8016-DD6866C8CBE2}" dt="2025-06-16T09:51:54.288" v="116" actId="14100"/>
      <pc:docMkLst>
        <pc:docMk/>
      </pc:docMkLst>
      <pc:sldChg chg="modSp mod">
        <pc:chgData name="Bhuvanesh" userId="4650cd39-8dbb-4c0f-8fda-594efc81948c" providerId="ADAL" clId="{B863A3A1-A0E4-429E-8016-DD6866C8CBE2}" dt="2025-06-16T09:00:33.239" v="2" actId="20577"/>
        <pc:sldMkLst>
          <pc:docMk/>
          <pc:sldMk cId="4129944639" sldId="498"/>
        </pc:sldMkLst>
        <pc:spChg chg="mod">
          <ac:chgData name="Bhuvanesh" userId="4650cd39-8dbb-4c0f-8fda-594efc81948c" providerId="ADAL" clId="{B863A3A1-A0E4-429E-8016-DD6866C8CBE2}" dt="2025-06-16T09:00:33.239" v="2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modSp mod">
        <pc:chgData name="Bhuvanesh" userId="4650cd39-8dbb-4c0f-8fda-594efc81948c" providerId="ADAL" clId="{B863A3A1-A0E4-429E-8016-DD6866C8CBE2}" dt="2025-06-16T09:19:40.569" v="22" actId="20577"/>
        <pc:sldMkLst>
          <pc:docMk/>
          <pc:sldMk cId="66528652" sldId="666"/>
        </pc:sldMkLst>
        <pc:spChg chg="mod">
          <ac:chgData name="Bhuvanesh" userId="4650cd39-8dbb-4c0f-8fda-594efc81948c" providerId="ADAL" clId="{B863A3A1-A0E4-429E-8016-DD6866C8CBE2}" dt="2025-06-16T09:19:40.569" v="22" actId="20577"/>
          <ac:spMkLst>
            <pc:docMk/>
            <pc:sldMk cId="66528652" sldId="666"/>
            <ac:spMk id="9" creationId="{B8FA9653-2641-F2D8-022D-D4DC98A90D36}"/>
          </ac:spMkLst>
        </pc:spChg>
      </pc:sldChg>
      <pc:sldChg chg="addSp delSp modSp mod">
        <pc:chgData name="Bhuvanesh" userId="4650cd39-8dbb-4c0f-8fda-594efc81948c" providerId="ADAL" clId="{B863A3A1-A0E4-429E-8016-DD6866C8CBE2}" dt="2025-06-16T09:48:00.077" v="91" actId="14100"/>
        <pc:sldMkLst>
          <pc:docMk/>
          <pc:sldMk cId="1535341340" sldId="677"/>
        </pc:sldMkLst>
        <pc:spChg chg="mod">
          <ac:chgData name="Bhuvanesh" userId="4650cd39-8dbb-4c0f-8fda-594efc81948c" providerId="ADAL" clId="{B863A3A1-A0E4-429E-8016-DD6866C8CBE2}" dt="2025-06-16T09:20:00.563" v="24" actId="20577"/>
          <ac:spMkLst>
            <pc:docMk/>
            <pc:sldMk cId="1535341340" sldId="677"/>
            <ac:spMk id="3" creationId="{D3EEB074-602C-89CE-BE94-45FCD25D5D37}"/>
          </ac:spMkLst>
        </pc:spChg>
        <pc:picChg chg="add mod">
          <ac:chgData name="Bhuvanesh" userId="4650cd39-8dbb-4c0f-8fda-594efc81948c" providerId="ADAL" clId="{B863A3A1-A0E4-429E-8016-DD6866C8CBE2}" dt="2025-06-16T09:47:05.830" v="79" actId="1076"/>
          <ac:picMkLst>
            <pc:docMk/>
            <pc:sldMk cId="1535341340" sldId="677"/>
            <ac:picMk id="12" creationId="{D50469C1-1E92-0D7B-A5B0-36801986A27D}"/>
          </ac:picMkLst>
        </pc:picChg>
        <pc:picChg chg="add mod">
          <ac:chgData name="Bhuvanesh" userId="4650cd39-8dbb-4c0f-8fda-594efc81948c" providerId="ADAL" clId="{B863A3A1-A0E4-429E-8016-DD6866C8CBE2}" dt="2025-06-16T09:48:00.077" v="91" actId="14100"/>
          <ac:picMkLst>
            <pc:docMk/>
            <pc:sldMk cId="1535341340" sldId="677"/>
            <ac:picMk id="16" creationId="{D976F522-D7D1-BFBB-82FA-0CEC1DA26470}"/>
          </ac:picMkLst>
        </pc:picChg>
      </pc:sldChg>
      <pc:sldChg chg="addSp delSp modSp mod">
        <pc:chgData name="Bhuvanesh" userId="4650cd39-8dbb-4c0f-8fda-594efc81948c" providerId="ADAL" clId="{B863A3A1-A0E4-429E-8016-DD6866C8CBE2}" dt="2025-06-16T09:18:56.556" v="16" actId="108"/>
        <pc:sldMkLst>
          <pc:docMk/>
          <pc:sldMk cId="3428591970" sldId="709"/>
        </pc:sldMkLst>
        <pc:graphicFrameChg chg="mod modGraphic">
          <ac:chgData name="Bhuvanesh" userId="4650cd39-8dbb-4c0f-8fda-594efc81948c" providerId="ADAL" clId="{B863A3A1-A0E4-429E-8016-DD6866C8CBE2}" dt="2025-06-16T09:18:56.556" v="16" actId="108"/>
          <ac:graphicFrameMkLst>
            <pc:docMk/>
            <pc:sldMk cId="3428591970" sldId="709"/>
            <ac:graphicFrameMk id="7" creationId="{90571596-72DD-C747-505A-F2D7D714FF9B}"/>
          </ac:graphicFrameMkLst>
        </pc:graphicFrameChg>
      </pc:sldChg>
      <pc:sldChg chg="addSp delSp modSp mod">
        <pc:chgData name="Bhuvanesh" userId="4650cd39-8dbb-4c0f-8fda-594efc81948c" providerId="ADAL" clId="{B863A3A1-A0E4-429E-8016-DD6866C8CBE2}" dt="2025-06-16T09:50:38.349" v="102" actId="1076"/>
        <pc:sldMkLst>
          <pc:docMk/>
          <pc:sldMk cId="2606321248" sldId="710"/>
        </pc:sldMkLst>
      </pc:sldChg>
      <pc:sldChg chg="modSp mod ord">
        <pc:chgData name="Bhuvanesh" userId="4650cd39-8dbb-4c0f-8fda-594efc81948c" providerId="ADAL" clId="{B863A3A1-A0E4-429E-8016-DD6866C8CBE2}" dt="2025-06-16T09:19:35.624" v="20" actId="20577"/>
        <pc:sldMkLst>
          <pc:docMk/>
          <pc:sldMk cId="1756677345" sldId="712"/>
        </pc:sldMkLst>
        <pc:spChg chg="mod">
          <ac:chgData name="Bhuvanesh" userId="4650cd39-8dbb-4c0f-8fda-594efc81948c" providerId="ADAL" clId="{B863A3A1-A0E4-429E-8016-DD6866C8CBE2}" dt="2025-06-16T09:19:35.624" v="20" actId="20577"/>
          <ac:spMkLst>
            <pc:docMk/>
            <pc:sldMk cId="1756677345" sldId="712"/>
            <ac:spMk id="3" creationId="{7201AD43-FD67-6B30-3A1A-F7AB0093B73B}"/>
          </ac:spMkLst>
        </pc:spChg>
      </pc:sldChg>
      <pc:sldChg chg="addSp delSp modSp mod">
        <pc:chgData name="Bhuvanesh" userId="4650cd39-8dbb-4c0f-8fda-594efc81948c" providerId="ADAL" clId="{B863A3A1-A0E4-429E-8016-DD6866C8CBE2}" dt="2025-06-16T09:33:40.803" v="41" actId="14100"/>
        <pc:sldMkLst>
          <pc:docMk/>
          <pc:sldMk cId="2995196123" sldId="733"/>
        </pc:sldMkLst>
      </pc:sldChg>
      <pc:sldChg chg="addSp delSp modSp mod">
        <pc:chgData name="Bhuvanesh" userId="4650cd39-8dbb-4c0f-8fda-594efc81948c" providerId="ADAL" clId="{B863A3A1-A0E4-429E-8016-DD6866C8CBE2}" dt="2025-06-16T09:51:54.288" v="116" actId="14100"/>
        <pc:sldMkLst>
          <pc:docMk/>
          <pc:sldMk cId="2086865897" sldId="735"/>
        </pc:sldMkLst>
      </pc:sldChg>
    </pc:docChg>
  </pc:docChgLst>
  <pc:docChgLst>
    <pc:chgData name="Pradeepa P" userId="S::pparameshvaran@tonikbank.com::ba3c13e9-ce31-4e98-8655-9daa7e0bceff" providerId="AD" clId="Web-{9CBF56AA-BF6D-1E41-8E4D-4B2EDA43C8EE}"/>
    <pc:docChg chg="delSld modSld sldOrd">
      <pc:chgData name="Pradeepa P" userId="S::pparameshvaran@tonikbank.com::ba3c13e9-ce31-4e98-8655-9daa7e0bceff" providerId="AD" clId="Web-{9CBF56AA-BF6D-1E41-8E4D-4B2EDA43C8EE}" dt="2025-06-20T07:06:52.339" v="270" actId="20577"/>
      <pc:docMkLst>
        <pc:docMk/>
      </pc:docMkLst>
      <pc:sldChg chg="modSp">
        <pc:chgData name="Pradeepa P" userId="S::pparameshvaran@tonikbank.com::ba3c13e9-ce31-4e98-8655-9daa7e0bceff" providerId="AD" clId="Web-{9CBF56AA-BF6D-1E41-8E4D-4B2EDA43C8EE}" dt="2025-06-20T07:06:04.040" v="266" actId="20577"/>
        <pc:sldMkLst>
          <pc:docMk/>
          <pc:sldMk cId="4129944639" sldId="498"/>
        </pc:sldMkLst>
        <pc:spChg chg="mod">
          <ac:chgData name="Pradeepa P" userId="S::pparameshvaran@tonikbank.com::ba3c13e9-ce31-4e98-8655-9daa7e0bceff" providerId="AD" clId="Web-{9CBF56AA-BF6D-1E41-8E4D-4B2EDA43C8EE}" dt="2025-06-20T07:06:04.040" v="266" actId="20577"/>
          <ac:spMkLst>
            <pc:docMk/>
            <pc:sldMk cId="4129944639" sldId="498"/>
            <ac:spMk id="3" creationId="{4F7E8F7E-6D89-74CB-11C3-C84321CCA4F1}"/>
          </ac:spMkLst>
        </pc:spChg>
      </pc:sldChg>
      <pc:sldChg chg="modSp ord">
        <pc:chgData name="Pradeepa P" userId="S::pparameshvaran@tonikbank.com::ba3c13e9-ce31-4e98-8655-9daa7e0bceff" providerId="AD" clId="Web-{9CBF56AA-BF6D-1E41-8E4D-4B2EDA43C8EE}" dt="2025-06-20T07:04:19.334" v="223" actId="20577"/>
        <pc:sldMkLst>
          <pc:docMk/>
          <pc:sldMk cId="66528652" sldId="666"/>
        </pc:sldMkLst>
        <pc:spChg chg="mod">
          <ac:chgData name="Pradeepa P" userId="S::pparameshvaran@tonikbank.com::ba3c13e9-ce31-4e98-8655-9daa7e0bceff" providerId="AD" clId="Web-{9CBF56AA-BF6D-1E41-8E4D-4B2EDA43C8EE}" dt="2025-06-20T07:04:19.334" v="223" actId="20577"/>
          <ac:spMkLst>
            <pc:docMk/>
            <pc:sldMk cId="66528652" sldId="666"/>
            <ac:spMk id="9" creationId="{B8FA9653-2641-F2D8-022D-D4DC98A90D36}"/>
          </ac:spMkLst>
        </pc:spChg>
      </pc:sldChg>
      <pc:sldChg chg="modSp">
        <pc:chgData name="Pradeepa P" userId="S::pparameshvaran@tonikbank.com::ba3c13e9-ce31-4e98-8655-9daa7e0bceff" providerId="AD" clId="Web-{9CBF56AA-BF6D-1E41-8E4D-4B2EDA43C8EE}" dt="2025-06-20T07:06:52.339" v="270" actId="20577"/>
        <pc:sldMkLst>
          <pc:docMk/>
          <pc:sldMk cId="171521606" sldId="674"/>
        </pc:sldMkLst>
        <pc:spChg chg="mod">
          <ac:chgData name="Pradeepa P" userId="S::pparameshvaran@tonikbank.com::ba3c13e9-ce31-4e98-8655-9daa7e0bceff" providerId="AD" clId="Web-{9CBF56AA-BF6D-1E41-8E4D-4B2EDA43C8EE}" dt="2025-06-20T07:06:52.339" v="270" actId="20577"/>
          <ac:spMkLst>
            <pc:docMk/>
            <pc:sldMk cId="171521606" sldId="674"/>
            <ac:spMk id="3" creationId="{42A5C6AB-4EB1-C896-5D1F-4786E6DEE83A}"/>
          </ac:spMkLst>
        </pc:spChg>
      </pc:sldChg>
      <pc:sldChg chg="modSp">
        <pc:chgData name="Pradeepa P" userId="S::pparameshvaran@tonikbank.com::ba3c13e9-ce31-4e98-8655-9daa7e0bceff" providerId="AD" clId="Web-{9CBF56AA-BF6D-1E41-8E4D-4B2EDA43C8EE}" dt="2025-06-20T07:04:54.304" v="238" actId="20577"/>
        <pc:sldMkLst>
          <pc:docMk/>
          <pc:sldMk cId="1535341340" sldId="677"/>
        </pc:sldMkLst>
        <pc:spChg chg="mod">
          <ac:chgData name="Pradeepa P" userId="S::pparameshvaran@tonikbank.com::ba3c13e9-ce31-4e98-8655-9daa7e0bceff" providerId="AD" clId="Web-{9CBF56AA-BF6D-1E41-8E4D-4B2EDA43C8EE}" dt="2025-06-20T07:04:54.304" v="238" actId="20577"/>
          <ac:spMkLst>
            <pc:docMk/>
            <pc:sldMk cId="1535341340" sldId="677"/>
            <ac:spMk id="3" creationId="{D3EEB074-602C-89CE-BE94-45FCD25D5D37}"/>
          </ac:spMkLst>
        </pc:spChg>
      </pc:sldChg>
      <pc:sldChg chg="modSp ord">
        <pc:chgData name="Pradeepa P" userId="S::pparameshvaran@tonikbank.com::ba3c13e9-ce31-4e98-8655-9daa7e0bceff" providerId="AD" clId="Web-{9CBF56AA-BF6D-1E41-8E4D-4B2EDA43C8EE}" dt="2025-06-20T07:05:08.554" v="240" actId="20577"/>
        <pc:sldMkLst>
          <pc:docMk/>
          <pc:sldMk cId="363834639" sldId="681"/>
        </pc:sldMkLst>
        <pc:spChg chg="mod">
          <ac:chgData name="Pradeepa P" userId="S::pparameshvaran@tonikbank.com::ba3c13e9-ce31-4e98-8655-9daa7e0bceff" providerId="AD" clId="Web-{9CBF56AA-BF6D-1E41-8E4D-4B2EDA43C8EE}" dt="2025-06-20T07:05:08.554" v="240" actId="20577"/>
          <ac:spMkLst>
            <pc:docMk/>
            <pc:sldMk cId="363834639" sldId="681"/>
            <ac:spMk id="3" creationId="{A28FDF22-ADD1-004C-7A43-499C5F5D6857}"/>
          </ac:spMkLst>
        </pc:spChg>
      </pc:sldChg>
      <pc:sldChg chg="modSp">
        <pc:chgData name="Pradeepa P" userId="S::pparameshvaran@tonikbank.com::ba3c13e9-ce31-4e98-8655-9daa7e0bceff" providerId="AD" clId="Web-{9CBF56AA-BF6D-1E41-8E4D-4B2EDA43C8EE}" dt="2025-06-20T07:01:27.187" v="189" actId="20577"/>
        <pc:sldMkLst>
          <pc:docMk/>
          <pc:sldMk cId="633098496" sldId="689"/>
        </pc:sldMkLst>
        <pc:spChg chg="mod">
          <ac:chgData name="Pradeepa P" userId="S::pparameshvaran@tonikbank.com::ba3c13e9-ce31-4e98-8655-9daa7e0bceff" providerId="AD" clId="Web-{9CBF56AA-BF6D-1E41-8E4D-4B2EDA43C8EE}" dt="2025-06-20T07:01:27.187" v="189" actId="20577"/>
          <ac:spMkLst>
            <pc:docMk/>
            <pc:sldMk cId="633098496" sldId="689"/>
            <ac:spMk id="3" creationId="{B142CDEE-B919-E235-FAB7-B7A0EDAF6A3C}"/>
          </ac:spMkLst>
        </pc:spChg>
      </pc:sldChg>
      <pc:sldChg chg="modSp">
        <pc:chgData name="Pradeepa P" userId="S::pparameshvaran@tonikbank.com::ba3c13e9-ce31-4e98-8655-9daa7e0bceff" providerId="AD" clId="Web-{9CBF56AA-BF6D-1E41-8E4D-4B2EDA43C8EE}" dt="2025-06-20T07:01:30.140" v="190" actId="20577"/>
        <pc:sldMkLst>
          <pc:docMk/>
          <pc:sldMk cId="4067340277" sldId="690"/>
        </pc:sldMkLst>
        <pc:spChg chg="mod">
          <ac:chgData name="Pradeepa P" userId="S::pparameshvaran@tonikbank.com::ba3c13e9-ce31-4e98-8655-9daa7e0bceff" providerId="AD" clId="Web-{9CBF56AA-BF6D-1E41-8E4D-4B2EDA43C8EE}" dt="2025-06-20T07:01:30.140" v="190" actId="20577"/>
          <ac:spMkLst>
            <pc:docMk/>
            <pc:sldMk cId="4067340277" sldId="690"/>
            <ac:spMk id="18" creationId="{A66641C1-CF4A-74AD-6D9B-655039344F55}"/>
          </ac:spMkLst>
        </pc:spChg>
      </pc:sldChg>
      <pc:sldChg chg="modSp">
        <pc:chgData name="Pradeepa P" userId="S::pparameshvaran@tonikbank.com::ba3c13e9-ce31-4e98-8655-9daa7e0bceff" providerId="AD" clId="Web-{9CBF56AA-BF6D-1E41-8E4D-4B2EDA43C8EE}" dt="2025-06-20T07:06:37.463" v="268" actId="20577"/>
        <pc:sldMkLst>
          <pc:docMk/>
          <pc:sldMk cId="2512632572" sldId="699"/>
        </pc:sldMkLst>
        <pc:spChg chg="mod">
          <ac:chgData name="Pradeepa P" userId="S::pparameshvaran@tonikbank.com::ba3c13e9-ce31-4e98-8655-9daa7e0bceff" providerId="AD" clId="Web-{9CBF56AA-BF6D-1E41-8E4D-4B2EDA43C8EE}" dt="2025-06-20T07:06:37.463" v="268" actId="20577"/>
          <ac:spMkLst>
            <pc:docMk/>
            <pc:sldMk cId="2512632572" sldId="699"/>
            <ac:spMk id="3" creationId="{9F1B1F0C-FDDC-DB68-B70B-D9711D0DBF99}"/>
          </ac:spMkLst>
        </pc:spChg>
      </pc:sldChg>
      <pc:sldChg chg="modSp">
        <pc:chgData name="Pradeepa P" userId="S::pparameshvaran@tonikbank.com::ba3c13e9-ce31-4e98-8655-9daa7e0bceff" providerId="AD" clId="Web-{9CBF56AA-BF6D-1E41-8E4D-4B2EDA43C8EE}" dt="2025-06-20T07:04:39.569" v="230" actId="20577"/>
        <pc:sldMkLst>
          <pc:docMk/>
          <pc:sldMk cId="356660738" sldId="707"/>
        </pc:sldMkLst>
        <pc:spChg chg="mod">
          <ac:chgData name="Pradeepa P" userId="S::pparameshvaran@tonikbank.com::ba3c13e9-ce31-4e98-8655-9daa7e0bceff" providerId="AD" clId="Web-{9CBF56AA-BF6D-1E41-8E4D-4B2EDA43C8EE}" dt="2025-06-20T07:04:39.569" v="230" actId="20577"/>
          <ac:spMkLst>
            <pc:docMk/>
            <pc:sldMk cId="356660738" sldId="707"/>
            <ac:spMk id="3" creationId="{A60671C2-D872-B08E-65EB-C403C8CA2326}"/>
          </ac:spMkLst>
        </pc:spChg>
      </pc:sldChg>
      <pc:sldChg chg="addSp delSp modSp">
        <pc:chgData name="Pradeepa P" userId="S::pparameshvaran@tonikbank.com::ba3c13e9-ce31-4e98-8655-9daa7e0bceff" providerId="AD" clId="Web-{9CBF56AA-BF6D-1E41-8E4D-4B2EDA43C8EE}" dt="2025-06-20T07:00:17.310" v="170"/>
        <pc:sldMkLst>
          <pc:docMk/>
          <pc:sldMk cId="3428591970" sldId="709"/>
        </pc:sldMkLst>
        <pc:spChg chg="mod">
          <ac:chgData name="Pradeepa P" userId="S::pparameshvaran@tonikbank.com::ba3c13e9-ce31-4e98-8655-9daa7e0bceff" providerId="AD" clId="Web-{9CBF56AA-BF6D-1E41-8E4D-4B2EDA43C8EE}" dt="2025-06-20T06:59:15.433" v="102" actId="14100"/>
          <ac:spMkLst>
            <pc:docMk/>
            <pc:sldMk cId="3428591970" sldId="709"/>
            <ac:spMk id="6" creationId="{08FF86E1-CC83-7BED-BC23-32135FEA805B}"/>
          </ac:spMkLst>
        </pc:spChg>
        <pc:graphicFrameChg chg="mod modGraphic">
          <ac:chgData name="Pradeepa P" userId="S::pparameshvaran@tonikbank.com::ba3c13e9-ce31-4e98-8655-9daa7e0bceff" providerId="AD" clId="Web-{9CBF56AA-BF6D-1E41-8E4D-4B2EDA43C8EE}" dt="2025-06-20T07:00:17.310" v="170"/>
          <ac:graphicFrameMkLst>
            <pc:docMk/>
            <pc:sldMk cId="3428591970" sldId="709"/>
            <ac:graphicFrameMk id="7" creationId="{90571596-72DD-C747-505A-F2D7D714FF9B}"/>
          </ac:graphicFrameMkLst>
        </pc:graphicFrameChg>
      </pc:sldChg>
      <pc:sldChg chg="modSp del">
        <pc:chgData name="Pradeepa P" userId="S::pparameshvaran@tonikbank.com::ba3c13e9-ce31-4e98-8655-9daa7e0bceff" providerId="AD" clId="Web-{9CBF56AA-BF6D-1E41-8E4D-4B2EDA43C8EE}" dt="2025-06-20T07:03:31.910" v="215"/>
        <pc:sldMkLst>
          <pc:docMk/>
          <pc:sldMk cId="2606321248" sldId="710"/>
        </pc:sldMkLst>
      </pc:sldChg>
      <pc:sldChg chg="modSp">
        <pc:chgData name="Pradeepa P" userId="S::pparameshvaran@tonikbank.com::ba3c13e9-ce31-4e98-8655-9daa7e0bceff" providerId="AD" clId="Web-{9CBF56AA-BF6D-1E41-8E4D-4B2EDA43C8EE}" dt="2025-06-20T07:04:28.428" v="227" actId="20577"/>
        <pc:sldMkLst>
          <pc:docMk/>
          <pc:sldMk cId="1756677345" sldId="712"/>
        </pc:sldMkLst>
        <pc:spChg chg="mod">
          <ac:chgData name="Pradeepa P" userId="S::pparameshvaran@tonikbank.com::ba3c13e9-ce31-4e98-8655-9daa7e0bceff" providerId="AD" clId="Web-{9CBF56AA-BF6D-1E41-8E4D-4B2EDA43C8EE}" dt="2025-06-20T07:04:28.428" v="227" actId="20577"/>
          <ac:spMkLst>
            <pc:docMk/>
            <pc:sldMk cId="1756677345" sldId="712"/>
            <ac:spMk id="3" creationId="{7201AD43-FD67-6B30-3A1A-F7AB0093B73B}"/>
          </ac:spMkLst>
        </pc:spChg>
      </pc:sldChg>
      <pc:sldChg chg="addSp delSp modSp">
        <pc:chgData name="Pradeepa P" userId="S::pparameshvaran@tonikbank.com::ba3c13e9-ce31-4e98-8655-9daa7e0bceff" providerId="AD" clId="Web-{9CBF56AA-BF6D-1E41-8E4D-4B2EDA43C8EE}" dt="2025-06-20T07:01:08.155" v="186" actId="1076"/>
        <pc:sldMkLst>
          <pc:docMk/>
          <pc:sldMk cId="2995196123" sldId="733"/>
        </pc:sldMkLst>
        <pc:spChg chg="mod">
          <ac:chgData name="Pradeepa P" userId="S::pparameshvaran@tonikbank.com::ba3c13e9-ce31-4e98-8655-9daa7e0bceff" providerId="AD" clId="Web-{9CBF56AA-BF6D-1E41-8E4D-4B2EDA43C8EE}" dt="2025-06-20T07:00:52.014" v="180" actId="20577"/>
          <ac:spMkLst>
            <pc:docMk/>
            <pc:sldMk cId="2995196123" sldId="733"/>
            <ac:spMk id="3" creationId="{316ABE7A-2D02-03DE-C950-58A378604A01}"/>
          </ac:spMkLst>
        </pc:spChg>
        <pc:spChg chg="mod">
          <ac:chgData name="Pradeepa P" userId="S::pparameshvaran@tonikbank.com::ba3c13e9-ce31-4e98-8655-9daa7e0bceff" providerId="AD" clId="Web-{9CBF56AA-BF6D-1E41-8E4D-4B2EDA43C8EE}" dt="2025-06-20T07:00:57.389" v="182" actId="20577"/>
          <ac:spMkLst>
            <pc:docMk/>
            <pc:sldMk cId="2995196123" sldId="733"/>
            <ac:spMk id="8" creationId="{BDBFD9D1-1C5C-933C-A0EB-6BD25DFE6533}"/>
          </ac:spMkLst>
        </pc:spChg>
      </pc:sldChg>
      <pc:sldChg chg="modSp ord">
        <pc:chgData name="Pradeepa P" userId="S::pparameshvaran@tonikbank.com::ba3c13e9-ce31-4e98-8655-9daa7e0bceff" providerId="AD" clId="Web-{9CBF56AA-BF6D-1E41-8E4D-4B2EDA43C8EE}" dt="2025-06-20T07:05:29.977" v="251" actId="20577"/>
        <pc:sldMkLst>
          <pc:docMk/>
          <pc:sldMk cId="1888269681" sldId="734"/>
        </pc:sldMkLst>
        <pc:spChg chg="mod">
          <ac:chgData name="Pradeepa P" userId="S::pparameshvaran@tonikbank.com::ba3c13e9-ce31-4e98-8655-9daa7e0bceff" providerId="AD" clId="Web-{9CBF56AA-BF6D-1E41-8E4D-4B2EDA43C8EE}" dt="2025-06-20T07:05:29.977" v="251" actId="20577"/>
          <ac:spMkLst>
            <pc:docMk/>
            <pc:sldMk cId="1888269681" sldId="734"/>
            <ac:spMk id="3" creationId="{B5360C5B-EA04-DC80-DCB9-0B7FA3F4D6E5}"/>
          </ac:spMkLst>
        </pc:spChg>
      </pc:sldChg>
      <pc:sldChg chg="modSp">
        <pc:chgData name="Pradeepa P" userId="S::pparameshvaran@tonikbank.com::ba3c13e9-ce31-4e98-8655-9daa7e0bceff" providerId="AD" clId="Web-{9CBF56AA-BF6D-1E41-8E4D-4B2EDA43C8EE}" dt="2025-06-20T07:05:40.993" v="255" actId="20577"/>
        <pc:sldMkLst>
          <pc:docMk/>
          <pc:sldMk cId="2086865897" sldId="735"/>
        </pc:sldMkLst>
        <pc:spChg chg="mod">
          <ac:chgData name="Pradeepa P" userId="S::pparameshvaran@tonikbank.com::ba3c13e9-ce31-4e98-8655-9daa7e0bceff" providerId="AD" clId="Web-{9CBF56AA-BF6D-1E41-8E4D-4B2EDA43C8EE}" dt="2025-06-20T07:05:40.993" v="255" actId="20577"/>
          <ac:spMkLst>
            <pc:docMk/>
            <pc:sldMk cId="2086865897" sldId="735"/>
            <ac:spMk id="8" creationId="{E8BFC5A4-01EC-5342-A1EB-BAF0F01D472D}"/>
          </ac:spMkLst>
        </pc:spChg>
      </pc:sldChg>
      <pc:sldChg chg="modSp">
        <pc:chgData name="Pradeepa P" userId="S::pparameshvaran@tonikbank.com::ba3c13e9-ce31-4e98-8655-9daa7e0bceff" providerId="AD" clId="Web-{9CBF56AA-BF6D-1E41-8E4D-4B2EDA43C8EE}" dt="2025-06-20T07:05:45.618" v="260" actId="20577"/>
        <pc:sldMkLst>
          <pc:docMk/>
          <pc:sldMk cId="938936021" sldId="736"/>
        </pc:sldMkLst>
        <pc:spChg chg="mod">
          <ac:chgData name="Pradeepa P" userId="S::pparameshvaran@tonikbank.com::ba3c13e9-ce31-4e98-8655-9daa7e0bceff" providerId="AD" clId="Web-{9CBF56AA-BF6D-1E41-8E4D-4B2EDA43C8EE}" dt="2025-06-20T07:05:45.618" v="260" actId="20577"/>
          <ac:spMkLst>
            <pc:docMk/>
            <pc:sldMk cId="938936021" sldId="736"/>
            <ac:spMk id="3" creationId="{9A9207E9-7FFF-D362-84A2-35232ACF554A}"/>
          </ac:spMkLst>
        </pc:spChg>
      </pc:sldChg>
      <pc:sldChg chg="modSp">
        <pc:chgData name="Pradeepa P" userId="S::pparameshvaran@tonikbank.com::ba3c13e9-ce31-4e98-8655-9daa7e0bceff" providerId="AD" clId="Web-{9CBF56AA-BF6D-1E41-8E4D-4B2EDA43C8EE}" dt="2025-06-20T07:01:53.032" v="208" actId="1076"/>
        <pc:sldMkLst>
          <pc:docMk/>
          <pc:sldMk cId="867531378" sldId="737"/>
        </pc:sldMkLst>
        <pc:graphicFrameChg chg="mod modGraphic">
          <ac:chgData name="Pradeepa P" userId="S::pparameshvaran@tonikbank.com::ba3c13e9-ce31-4e98-8655-9daa7e0bceff" providerId="AD" clId="Web-{9CBF56AA-BF6D-1E41-8E4D-4B2EDA43C8EE}" dt="2025-06-20T07:01:53.032" v="208" actId="1076"/>
          <ac:graphicFrameMkLst>
            <pc:docMk/>
            <pc:sldMk cId="867531378" sldId="737"/>
            <ac:graphicFrameMk id="6" creationId="{DA8EABFB-D9B0-69C7-6E76-53A656CEC9F1}"/>
          </ac:graphicFrameMkLst>
        </pc:graphicFrameChg>
        <pc:graphicFrameChg chg="mod modGraphic">
          <ac:chgData name="Pradeepa P" userId="S::pparameshvaran@tonikbank.com::ba3c13e9-ce31-4e98-8655-9daa7e0bceff" providerId="AD" clId="Web-{9CBF56AA-BF6D-1E41-8E4D-4B2EDA43C8EE}" dt="2025-06-20T07:01:39.766" v="206"/>
          <ac:graphicFrameMkLst>
            <pc:docMk/>
            <pc:sldMk cId="867531378" sldId="737"/>
            <ac:graphicFrameMk id="8" creationId="{8A337983-A29B-91DE-47DF-D2115C7F5EEA}"/>
          </ac:graphicFrameMkLst>
        </pc:graphicFrameChg>
      </pc:sldChg>
    </pc:docChg>
  </pc:docChgLst>
  <pc:docChgLst>
    <pc:chgData name="Pradeepa P" userId="S::pparameshvaran@tonikbank.com::ba3c13e9-ce31-4e98-8655-9daa7e0bceff" providerId="AD" clId="Web-{C163079A-43AF-DF3E-C962-EBE1D4397DDF}"/>
    <pc:docChg chg="modSld sldOrd">
      <pc:chgData name="Pradeepa P" userId="S::pparameshvaran@tonikbank.com::ba3c13e9-ce31-4e98-8655-9daa7e0bceff" providerId="AD" clId="Web-{C163079A-43AF-DF3E-C962-EBE1D4397DDF}" dt="2025-06-27T12:12:10.614" v="128" actId="20577"/>
      <pc:docMkLst>
        <pc:docMk/>
      </pc:docMkLst>
      <pc:sldChg chg="addSp delSp modSp">
        <pc:chgData name="Pradeepa P" userId="S::pparameshvaran@tonikbank.com::ba3c13e9-ce31-4e98-8655-9daa7e0bceff" providerId="AD" clId="Web-{C163079A-43AF-DF3E-C962-EBE1D4397DDF}" dt="2025-06-27T12:04:31.895" v="37" actId="1076"/>
        <pc:sldMkLst>
          <pc:docMk/>
          <pc:sldMk cId="66528652" sldId="666"/>
        </pc:sldMkLst>
        <pc:picChg chg="add mod">
          <ac:chgData name="Pradeepa P" userId="S::pparameshvaran@tonikbank.com::ba3c13e9-ce31-4e98-8655-9daa7e0bceff" providerId="AD" clId="Web-{C163079A-43AF-DF3E-C962-EBE1D4397DDF}" dt="2025-06-27T12:04:15.988" v="33" actId="1076"/>
          <ac:picMkLst>
            <pc:docMk/>
            <pc:sldMk cId="66528652" sldId="666"/>
            <ac:picMk id="3" creationId="{3E01EA13-E2A1-8124-E3EC-44AA4D8C0626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4:31.895" v="37" actId="1076"/>
          <ac:picMkLst>
            <pc:docMk/>
            <pc:sldMk cId="66528652" sldId="666"/>
            <ac:picMk id="4" creationId="{6B43F6D6-A288-A283-4193-89A1E78E4807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4:17.426" v="34"/>
          <ac:picMkLst>
            <pc:docMk/>
            <pc:sldMk cId="66528652" sldId="666"/>
            <ac:picMk id="6" creationId="{561A200B-F81C-01B5-3EB4-F9FDF785E758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4:06.894" v="28"/>
          <ac:picMkLst>
            <pc:docMk/>
            <pc:sldMk cId="66528652" sldId="666"/>
            <ac:picMk id="8" creationId="{05D962A0-AC8C-20A0-A08A-2CC45E5F1F49}"/>
          </ac:picMkLst>
        </pc:picChg>
      </pc:sldChg>
      <pc:sldChg chg="addSp delSp modSp">
        <pc:chgData name="Pradeepa P" userId="S::pparameshvaran@tonikbank.com::ba3c13e9-ce31-4e98-8655-9daa7e0bceff" providerId="AD" clId="Web-{C163079A-43AF-DF3E-C962-EBE1D4397DDF}" dt="2025-06-27T12:03:55.722" v="27" actId="1076"/>
        <pc:sldMkLst>
          <pc:docMk/>
          <pc:sldMk cId="171521606" sldId="674"/>
        </pc:sldMkLst>
        <pc:picChg chg="add del mod">
          <ac:chgData name="Pradeepa P" userId="S::pparameshvaran@tonikbank.com::ba3c13e9-ce31-4e98-8655-9daa7e0bceff" providerId="AD" clId="Web-{C163079A-43AF-DF3E-C962-EBE1D4397DDF}" dt="2025-06-27T12:03:23.659" v="20"/>
          <ac:picMkLst>
            <pc:docMk/>
            <pc:sldMk cId="171521606" sldId="674"/>
            <ac:picMk id="4" creationId="{A00E397E-4DCC-65AF-1DD3-81B0CDA3FF57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3:29.831" v="24" actId="1076"/>
          <ac:picMkLst>
            <pc:docMk/>
            <pc:sldMk cId="171521606" sldId="674"/>
            <ac:picMk id="5" creationId="{FC993BCC-8D2F-6225-A02C-D72FE6DB6F7E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3:55.722" v="27" actId="1076"/>
          <ac:picMkLst>
            <pc:docMk/>
            <pc:sldMk cId="171521606" sldId="674"/>
            <ac:picMk id="6" creationId="{116CBE73-7720-5B18-47C3-E81FEA01F8DE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3:20.815" v="18"/>
          <ac:picMkLst>
            <pc:docMk/>
            <pc:sldMk cId="171521606" sldId="674"/>
            <ac:picMk id="7" creationId="{859C6FA2-4CAD-898C-F9B4-A62351A9DCC3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3:25.127" v="21"/>
          <ac:picMkLst>
            <pc:docMk/>
            <pc:sldMk cId="171521606" sldId="674"/>
            <ac:picMk id="9" creationId="{D7B45870-9520-04C5-B743-D0ED382745C3}"/>
          </ac:picMkLst>
        </pc:picChg>
      </pc:sldChg>
      <pc:sldChg chg="addSp delSp modSp">
        <pc:chgData name="Pradeepa P" userId="S::pparameshvaran@tonikbank.com::ba3c13e9-ce31-4e98-8655-9daa7e0bceff" providerId="AD" clId="Web-{C163079A-43AF-DF3E-C962-EBE1D4397DDF}" dt="2025-06-27T12:06:29.665" v="69" actId="14100"/>
        <pc:sldMkLst>
          <pc:docMk/>
          <pc:sldMk cId="1535341340" sldId="677"/>
        </pc:sldMkLst>
        <pc:picChg chg="add mod">
          <ac:chgData name="Pradeepa P" userId="S::pparameshvaran@tonikbank.com::ba3c13e9-ce31-4e98-8655-9daa7e0bceff" providerId="AD" clId="Web-{C163079A-43AF-DF3E-C962-EBE1D4397DDF}" dt="2025-06-27T12:06:10.367" v="65" actId="14100"/>
          <ac:picMkLst>
            <pc:docMk/>
            <pc:sldMk cId="1535341340" sldId="677"/>
            <ac:picMk id="4" creationId="{44528539-F2E6-B19C-96C3-1E03CB449823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6:29.665" v="69" actId="14100"/>
          <ac:picMkLst>
            <pc:docMk/>
            <pc:sldMk cId="1535341340" sldId="677"/>
            <ac:picMk id="5" creationId="{A7A7ADDB-9AC2-F250-AB77-D1E00B0D43E2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6:22.196" v="66"/>
          <ac:picMkLst>
            <pc:docMk/>
            <pc:sldMk cId="1535341340" sldId="677"/>
            <ac:picMk id="9" creationId="{BEA901B5-2552-CF4D-AA13-0D30964D8BDA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5:53.507" v="58"/>
          <ac:picMkLst>
            <pc:docMk/>
            <pc:sldMk cId="1535341340" sldId="677"/>
            <ac:picMk id="11" creationId="{09678074-FB00-8B4D-6686-E00892B1AF29}"/>
          </ac:picMkLst>
        </pc:picChg>
      </pc:sldChg>
      <pc:sldChg chg="addSp delSp modSp">
        <pc:chgData name="Pradeepa P" userId="S::pparameshvaran@tonikbank.com::ba3c13e9-ce31-4e98-8655-9daa7e0bceff" providerId="AD" clId="Web-{C163079A-43AF-DF3E-C962-EBE1D4397DDF}" dt="2025-06-27T12:12:10.614" v="128" actId="20577"/>
        <pc:sldMkLst>
          <pc:docMk/>
          <pc:sldMk cId="363834639" sldId="681"/>
        </pc:sldMkLst>
        <pc:spChg chg="mod">
          <ac:chgData name="Pradeepa P" userId="S::pparameshvaran@tonikbank.com::ba3c13e9-ce31-4e98-8655-9daa7e0bceff" providerId="AD" clId="Web-{C163079A-43AF-DF3E-C962-EBE1D4397DDF}" dt="2025-06-27T12:12:10.614" v="128" actId="20577"/>
          <ac:spMkLst>
            <pc:docMk/>
            <pc:sldMk cId="363834639" sldId="681"/>
            <ac:spMk id="3" creationId="{A28FDF22-ADD1-004C-7A43-499C5F5D6857}"/>
          </ac:spMkLst>
        </pc:spChg>
        <pc:picChg chg="add mod">
          <ac:chgData name="Pradeepa P" userId="S::pparameshvaran@tonikbank.com::ba3c13e9-ce31-4e98-8655-9daa7e0bceff" providerId="AD" clId="Web-{C163079A-43AF-DF3E-C962-EBE1D4397DDF}" dt="2025-06-27T12:07:57.840" v="85" actId="1076"/>
          <ac:picMkLst>
            <pc:docMk/>
            <pc:sldMk cId="363834639" sldId="681"/>
            <ac:picMk id="4" creationId="{EBB399B6-EE85-DD36-71E2-13E7EFA2CE53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8:14.184" v="91" actId="1076"/>
          <ac:picMkLst>
            <pc:docMk/>
            <pc:sldMk cId="363834639" sldId="681"/>
            <ac:picMk id="5" creationId="{4FDB317D-DD48-B761-238B-A50AD4FFDCE5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7:59.590" v="86"/>
          <ac:picMkLst>
            <pc:docMk/>
            <pc:sldMk cId="363834639" sldId="681"/>
            <ac:picMk id="7" creationId="{F8679DD4-3B69-3B60-6C44-D42262EDA774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7:49.621" v="80"/>
          <ac:picMkLst>
            <pc:docMk/>
            <pc:sldMk cId="363834639" sldId="681"/>
            <ac:picMk id="9" creationId="{8466D92C-7735-63E2-C953-5FDC246B35CD}"/>
          </ac:picMkLst>
        </pc:picChg>
      </pc:sldChg>
      <pc:sldChg chg="addSp delSp modSp ord">
        <pc:chgData name="Pradeepa P" userId="S::pparameshvaran@tonikbank.com::ba3c13e9-ce31-4e98-8655-9daa7e0bceff" providerId="AD" clId="Web-{C163079A-43AF-DF3E-C962-EBE1D4397DDF}" dt="2025-06-27T12:12:02.755" v="122" actId="20577"/>
        <pc:sldMkLst>
          <pc:docMk/>
          <pc:sldMk cId="2512632572" sldId="699"/>
        </pc:sldMkLst>
        <pc:spChg chg="mod">
          <ac:chgData name="Pradeepa P" userId="S::pparameshvaran@tonikbank.com::ba3c13e9-ce31-4e98-8655-9daa7e0bceff" providerId="AD" clId="Web-{C163079A-43AF-DF3E-C962-EBE1D4397DDF}" dt="2025-06-27T12:12:02.755" v="122" actId="20577"/>
          <ac:spMkLst>
            <pc:docMk/>
            <pc:sldMk cId="2512632572" sldId="699"/>
            <ac:spMk id="3" creationId="{9F1B1F0C-FDDC-DB68-B70B-D9711D0DBF99}"/>
          </ac:spMkLst>
        </pc:spChg>
        <pc:picChg chg="add mod">
          <ac:chgData name="Pradeepa P" userId="S::pparameshvaran@tonikbank.com::ba3c13e9-ce31-4e98-8655-9daa7e0bceff" providerId="AD" clId="Web-{C163079A-43AF-DF3E-C962-EBE1D4397DDF}" dt="2025-06-27T12:07:13.432" v="74" actId="1076"/>
          <ac:picMkLst>
            <pc:docMk/>
            <pc:sldMk cId="2512632572" sldId="699"/>
            <ac:picMk id="4" creationId="{85DFD97D-8687-8C1C-3F7E-F0B01DA17A26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7:36.198" v="79" actId="1076"/>
          <ac:picMkLst>
            <pc:docMk/>
            <pc:sldMk cId="2512632572" sldId="699"/>
            <ac:picMk id="5" creationId="{0DF64BF4-AA07-3BEA-8D66-6C20C20258A1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7:15.057" v="75"/>
          <ac:picMkLst>
            <pc:docMk/>
            <pc:sldMk cId="2512632572" sldId="699"/>
            <ac:picMk id="7" creationId="{1DAE048A-A258-80F1-4BC5-EB842B4339D2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7:06.947" v="71"/>
          <ac:picMkLst>
            <pc:docMk/>
            <pc:sldMk cId="2512632572" sldId="699"/>
            <ac:picMk id="9" creationId="{2B376639-483E-E2C9-933D-2454CFF016E0}"/>
          </ac:picMkLst>
        </pc:picChg>
      </pc:sldChg>
      <pc:sldChg chg="addSp delSp modSp">
        <pc:chgData name="Pradeepa P" userId="S::pparameshvaran@tonikbank.com::ba3c13e9-ce31-4e98-8655-9daa7e0bceff" providerId="AD" clId="Web-{C163079A-43AF-DF3E-C962-EBE1D4397DDF}" dt="2025-06-27T12:05:44.054" v="57" actId="14100"/>
        <pc:sldMkLst>
          <pc:docMk/>
          <pc:sldMk cId="356660738" sldId="707"/>
        </pc:sldMkLst>
        <pc:picChg chg="add del mod">
          <ac:chgData name="Pradeepa P" userId="S::pparameshvaran@tonikbank.com::ba3c13e9-ce31-4e98-8655-9daa7e0bceff" providerId="AD" clId="Web-{C163079A-43AF-DF3E-C962-EBE1D4397DDF}" dt="2025-06-27T12:05:16.881" v="48"/>
          <ac:picMkLst>
            <pc:docMk/>
            <pc:sldMk cId="356660738" sldId="707"/>
            <ac:picMk id="4" creationId="{E7EAC1ED-7292-6590-CC1B-91871C9F55AF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5:24.256" v="53" actId="1076"/>
          <ac:picMkLst>
            <pc:docMk/>
            <pc:sldMk cId="356660738" sldId="707"/>
            <ac:picMk id="5" creationId="{EB50E06A-FB11-94DB-20DC-CDDB313AD8A1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5:44.054" v="57" actId="14100"/>
          <ac:picMkLst>
            <pc:docMk/>
            <pc:sldMk cId="356660738" sldId="707"/>
            <ac:picMk id="6" creationId="{D5E4FC10-3976-9D95-AEEE-54139056E6CE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5:18.162" v="49"/>
          <ac:picMkLst>
            <pc:docMk/>
            <pc:sldMk cId="356660738" sldId="707"/>
            <ac:picMk id="7" creationId="{11B22D17-8F43-EB42-C392-C2B554183556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5:14.865" v="46"/>
          <ac:picMkLst>
            <pc:docMk/>
            <pc:sldMk cId="356660738" sldId="707"/>
            <ac:picMk id="9" creationId="{710DF445-66B5-07B7-0BE9-7AB69D1F0732}"/>
          </ac:picMkLst>
        </pc:picChg>
      </pc:sldChg>
      <pc:sldChg chg="addSp delSp modSp">
        <pc:chgData name="Pradeepa P" userId="S::pparameshvaran@tonikbank.com::ba3c13e9-ce31-4e98-8655-9daa7e0bceff" providerId="AD" clId="Web-{C163079A-43AF-DF3E-C962-EBE1D4397DDF}" dt="2025-06-27T12:05:03.615" v="45" actId="1076"/>
        <pc:sldMkLst>
          <pc:docMk/>
          <pc:sldMk cId="1756677345" sldId="712"/>
        </pc:sldMkLst>
        <pc:picChg chg="add mod">
          <ac:chgData name="Pradeepa P" userId="S::pparameshvaran@tonikbank.com::ba3c13e9-ce31-4e98-8655-9daa7e0bceff" providerId="AD" clId="Web-{C163079A-43AF-DF3E-C962-EBE1D4397DDF}" dt="2025-06-27T12:04:48.036" v="41" actId="1076"/>
          <ac:picMkLst>
            <pc:docMk/>
            <pc:sldMk cId="1756677345" sldId="712"/>
            <ac:picMk id="4" creationId="{7353D838-A64A-6E24-2E3F-745729AF5EC5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5:03.615" v="45" actId="1076"/>
          <ac:picMkLst>
            <pc:docMk/>
            <pc:sldMk cId="1756677345" sldId="712"/>
            <ac:picMk id="5" creationId="{52C124DF-15FA-D1CE-6AE0-9A2CF86860F8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4:49.286" v="42"/>
          <ac:picMkLst>
            <pc:docMk/>
            <pc:sldMk cId="1756677345" sldId="712"/>
            <ac:picMk id="7" creationId="{A2342D03-7884-5ABB-3DA0-132B91103E0F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4:41.817" v="38"/>
          <ac:picMkLst>
            <pc:docMk/>
            <pc:sldMk cId="1756677345" sldId="712"/>
            <ac:picMk id="9" creationId="{36FD5014-2113-0DE7-765F-5B87215BCE6F}"/>
          </ac:picMkLst>
        </pc:picChg>
      </pc:sldChg>
      <pc:sldChg chg="addSp delSp modSp">
        <pc:chgData name="Pradeepa P" userId="S::pparameshvaran@tonikbank.com::ba3c13e9-ce31-4e98-8655-9daa7e0bceff" providerId="AD" clId="Web-{C163079A-43AF-DF3E-C962-EBE1D4397DDF}" dt="2025-06-27T12:02:10.469" v="17" actId="1076"/>
        <pc:sldMkLst>
          <pc:docMk/>
          <pc:sldMk cId="2995196123" sldId="733"/>
        </pc:sldMkLst>
        <pc:spChg chg="mod">
          <ac:chgData name="Pradeepa P" userId="S::pparameshvaran@tonikbank.com::ba3c13e9-ce31-4e98-8655-9daa7e0bceff" providerId="AD" clId="Web-{C163079A-43AF-DF3E-C962-EBE1D4397DDF}" dt="2025-06-27T12:01:05.669" v="9" actId="14100"/>
          <ac:spMkLst>
            <pc:docMk/>
            <pc:sldMk cId="2995196123" sldId="733"/>
            <ac:spMk id="8" creationId="{BDBFD9D1-1C5C-933C-A0EB-6BD25DFE6533}"/>
          </ac:spMkLst>
        </pc:spChg>
        <pc:picChg chg="del">
          <ac:chgData name="Pradeepa P" userId="S::pparameshvaran@tonikbank.com::ba3c13e9-ce31-4e98-8655-9daa7e0bceff" providerId="AD" clId="Web-{C163079A-43AF-DF3E-C962-EBE1D4397DDF}" dt="2025-06-27T12:00:40.356" v="0"/>
          <ac:picMkLst>
            <pc:docMk/>
            <pc:sldMk cId="2995196123" sldId="733"/>
            <ac:picMk id="4" creationId="{72ED0098-C5E3-6EFC-AD25-7C35F1A39DDD}"/>
          </ac:picMkLst>
        </pc:picChg>
        <pc:picChg chg="add del mod">
          <ac:chgData name="Pradeepa P" userId="S::pparameshvaran@tonikbank.com::ba3c13e9-ce31-4e98-8655-9daa7e0bceff" providerId="AD" clId="Web-{C163079A-43AF-DF3E-C962-EBE1D4397DDF}" dt="2025-06-27T12:00:42.950" v="2"/>
          <ac:picMkLst>
            <pc:docMk/>
            <pc:sldMk cId="2995196123" sldId="733"/>
            <ac:picMk id="5" creationId="{AF746281-7706-106A-E70F-233686B669CA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0:58.529" v="6"/>
          <ac:picMkLst>
            <pc:docMk/>
            <pc:sldMk cId="2995196123" sldId="733"/>
            <ac:picMk id="6" creationId="{3D5A40F1-0FFE-F4DF-6131-D5CCBDFECB2D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2:10.469" v="17" actId="1076"/>
          <ac:picMkLst>
            <pc:docMk/>
            <pc:sldMk cId="2995196123" sldId="733"/>
            <ac:picMk id="7" creationId="{D34D47CD-32BB-2DEA-C03D-1C936809FCD5}"/>
          </ac:picMkLst>
        </pc:picChg>
        <pc:picChg chg="add del mod">
          <ac:chgData name="Pradeepa P" userId="S::pparameshvaran@tonikbank.com::ba3c13e9-ce31-4e98-8655-9daa7e0bceff" providerId="AD" clId="Web-{C163079A-43AF-DF3E-C962-EBE1D4397DDF}" dt="2025-06-27T12:01:12.951" v="11"/>
          <ac:picMkLst>
            <pc:docMk/>
            <pc:sldMk cId="2995196123" sldId="733"/>
            <ac:picMk id="9" creationId="{A68BE80D-57B4-FDCE-F8E7-43BAE6CFCCEE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2:04.218" v="16" actId="1076"/>
          <ac:picMkLst>
            <pc:docMk/>
            <pc:sldMk cId="2995196123" sldId="733"/>
            <ac:picMk id="10" creationId="{D9C27091-C065-A02D-09E7-4C83436D4E78}"/>
          </ac:picMkLst>
        </pc:picChg>
      </pc:sldChg>
      <pc:sldChg chg="addSp delSp modSp">
        <pc:chgData name="Pradeepa P" userId="S::pparameshvaran@tonikbank.com::ba3c13e9-ce31-4e98-8655-9daa7e0bceff" providerId="AD" clId="Web-{C163079A-43AF-DF3E-C962-EBE1D4397DDF}" dt="2025-06-27T12:08:46.904" v="101" actId="14100"/>
        <pc:sldMkLst>
          <pc:docMk/>
          <pc:sldMk cId="1888269681" sldId="734"/>
        </pc:sldMkLst>
        <pc:picChg chg="add mod">
          <ac:chgData name="Pradeepa P" userId="S::pparameshvaran@tonikbank.com::ba3c13e9-ce31-4e98-8655-9daa7e0bceff" providerId="AD" clId="Web-{C163079A-43AF-DF3E-C962-EBE1D4397DDF}" dt="2025-06-27T12:08:28.903" v="96" actId="14100"/>
          <ac:picMkLst>
            <pc:docMk/>
            <pc:sldMk cId="1888269681" sldId="734"/>
            <ac:picMk id="4" creationId="{B3FB692B-03B8-00A8-9041-AFD7A09F3A3E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8:30.778" v="97"/>
          <ac:picMkLst>
            <pc:docMk/>
            <pc:sldMk cId="1888269681" sldId="734"/>
            <ac:picMk id="5" creationId="{83E34BA3-F390-C7E1-3DC0-C3DCA9ED5048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8:46.904" v="101" actId="14100"/>
          <ac:picMkLst>
            <pc:docMk/>
            <pc:sldMk cId="1888269681" sldId="734"/>
            <ac:picMk id="6" creationId="{F4ABD8B4-6057-20CD-EACD-E89602908E3A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8:22.247" v="92"/>
          <ac:picMkLst>
            <pc:docMk/>
            <pc:sldMk cId="1888269681" sldId="734"/>
            <ac:picMk id="8" creationId="{D1934262-ABD6-AFF6-904E-863F7E7A3A77}"/>
          </ac:picMkLst>
        </pc:picChg>
      </pc:sldChg>
      <pc:sldChg chg="addSp delSp modSp">
        <pc:chgData name="Pradeepa P" userId="S::pparameshvaran@tonikbank.com::ba3c13e9-ce31-4e98-8655-9daa7e0bceff" providerId="AD" clId="Web-{C163079A-43AF-DF3E-C962-EBE1D4397DDF}" dt="2025-06-27T12:09:22.405" v="111" actId="1076"/>
        <pc:sldMkLst>
          <pc:docMk/>
          <pc:sldMk cId="2086865897" sldId="735"/>
        </pc:sldMkLst>
        <pc:picChg chg="add mod">
          <ac:chgData name="Pradeepa P" userId="S::pparameshvaran@tonikbank.com::ba3c13e9-ce31-4e98-8655-9daa7e0bceff" providerId="AD" clId="Web-{C163079A-43AF-DF3E-C962-EBE1D4397DDF}" dt="2025-06-27T12:09:07.764" v="107" actId="1076"/>
          <ac:picMkLst>
            <pc:docMk/>
            <pc:sldMk cId="2086865897" sldId="735"/>
            <ac:picMk id="3" creationId="{7825BAA7-52E4-42EA-A8D1-E863DC2C8BA6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9:17.218" v="108"/>
          <ac:picMkLst>
            <pc:docMk/>
            <pc:sldMk cId="2086865897" sldId="735"/>
            <ac:picMk id="4" creationId="{D0C7F02D-EBB8-C0C2-F51E-DEDC5C8A8B41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9:22.405" v="111" actId="1076"/>
          <ac:picMkLst>
            <pc:docMk/>
            <pc:sldMk cId="2086865897" sldId="735"/>
            <ac:picMk id="5" creationId="{629AC78E-4E44-898E-594C-F64556879D37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8:57.967" v="102"/>
          <ac:picMkLst>
            <pc:docMk/>
            <pc:sldMk cId="2086865897" sldId="735"/>
            <ac:picMk id="7" creationId="{F78E7118-6A73-0B05-D1AD-9B9D02962847}"/>
          </ac:picMkLst>
        </pc:picChg>
      </pc:sldChg>
      <pc:sldChg chg="addSp delSp modSp">
        <pc:chgData name="Pradeepa P" userId="S::pparameshvaran@tonikbank.com::ba3c13e9-ce31-4e98-8655-9daa7e0bceff" providerId="AD" clId="Web-{C163079A-43AF-DF3E-C962-EBE1D4397DDF}" dt="2025-06-27T12:09:54.141" v="119" actId="1076"/>
        <pc:sldMkLst>
          <pc:docMk/>
          <pc:sldMk cId="938936021" sldId="736"/>
        </pc:sldMkLst>
        <pc:picChg chg="add mod">
          <ac:chgData name="Pradeepa P" userId="S::pparameshvaran@tonikbank.com::ba3c13e9-ce31-4e98-8655-9daa7e0bceff" providerId="AD" clId="Web-{C163079A-43AF-DF3E-C962-EBE1D4397DDF}" dt="2025-06-27T12:09:37.546" v="115" actId="1076"/>
          <ac:picMkLst>
            <pc:docMk/>
            <pc:sldMk cId="938936021" sldId="736"/>
            <ac:picMk id="4" creationId="{046516E3-9044-B892-5C65-B90E39E5DDDC}"/>
          </ac:picMkLst>
        </pc:picChg>
        <pc:picChg chg="add mod">
          <ac:chgData name="Pradeepa P" userId="S::pparameshvaran@tonikbank.com::ba3c13e9-ce31-4e98-8655-9daa7e0bceff" providerId="AD" clId="Web-{C163079A-43AF-DF3E-C962-EBE1D4397DDF}" dt="2025-06-27T12:09:54.141" v="119" actId="1076"/>
          <ac:picMkLst>
            <pc:docMk/>
            <pc:sldMk cId="938936021" sldId="736"/>
            <ac:picMk id="5" creationId="{9068EA40-64CE-CC25-F1F4-CEF69EC90A8F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9:39.562" v="116"/>
          <ac:picMkLst>
            <pc:docMk/>
            <pc:sldMk cId="938936021" sldId="736"/>
            <ac:picMk id="6" creationId="{20C73CFD-C45F-DDE2-ECE1-C7D50F78D15C}"/>
          </ac:picMkLst>
        </pc:picChg>
        <pc:picChg chg="del">
          <ac:chgData name="Pradeepa P" userId="S::pparameshvaran@tonikbank.com::ba3c13e9-ce31-4e98-8655-9daa7e0bceff" providerId="AD" clId="Web-{C163079A-43AF-DF3E-C962-EBE1D4397DDF}" dt="2025-06-27T12:09:31.890" v="112"/>
          <ac:picMkLst>
            <pc:docMk/>
            <pc:sldMk cId="938936021" sldId="736"/>
            <ac:picMk id="9" creationId="{4A46D806-82A5-BC8F-D57D-F1743A02697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FCCA2-6A77-4A5D-8652-D7C4E78E7694}" type="datetimeFigureOut"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8EB54-8893-437B-AC7F-57129B52E2B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97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3411728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981075"/>
            <a:ext cx="5108578" cy="4895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90593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laceholder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CD44-27E8-4F05-B21C-5BBA8C9AFF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1053" y="1737438"/>
            <a:ext cx="5108575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2324EA-1BBD-4479-A31F-033E7DC2704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72374" y="1737438"/>
            <a:ext cx="5108400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7151270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ig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1748119"/>
            <a:ext cx="10369550" cy="416532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32C4C44-1466-4515-88F2-3DD924B4D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83943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A842CBA2-6ADB-402E-989B-420BCA4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3482D7-B02B-47E4-ABE6-DA44F429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57456747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798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BD5A-1D7B-466C-B524-87FD020103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224" y="2321859"/>
            <a:ext cx="10369551" cy="2214282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Chapter #</a:t>
            </a:r>
            <a:br>
              <a:rPr lang="en-PH" noProof="0"/>
            </a:br>
            <a:r>
              <a:rPr lang="en-PH" noProof="0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33142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>
              <a:lnSpc>
                <a:spcPct val="110000"/>
              </a:lnSpc>
              <a:defRPr sz="3150" spc="-90" baseline="0"/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B6B1F9-27C6-40AE-9DAF-99CB30D9F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1224" y="2151073"/>
            <a:ext cx="3960814" cy="376236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4017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464D0EC-DF14-47AE-A965-A789B323470D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78682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21478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E23F-0191-487F-8C79-77393934B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116955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D9AE-AED7-48F8-81D3-F7DFCDADC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1225" y="2587751"/>
            <a:ext cx="10369550" cy="33256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en-PH" sz="1150" kern="1200" spc="-70" baseline="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sz="1200" b="1"/>
            </a:lvl2pPr>
            <a:lvl3pPr marL="0" indent="0">
              <a:buNone/>
              <a:defRPr sz="1200"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7" name="Slide Number Placeholder 11">
            <a:extLst>
              <a:ext uri="{FF2B5EF4-FFF2-40B4-BE49-F238E27FC236}">
                <a16:creationId xmlns:a16="http://schemas.microsoft.com/office/drawing/2014/main" id="{656184E3-FA41-4B15-BE9C-8A87B67C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035214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Right-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086-4934-4BA0-BFE6-A6CF7372B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16784" y="981075"/>
            <a:ext cx="3960815" cy="4932363"/>
          </a:xfrm>
        </p:spPr>
        <p:txBody>
          <a:bodyPr/>
          <a:lstStyle>
            <a:lvl1pPr marL="342000" indent="-342000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  <a:defRPr sz="1800">
                <a:solidFill>
                  <a:schemeClr val="accent1"/>
                </a:solidFill>
              </a:defRPr>
            </a:lvl1pPr>
            <a:lvl2pPr marL="0" indent="0">
              <a:buNone/>
              <a:defRPr sz="1100"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8" name="Slide Number Placeholder 11">
            <a:extLst>
              <a:ext uri="{FF2B5EF4-FFF2-40B4-BE49-F238E27FC236}">
                <a16:creationId xmlns:a16="http://schemas.microsoft.com/office/drawing/2014/main" id="{905878BF-004C-4634-AE51-76B9BDB4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C68C63-61FF-47FD-9A18-28597DE7B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391244865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A243-A39F-4201-A838-A7526315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4" y="981073"/>
            <a:ext cx="3960814" cy="1022075"/>
          </a:xfrm>
          <a:prstGeom prst="rect">
            <a:avLst/>
          </a:prstGeom>
        </p:spPr>
        <p:txBody>
          <a:bodyPr anchor="t">
            <a:sp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0BA76-34E5-44EA-888A-855BCCB9D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0"/>
            <a:ext cx="6096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PH" noProof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1AC0660-6502-4ABC-A2ED-2D6CF5E3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CD91FF71-2EEB-4774-8F90-FE5ACB1A4987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911225" y="1951038"/>
            <a:ext cx="3960813" cy="3962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PH" noProof="0"/>
              <a:t>Click to insert a chart</a:t>
            </a:r>
          </a:p>
        </p:txBody>
      </p:sp>
    </p:spTree>
    <p:extLst>
      <p:ext uri="{BB962C8B-B14F-4D97-AF65-F5344CB8AC3E}">
        <p14:creationId xmlns:p14="http://schemas.microsoft.com/office/powerpoint/2010/main" val="122279921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EAA22-CA34-4A50-973C-127FD127D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1223" y="2505075"/>
            <a:ext cx="5086352" cy="3408363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 lang="en-PH" sz="1800" kern="120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PH" sz="1100" kern="1200" noProof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  <a:buFont typeface="Wingdings" panose="05000000000000000000" pitchFamily="2" charset="2"/>
              <a:buChar char="§"/>
            </a:pPr>
            <a:r>
              <a:rPr lang="en-US" noProof="0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D4EDA-1701-4A8D-8879-6F669F44F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086352" cy="3408363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lang="en-US" sz="1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100" kern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SzPct val="115000"/>
            </a:pPr>
            <a:r>
              <a:rPr lang="en-US" noProof="0"/>
              <a:t>Second level</a:t>
            </a:r>
          </a:p>
        </p:txBody>
      </p:sp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11D86E5-50D9-41CC-9F95-B4AA835286C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11223" y="1681163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D23F7DC-C3F0-4EE3-B615-04ACDE542573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172199" y="1681162"/>
            <a:ext cx="5108579" cy="778573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kern="1200" spc="2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59025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boxes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1">
            <a:extLst>
              <a:ext uri="{FF2B5EF4-FFF2-40B4-BE49-F238E27FC236}">
                <a16:creationId xmlns:a16="http://schemas.microsoft.com/office/drawing/2014/main" id="{BC8E0731-FF1F-42F3-A1DE-09A7A093F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223" y="6282781"/>
            <a:ext cx="2670175" cy="231140"/>
          </a:xfrm>
        </p:spPr>
        <p:txBody>
          <a:bodyPr anchor="t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C7F0D36C-296C-4C41-928D-13DEBF2E67EF}" type="slidenum">
              <a:rPr lang="en-PH" smtClean="0"/>
              <a:pPr/>
              <a:t>‹#›</a:t>
            </a:fld>
            <a:endParaRPr lang="en-PH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F6409CB-2DCC-405D-AFC8-B8C81B683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981075"/>
            <a:ext cx="10369550" cy="587749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20268-61C8-499F-BD8E-D137A2E94C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228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00D1E06D-6DDD-4474-9CDB-8EDE97EF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194" y="1700925"/>
            <a:ext cx="5108578" cy="417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5515924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323005-0E1E-40F0-BDE2-EADB9B99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5" y="356161"/>
            <a:ext cx="1036955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PH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65F2-578C-4CAA-89BF-4F38B1881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225" y="1825625"/>
            <a:ext cx="1036955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PH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C471-B851-4A46-ABDC-9A326724C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1224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7A933-1C71-4162-8CD9-4E532792FE2B}" type="datetimeFigureOut">
              <a:rPr lang="en-PH" noProof="0" smtClean="0"/>
              <a:t>27/06/2025</a:t>
            </a:fld>
            <a:endParaRPr lang="en-PH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0257-3C46-4366-8401-6FAB38D04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7A957-F719-44B5-9861-6AE3188594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67017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D36C-296C-4C41-928D-13DEBF2E67EF}" type="slidenum">
              <a:rPr lang="en-PH" noProof="0" smtClean="0"/>
              <a:t>‹#›</a:t>
            </a:fld>
            <a:endParaRPr lang="en-PH" noProof="0"/>
          </a:p>
        </p:txBody>
      </p:sp>
    </p:spTree>
    <p:extLst>
      <p:ext uri="{BB962C8B-B14F-4D97-AF65-F5344CB8AC3E}">
        <p14:creationId xmlns:p14="http://schemas.microsoft.com/office/powerpoint/2010/main" val="2197331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18">
          <p15:clr>
            <a:srgbClr val="F26B43"/>
          </p15:clr>
        </p15:guide>
        <p15:guide id="2" pos="574">
          <p15:clr>
            <a:srgbClr val="F26B43"/>
          </p15:clr>
        </p15:guide>
        <p15:guide id="3" orient="horz" pos="3725">
          <p15:clr>
            <a:srgbClr val="F26B43"/>
          </p15:clr>
        </p15:guide>
        <p15:guide id="4" pos="2479">
          <p15:clr>
            <a:srgbClr val="F26B43"/>
          </p15:clr>
        </p15:guide>
        <p15:guide id="5" pos="3069">
          <p15:clr>
            <a:srgbClr val="F26B43"/>
          </p15:clr>
        </p15:guide>
        <p15:guide id="6" pos="3840">
          <p15:clr>
            <a:srgbClr val="F26B43"/>
          </p15:clr>
        </p15:guide>
        <p15:guide id="7" pos="4611">
          <p15:clr>
            <a:srgbClr val="F26B43"/>
          </p15:clr>
        </p15:guide>
        <p15:guide id="8" pos="5201">
          <p15:clr>
            <a:srgbClr val="F26B43"/>
          </p15:clr>
        </p15:guide>
        <p15:guide id="9" pos="710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/>
          </a:bodyPr>
          <a:lstStyle/>
          <a:p>
            <a:r>
              <a:rPr lang="en-US"/>
              <a:t>Trench 3 Demo Model for Cash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/>
              <a:t>Presented by:</a:t>
            </a:r>
          </a:p>
          <a:p>
            <a:r>
              <a:rPr lang="en-PH" b="1"/>
              <a:t>Data Science</a:t>
            </a:r>
            <a:endParaRPr lang="en-PH" sz="1800" b="1" spc="20"/>
          </a:p>
          <a:p>
            <a:endParaRPr lang="en-PH"/>
          </a:p>
          <a:p>
            <a:endParaRPr lang="en-PH" sz="2000"/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12</a:t>
            </a:r>
            <a:r>
              <a:rPr lang="en-US" b="1" baseline="30000"/>
              <a:t>th</a:t>
            </a:r>
            <a:r>
              <a:rPr lang="en-US" b="1"/>
              <a:t> June 2025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5C2B3-6963-0573-74E1-811C5EF37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01AD43-FD67-6B30-3A1A-F7AB0093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17" y="435828"/>
            <a:ext cx="11496821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500" err="1">
                <a:ea typeface="+mj-lt"/>
                <a:cs typeface="+mj-lt"/>
              </a:rPr>
              <a:t>ln_age_observation_date</a:t>
            </a:r>
            <a:r>
              <a:rPr lang="en-US" sz="2500">
                <a:ea typeface="+mj-lt"/>
                <a:cs typeface="+mj-lt"/>
              </a:rPr>
              <a:t>                                                                                                         SHAP Rank: 3</a:t>
            </a:r>
            <a:br>
              <a:rPr lang="en-US" sz="2500"/>
            </a:br>
            <a:r>
              <a:rPr lang="en-US" sz="1600" b="0">
                <a:latin typeface="Consolas"/>
              </a:rPr>
              <a:t>Calculates the person's age in years based on their birth date and loan application date.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555A8A-31F1-3BEB-AEAC-2B7FB17D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10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37BE242-D4ED-9309-7489-F117224B1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A94D242-A691-89C5-7084-FFA7B2C4A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F28142-BEF7-416F-D251-AD1BA1CDCD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7353D838-A64A-6E24-2E3F-745729AF5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7" y="1226949"/>
            <a:ext cx="6817229" cy="5127356"/>
          </a:xfrm>
          <a:prstGeom prst="rect">
            <a:avLst/>
          </a:prstGeom>
        </p:spPr>
      </p:pic>
      <p:pic>
        <p:nvPicPr>
          <p:cNvPr id="5" name="Picture 4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52C124DF-15FA-D1CE-6AE0-9A2CF8686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900" y="3990732"/>
            <a:ext cx="4932336" cy="175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77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F0885-31CD-4806-537A-DAB680F0D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C3EB4B-0257-441E-CBD9-28A2C956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11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0671C2-D872-B08E-65EB-C403C8CA2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15" y="245502"/>
            <a:ext cx="10544604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ln_vas_opted_flag</a:t>
            </a:r>
            <a:r>
              <a:rPr lang="en-IN"/>
              <a:t>                                                                             </a:t>
            </a:r>
            <a:r>
              <a:rPr lang="en-US" sz="2500">
                <a:ea typeface="+mj-lt"/>
                <a:cs typeface="+mj-lt"/>
              </a:rPr>
              <a:t>SHAP Rank: 4</a:t>
            </a:r>
            <a:br>
              <a:rPr lang="en-US" sz="2500">
                <a:ea typeface="+mj-lt"/>
                <a:cs typeface="+mj-lt"/>
              </a:rPr>
            </a:br>
            <a:r>
              <a:rPr lang="en-US" sz="1800" b="0">
                <a:ea typeface="+mj-lt"/>
                <a:cs typeface="+mj-lt"/>
              </a:rPr>
              <a:t>Indicates whether the user has opted for any value-added services, such as </a:t>
            </a:r>
            <a:r>
              <a:rPr lang="en-US" sz="1800" b="0" err="1">
                <a:ea typeface="+mj-lt"/>
                <a:cs typeface="+mj-lt"/>
              </a:rPr>
              <a:t>PayHinga</a:t>
            </a:r>
            <a:r>
              <a:rPr lang="en-US" sz="1800" b="0">
                <a:ea typeface="+mj-lt"/>
                <a:cs typeface="+mj-lt"/>
              </a:rPr>
              <a:t> (payment holiday feature).</a:t>
            </a:r>
            <a:br>
              <a:rPr lang="en-US" sz="2500">
                <a:ea typeface="+mj-lt"/>
                <a:cs typeface="+mj-lt"/>
              </a:rPr>
            </a:br>
            <a:endParaRPr lang="en-US" sz="18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EB50E06A-FB11-94DB-20DC-CDDB313AD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54" y="1343186"/>
            <a:ext cx="6918365" cy="4662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E4FC10-3976-9D95-AEEE-54139056E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074" y="4753781"/>
            <a:ext cx="4366971" cy="10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6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72419-F5B2-2987-09A3-BC8B1268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12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EEB074-602C-89CE-BE94-45FCD25D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925" y="337098"/>
            <a:ext cx="11244820" cy="587749"/>
          </a:xfrm>
        </p:spPr>
        <p:txBody>
          <a:bodyPr>
            <a:normAutofit fontScale="90000"/>
          </a:bodyPr>
          <a:lstStyle/>
          <a:p>
            <a:r>
              <a:rPr lang="en-IN" err="1"/>
              <a:t>ln_industry_new_cat_bin</a:t>
            </a:r>
            <a:r>
              <a:rPr lang="en-IN"/>
              <a:t>                                                                        </a:t>
            </a:r>
            <a:r>
              <a:rPr lang="en-US" sz="2500">
                <a:ea typeface="+mj-lt"/>
                <a:cs typeface="+mj-lt"/>
              </a:rPr>
              <a:t>SHAP Rank: 5</a:t>
            </a:r>
            <a:br>
              <a:rPr lang="en-US" sz="2500">
                <a:ea typeface="+mj-lt"/>
                <a:cs typeface="+mj-lt"/>
              </a:rPr>
            </a:br>
            <a:r>
              <a:rPr lang="en-US" sz="2000" b="0">
                <a:ea typeface="+mj-lt"/>
                <a:cs typeface="+mj-lt"/>
              </a:rPr>
              <a:t>Industry category associated with the customer.</a:t>
            </a:r>
            <a:br>
              <a:rPr lang="en-US" sz="2500">
                <a:ea typeface="+mj-lt"/>
                <a:cs typeface="+mj-lt"/>
              </a:rPr>
            </a:br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0469C1-1E92-0D7B-A5B0-36801986A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767" y="3374630"/>
            <a:ext cx="5619389" cy="24150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76F522-D7D1-BFBB-82FA-0CEC1DA26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767" y="924847"/>
            <a:ext cx="5531978" cy="2242314"/>
          </a:xfrm>
          <a:prstGeom prst="rect">
            <a:avLst/>
          </a:prstGeom>
        </p:spPr>
      </p:pic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44528539-F2E6-B19C-96C3-1E03CB449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89" y="3151322"/>
            <a:ext cx="5503588" cy="3332137"/>
          </a:xfrm>
          <a:prstGeom prst="rect">
            <a:avLst/>
          </a:prstGeom>
        </p:spPr>
      </p:pic>
      <p:pic>
        <p:nvPicPr>
          <p:cNvPr id="5" name="Picture 4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A7A7ADDB-9AC2-F250-AB77-D1E00B0D4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095" y="1283372"/>
            <a:ext cx="5713709" cy="160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34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84C2D-D0BE-B140-D2AD-D637418E1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1B1F0C-FDDC-DB68-B70B-D9711D0DB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17" y="733420"/>
            <a:ext cx="11280578" cy="65369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err="1"/>
              <a:t>ln_brand</a:t>
            </a:r>
            <a:r>
              <a:rPr lang="en-US" sz="2800"/>
              <a:t> _cat                                                                                                          SHAP Rank: 6</a:t>
            </a:r>
            <a:br>
              <a:rPr lang="en-US" sz="2800"/>
            </a:br>
            <a:r>
              <a:rPr lang="en-IN" sz="1800" b="0">
                <a:ea typeface="+mj-lt"/>
                <a:cs typeface="+mj-lt"/>
              </a:rPr>
              <a:t>Categorized mobile phone brand based on frequency, with brands having fewer than 100 records grouped as 'others'</a:t>
            </a:r>
            <a:br>
              <a:rPr lang="en-US"/>
            </a:br>
            <a:endParaRPr lang="en-US" sz="15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783B4-B40D-40D5-3106-230F701B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13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9B4B7F-9158-4011-D362-B22D615A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E9F2C0F-239E-2C23-DE58-F881D38FF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4979FE1-1425-1E5B-B6AE-DBCD2C276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of blue and orange vertical bars&#10;&#10;AI-generated content may be incorrect.">
            <a:extLst>
              <a:ext uri="{FF2B5EF4-FFF2-40B4-BE49-F238E27FC236}">
                <a16:creationId xmlns:a16="http://schemas.microsoft.com/office/drawing/2014/main" id="{85DFD97D-8687-8C1C-3F7E-F0B01DA1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72" y="1547446"/>
            <a:ext cx="6242300" cy="4384431"/>
          </a:xfrm>
          <a:prstGeom prst="rect">
            <a:avLst/>
          </a:prstGeom>
        </p:spPr>
      </p:pic>
      <p:pic>
        <p:nvPicPr>
          <p:cNvPr id="5" name="Picture 4" descr="A table of numbers and letters&#10;&#10;AI-generated content may be incorrect.">
            <a:extLst>
              <a:ext uri="{FF2B5EF4-FFF2-40B4-BE49-F238E27FC236}">
                <a16:creationId xmlns:a16="http://schemas.microsoft.com/office/drawing/2014/main" id="{0DF64BF4-AA07-3BEA-8D66-6C20C202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4405" y="2059598"/>
            <a:ext cx="4823314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32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8FDF22-ADD1-004C-7A43-499C5F5D6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442" y="773772"/>
            <a:ext cx="11160490" cy="5211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2800" err="1">
                <a:solidFill>
                  <a:srgbClr val="785AFF"/>
                </a:solidFill>
                <a:latin typeface="Univers LT"/>
              </a:rPr>
              <a:t>onb_gender</a:t>
            </a:r>
            <a:r>
              <a:rPr lang="en-US" sz="2800">
                <a:solidFill>
                  <a:srgbClr val="785AFF"/>
                </a:solidFill>
                <a:latin typeface="Univers LT"/>
              </a:rPr>
              <a:t>                                                                                                         </a:t>
            </a:r>
            <a:r>
              <a:rPr lang="en-US" sz="2800">
                <a:solidFill>
                  <a:srgbClr val="785AFF"/>
                </a:solidFill>
                <a:ea typeface="+mj-lt"/>
                <a:cs typeface="+mj-lt"/>
              </a:rPr>
              <a:t>    </a:t>
            </a:r>
            <a:r>
              <a:rPr lang="en-US" sz="2500">
                <a:solidFill>
                  <a:srgbClr val="785AFF"/>
                </a:solidFill>
                <a:ea typeface="+mj-lt"/>
                <a:cs typeface="+mj-lt"/>
              </a:rPr>
              <a:t>SHAP Rank: 7 </a:t>
            </a:r>
            <a:br>
              <a:rPr lang="en-US" sz="2500">
                <a:latin typeface="Univers LT"/>
              </a:rPr>
            </a:br>
            <a:r>
              <a:rPr lang="en-US" sz="2000" b="0">
                <a:ea typeface="+mj-lt"/>
                <a:cs typeface="+mj-lt"/>
              </a:rPr>
              <a:t>Gender of the individual, categorized as male or female.</a:t>
            </a:r>
            <a:br>
              <a:rPr lang="en-US" sz="2500">
                <a:latin typeface="Univers LT"/>
              </a:rPr>
            </a:br>
            <a:endParaRPr lang="en-US" sz="1400">
              <a:solidFill>
                <a:schemeClr val="bg2">
                  <a:lumMod val="49000"/>
                </a:schemeClr>
              </a:solidFill>
              <a:latin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1DD1A7-AE22-7505-6B4D-0A2A7F66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C7F0D36C-296C-4C41-928D-13DEBF2E67EF}" type="slidenum">
              <a:rPr lang="en-US" sz="12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14</a:t>
            </a:fld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F20085-0C43-299C-FC87-A15EA5B17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554FA71-1216-ED47-8C82-A149C9BED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5D7EF-0D33-C544-118A-466BD5822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EBB399B6-EE85-DD36-71E2-13E7EFA2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363" y="1511083"/>
            <a:ext cx="6198935" cy="4274950"/>
          </a:xfrm>
          <a:prstGeom prst="rect">
            <a:avLst/>
          </a:prstGeom>
        </p:spPr>
      </p:pic>
      <p:pic>
        <p:nvPicPr>
          <p:cNvPr id="5" name="Picture 4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4FDB317D-DD48-B761-238B-A50AD4FFD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126" y="4396271"/>
            <a:ext cx="4759917" cy="11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4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9D056-557A-97A6-D599-4997D96E8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FB1195-51B2-AAD6-1852-66AD7666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360C5B-EA04-DC80-DCB9-0B7FA3F4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431304"/>
            <a:ext cx="11306604" cy="790745"/>
          </a:xfrm>
        </p:spPr>
        <p:txBody>
          <a:bodyPr>
            <a:normAutofit fontScale="90000"/>
          </a:bodyPr>
          <a:lstStyle/>
          <a:p>
            <a:r>
              <a:rPr lang="en-IN" err="1"/>
              <a:t>email_primary_domain</a:t>
            </a:r>
            <a:r>
              <a:rPr lang="en-IN"/>
              <a:t>                                                  </a:t>
            </a:r>
            <a:r>
              <a:rPr lang="en-IN">
                <a:ea typeface="+mj-lt"/>
                <a:cs typeface="+mj-lt"/>
              </a:rPr>
              <a:t>                    </a:t>
            </a:r>
            <a:r>
              <a:rPr lang="en-US" sz="2800">
                <a:ea typeface="+mj-lt"/>
                <a:cs typeface="+mj-lt"/>
              </a:rPr>
              <a:t>SHAP Rank: 8</a:t>
            </a:r>
            <a:br>
              <a:rPr lang="en-US" sz="2800">
                <a:ea typeface="+mj-lt"/>
                <a:cs typeface="+mj-lt"/>
              </a:rPr>
            </a:br>
            <a:r>
              <a:rPr lang="en-US" sz="2000" b="0">
                <a:latin typeface="Consolas"/>
                <a:ea typeface="+mj-lt"/>
                <a:cs typeface="+mj-lt"/>
              </a:rPr>
              <a:t>Extracted domain from the primary email address of the user.</a:t>
            </a:r>
            <a:br>
              <a:rPr lang="en-US" sz="2800"/>
            </a:br>
            <a:br>
              <a:rPr lang="en-US" sz="2800"/>
            </a:br>
            <a:br>
              <a:rPr lang="en-IN"/>
            </a:br>
            <a:endParaRPr lang="en-US"/>
          </a:p>
        </p:txBody>
      </p:sp>
      <p:pic>
        <p:nvPicPr>
          <p:cNvPr id="4" name="Picture 3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B3FB692B-03B8-00A8-9041-AFD7A09F3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695" y="1730643"/>
            <a:ext cx="6121932" cy="4520340"/>
          </a:xfrm>
          <a:prstGeom prst="rect">
            <a:avLst/>
          </a:prstGeom>
        </p:spPr>
      </p:pic>
      <p:pic>
        <p:nvPicPr>
          <p:cNvPr id="6" name="Picture 5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F4ABD8B4-6057-20CD-EACD-E89602908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67" y="4572886"/>
            <a:ext cx="5214212" cy="126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6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D1E98-8CA7-80E6-A716-75514FEB2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C5592-0BE1-49C5-4402-7BE9622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16</a:t>
            </a:fld>
            <a:endParaRPr lang="en-PH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8BFC5A4-01EC-5342-A1EB-BAF0F01D4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214" y="344079"/>
            <a:ext cx="10369550" cy="587375"/>
          </a:xfrm>
        </p:spPr>
        <p:txBody>
          <a:bodyPr>
            <a:normAutofit fontScale="90000"/>
          </a:bodyPr>
          <a:lstStyle/>
          <a:p>
            <a:r>
              <a:rPr lang="en-IN" err="1"/>
              <a:t>ln_doc_type_rolled</a:t>
            </a:r>
            <a:r>
              <a:rPr lang="en-IN"/>
              <a:t>                                                                          </a:t>
            </a:r>
            <a:r>
              <a:rPr lang="en-US" sz="2500">
                <a:ea typeface="+mj-lt"/>
                <a:cs typeface="+mj-lt"/>
              </a:rPr>
              <a:t>SHAP Rank: </a:t>
            </a:r>
            <a:r>
              <a:rPr lang="en-IN"/>
              <a:t> 9</a:t>
            </a:r>
            <a:br>
              <a:rPr lang="en-IN"/>
            </a:br>
            <a:r>
              <a:rPr lang="en-IN" sz="2200" b="0">
                <a:ea typeface="+mj-lt"/>
                <a:cs typeface="+mj-lt"/>
              </a:rPr>
              <a:t>Document type used for identification.</a:t>
            </a:r>
            <a:br>
              <a:rPr lang="en-IN"/>
            </a:br>
            <a:endParaRPr lang="en-IN"/>
          </a:p>
        </p:txBody>
      </p:sp>
      <p:pic>
        <p:nvPicPr>
          <p:cNvPr id="3" name="Picture 2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7825BAA7-52E4-42EA-A8D1-E863DC2C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29" y="1717729"/>
            <a:ext cx="5443233" cy="4197458"/>
          </a:xfrm>
          <a:prstGeom prst="rect">
            <a:avLst/>
          </a:prstGeom>
        </p:spPr>
      </p:pic>
      <p:pic>
        <p:nvPicPr>
          <p:cNvPr id="5" name="Picture 4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629AC78E-4E44-898E-594C-F6455687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883" y="2995289"/>
            <a:ext cx="5600539" cy="226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6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1B8E-AED8-F47C-804A-0A8F1E40A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F9F060-3FFB-DC5F-55A5-759E1CFA8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17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207E9-7FFF-D362-84A2-35232ACF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09" y="431304"/>
            <a:ext cx="11306604" cy="941927"/>
          </a:xfrm>
        </p:spPr>
        <p:txBody>
          <a:bodyPr>
            <a:normAutofit fontScale="90000"/>
          </a:bodyPr>
          <a:lstStyle/>
          <a:p>
            <a:r>
              <a:rPr lang="en-IN" err="1"/>
              <a:t>name_email_match_score</a:t>
            </a:r>
            <a:r>
              <a:rPr lang="en-IN"/>
              <a:t>                                                  </a:t>
            </a:r>
            <a:r>
              <a:rPr lang="en-IN">
                <a:ea typeface="+mj-lt"/>
                <a:cs typeface="+mj-lt"/>
              </a:rPr>
              <a:t>              </a:t>
            </a:r>
            <a:r>
              <a:rPr lang="en-US" sz="2800">
                <a:ea typeface="+mj-lt"/>
                <a:cs typeface="+mj-lt"/>
              </a:rPr>
              <a:t>SHAP Rank: 10</a:t>
            </a:r>
            <a:br>
              <a:rPr lang="en-US" sz="2800">
                <a:ea typeface="+mj-lt"/>
                <a:cs typeface="+mj-lt"/>
              </a:rPr>
            </a:br>
            <a:r>
              <a:rPr lang="en-US" sz="1300" b="0">
                <a:latin typeface="Consolas"/>
                <a:ea typeface="+mj-lt"/>
                <a:cs typeface="+mj-lt"/>
              </a:rPr>
              <a:t>A numerical score (0–100) representing the highest fuzzy string similarity between a user's first name, middle name, or last name and the local part of their email address (i.e., the portion before the @ symbol).</a:t>
            </a:r>
            <a:br>
              <a:rPr lang="en-US" sz="2700"/>
            </a:br>
            <a:br>
              <a:rPr lang="en-US" sz="2800"/>
            </a:br>
            <a:br>
              <a:rPr lang="en-IN"/>
            </a:br>
            <a:endParaRPr lang="en-US"/>
          </a:p>
        </p:txBody>
      </p:sp>
      <p:pic>
        <p:nvPicPr>
          <p:cNvPr id="4" name="Picture 3" descr="A blue and orange bars&#10;&#10;AI-generated content may be incorrect.">
            <a:extLst>
              <a:ext uri="{FF2B5EF4-FFF2-40B4-BE49-F238E27FC236}">
                <a16:creationId xmlns:a16="http://schemas.microsoft.com/office/drawing/2014/main" id="{046516E3-9044-B892-5C65-B90E39E5D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85" y="1963119"/>
            <a:ext cx="6069350" cy="45461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68EA40-64CE-CC25-F1F4-CEF69EC9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441" y="4589074"/>
            <a:ext cx="5530474" cy="125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36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4" y="4531787"/>
            <a:ext cx="5813047" cy="22716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chemeClr val="bg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93880" y="911841"/>
            <a:ext cx="217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47192" y="4963790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7979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690383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12624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420168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679857" y="5307922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E6954B-206D-9346-2C36-3C747186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3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55BC6-CD34-B597-F8F2-C2ABB9011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84" y="484414"/>
            <a:ext cx="10369550" cy="484850"/>
          </a:xfrm>
        </p:spPr>
        <p:txBody>
          <a:bodyPr>
            <a:normAutofit fontScale="90000"/>
          </a:bodyPr>
          <a:lstStyle/>
          <a:p>
            <a:r>
              <a:rPr lang="en-US">
                <a:cs typeface="Calibri" panose="020F0502020204030204" pitchFamily="34" charset="0"/>
              </a:rPr>
              <a:t>Cash Loan B Score Demo Scorecard was developed on Trench 3 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337983-A29B-91DE-47DF-D2115C7F5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109340"/>
              </p:ext>
            </p:extLst>
          </p:nvPr>
        </p:nvGraphicFramePr>
        <p:xfrm>
          <a:off x="1400174" y="1419256"/>
          <a:ext cx="8228457" cy="2136448"/>
        </p:xfrm>
        <a:graphic>
          <a:graphicData uri="http://schemas.openxmlformats.org/drawingml/2006/table">
            <a:tbl>
              <a:tblPr firstRow="1" bandRow="1"/>
              <a:tblGrid>
                <a:gridCol w="1787562">
                  <a:extLst>
                    <a:ext uri="{9D8B030D-6E8A-4147-A177-3AD203B41FA5}">
                      <a16:colId xmlns:a16="http://schemas.microsoft.com/office/drawing/2014/main" val="4114134567"/>
                    </a:ext>
                  </a:extLst>
                </a:gridCol>
                <a:gridCol w="2156423">
                  <a:extLst>
                    <a:ext uri="{9D8B030D-6E8A-4147-A177-3AD203B41FA5}">
                      <a16:colId xmlns:a16="http://schemas.microsoft.com/office/drawing/2014/main" val="337368678"/>
                    </a:ext>
                  </a:extLst>
                </a:gridCol>
                <a:gridCol w="709350">
                  <a:extLst>
                    <a:ext uri="{9D8B030D-6E8A-4147-A177-3AD203B41FA5}">
                      <a16:colId xmlns:a16="http://schemas.microsoft.com/office/drawing/2014/main" val="898630896"/>
                    </a:ext>
                  </a:extLst>
                </a:gridCol>
                <a:gridCol w="2454350">
                  <a:extLst>
                    <a:ext uri="{9D8B030D-6E8A-4147-A177-3AD203B41FA5}">
                      <a16:colId xmlns:a16="http://schemas.microsoft.com/office/drawing/2014/main" val="642725022"/>
                    </a:ext>
                  </a:extLst>
                </a:gridCol>
                <a:gridCol w="1120772">
                  <a:extLst>
                    <a:ext uri="{9D8B030D-6E8A-4147-A177-3AD203B41FA5}">
                      <a16:colId xmlns:a16="http://schemas.microsoft.com/office/drawing/2014/main" val="2992254134"/>
                    </a:ext>
                  </a:extLst>
                </a:gridCol>
              </a:tblGrid>
              <a:tr h="497093">
                <a:tc>
                  <a:txBody>
                    <a:bodyPr/>
                    <a:lstStyle/>
                    <a:p>
                      <a:pPr algn="l" fontAlgn="ctr"/>
                      <a:endParaRPr lang="en-IN" sz="1400" b="0" i="0" u="none" strike="noStrike">
                        <a:solidFill>
                          <a:srgbClr val="FFFFFF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Loan Disbursement Date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Count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# Bad (FSPD30) Cash Loans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FSPD30 rate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7786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Training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01/01/2024 - 31/10/2024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11,653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1,116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9.6%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5359116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Nov (Validation)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01/11/2024 - 30/11/2024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1,638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137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8.4%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3110359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Dec (Test)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01/12/2024 - 31/12/2024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2,314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11.1%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773202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Jan (OOT)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01/01/2025 - 31/01/2025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2,591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270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10.4%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19388"/>
                  </a:ext>
                </a:extLst>
              </a:tr>
              <a:tr h="32787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Feb (OOT)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01/02/2025 - 29/02/2025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3,115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361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11.6%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Univers 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2253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A8EABFB-D9B0-69C7-6E76-53A656CEC9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565721"/>
              </p:ext>
            </p:extLst>
          </p:nvPr>
        </p:nvGraphicFramePr>
        <p:xfrm>
          <a:off x="1653824" y="4121001"/>
          <a:ext cx="7564134" cy="14185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8447">
                  <a:extLst>
                    <a:ext uri="{9D8B030D-6E8A-4147-A177-3AD203B41FA5}">
                      <a16:colId xmlns:a16="http://schemas.microsoft.com/office/drawing/2014/main" val="3708430516"/>
                    </a:ext>
                  </a:extLst>
                </a:gridCol>
                <a:gridCol w="2515687">
                  <a:extLst>
                    <a:ext uri="{9D8B030D-6E8A-4147-A177-3AD203B41FA5}">
                      <a16:colId xmlns:a16="http://schemas.microsoft.com/office/drawing/2014/main" val="1125844632"/>
                    </a:ext>
                  </a:extLst>
                </a:gridCol>
              </a:tblGrid>
              <a:tr h="196850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300" u="none" strike="noStrike">
                          <a:effectLst/>
                        </a:rPr>
                        <a:t>Type of 2nd Onwards Disbursed Loans Used for Modeling – Cash Offer</a:t>
                      </a:r>
                    </a:p>
                    <a:p>
                      <a:pPr algn="l" fontAlgn="ctr"/>
                      <a:endParaRPr lang="en-US" sz="1300" b="0" i="0" u="none" strike="noStrike">
                        <a:solidFill>
                          <a:srgbClr val="424242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991506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>
                          <a:solidFill>
                            <a:schemeClr val="bg1"/>
                          </a:solidFill>
                          <a:effectLst/>
                        </a:rPr>
                        <a:t>Loan Type Used in Modeling</a:t>
                      </a:r>
                      <a:endParaRPr lang="en-US" sz="1300" b="1" i="0" u="none" strike="noStrike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b="1" u="none" strike="noStrike">
                          <a:solidFill>
                            <a:schemeClr val="bg1"/>
                          </a:solidFill>
                          <a:effectLst/>
                        </a:rPr>
                        <a:t>Type of Previous Disbursed Loan</a:t>
                      </a:r>
                      <a:endParaRPr lang="en-US" sz="1300" b="1" i="0" u="none" strike="noStrike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691261"/>
                  </a:ext>
                </a:extLst>
              </a:tr>
              <a:tr h="196850">
                <a:tc>
                  <a:txBody>
                    <a:bodyPr/>
                    <a:lstStyle/>
                    <a:p>
                      <a:pPr algn="l" fontAlgn="t"/>
                      <a:r>
                        <a:rPr lang="en-US" sz="1300" u="none" strike="noStrike">
                          <a:effectLst/>
                        </a:rPr>
                        <a:t>Flex-up, Reloan, Quick (Organic Cash Repeat), Flex</a:t>
                      </a:r>
                      <a:endParaRPr lang="en-US" sz="1300" b="0" i="0" u="none" strike="noStrike">
                        <a:solidFill>
                          <a:srgbClr val="424242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300" u="none" strike="noStrike">
                          <a:effectLst/>
                        </a:rPr>
                        <a:t>Can be anything</a:t>
                      </a:r>
                      <a:endParaRPr lang="en-IN" sz="1300" b="0" i="0" u="none" strike="noStrike">
                        <a:solidFill>
                          <a:srgbClr val="424242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511674"/>
                  </a:ext>
                </a:extLst>
              </a:tr>
              <a:tr h="107950"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300" b="0" i="0" u="none" strike="noStrike">
                        <a:solidFill>
                          <a:srgbClr val="000000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998692"/>
                  </a:ext>
                </a:extLst>
              </a:tr>
              <a:tr h="1968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>
                          <a:solidFill>
                            <a:srgbClr val="FF0000"/>
                          </a:solidFill>
                          <a:effectLst/>
                        </a:rPr>
                        <a:t>Note:</a:t>
                      </a:r>
                      <a:r>
                        <a:rPr lang="en-US" sz="1300" u="none" strike="noStrike">
                          <a:solidFill>
                            <a:srgbClr val="FF0000"/>
                          </a:solidFill>
                          <a:effectLst/>
                        </a:rPr>
                        <a:t> Only 2nd onwards disbursed loans are considered for training and testing the model. The previous loan type can be of any category.</a:t>
                      </a:r>
                      <a:endParaRPr lang="en-US" sz="1300" b="0" i="0" u="none" strike="noStrike">
                        <a:solidFill>
                          <a:srgbClr val="FF0000"/>
                        </a:solidFill>
                        <a:effectLst/>
                        <a:latin typeface="Univers" panose="020B0503020202020204" pitchFamily="34" charset="0"/>
                      </a:endParaRPr>
                    </a:p>
                  </a:txBody>
                  <a:tcPr marL="6350" marR="6350" marT="635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82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53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ED094-686A-2277-B516-32149843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973B273-EAF2-AD47-6D2E-E8A5DB30A30B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9A6AF0-99CD-B9FF-0C9C-BCF39703DA14}"/>
              </a:ext>
            </a:extLst>
          </p:cNvPr>
          <p:cNvGrpSpPr/>
          <p:nvPr/>
        </p:nvGrpSpPr>
        <p:grpSpPr>
          <a:xfrm>
            <a:off x="399102" y="2273104"/>
            <a:ext cx="11641326" cy="2365482"/>
            <a:chOff x="367191" y="2273105"/>
            <a:chExt cx="9203791" cy="1806052"/>
          </a:xfrm>
        </p:grpSpPr>
        <p:sp>
          <p:nvSpPr>
            <p:cNvPr id="6" name="Arrow: Chevron 5">
              <a:extLst>
                <a:ext uri="{FF2B5EF4-FFF2-40B4-BE49-F238E27FC236}">
                  <a16:creationId xmlns:a16="http://schemas.microsoft.com/office/drawing/2014/main" id="{C4F274F8-1062-EEB7-1FE4-5F76D9ABD5E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3685D584-4F2C-FD07-F734-31CEC2203F49}"/>
                </a:ext>
              </a:extLst>
            </p:cNvPr>
            <p:cNvSpPr txBox="1"/>
            <p:nvPr/>
          </p:nvSpPr>
          <p:spPr>
            <a:xfrm>
              <a:off x="533546" y="3585681"/>
              <a:ext cx="2102798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IV  &gt; 0.01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91B27AB7-7137-006A-E2AC-0B3422507488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729F659-9C80-7298-5DD2-04B150CE236B}"/>
                </a:ext>
              </a:extLst>
            </p:cNvPr>
            <p:cNvSpPr txBox="1"/>
            <p:nvPr/>
          </p:nvSpPr>
          <p:spPr>
            <a:xfrm>
              <a:off x="2448091" y="3630433"/>
              <a:ext cx="1968444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Missing Rate &lt; 95%</a:t>
              </a: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F477809F-43E5-A02B-352A-54316940262E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25FB7E26-33D7-CAF0-DDED-C7FF7FF1031F}"/>
                </a:ext>
              </a:extLst>
            </p:cNvPr>
            <p:cNvSpPr txBox="1"/>
            <p:nvPr/>
          </p:nvSpPr>
          <p:spPr>
            <a:xfrm>
              <a:off x="4678076" y="3585681"/>
              <a:ext cx="2339281" cy="28198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Inter-correlation &lt; 75%</a:t>
              </a:r>
            </a:p>
          </p:txBody>
        </p:sp>
        <p:sp>
          <p:nvSpPr>
            <p:cNvPr id="12" name="Arrow: Chevron 11">
              <a:extLst>
                <a:ext uri="{FF2B5EF4-FFF2-40B4-BE49-F238E27FC236}">
                  <a16:creationId xmlns:a16="http://schemas.microsoft.com/office/drawing/2014/main" id="{D4F5A4A6-B2CF-3EA9-4DAC-EE05C966B404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TextBox 9">
              <a:extLst>
                <a:ext uri="{FF2B5EF4-FFF2-40B4-BE49-F238E27FC236}">
                  <a16:creationId xmlns:a16="http://schemas.microsoft.com/office/drawing/2014/main" id="{FBF1F261-23FC-9405-BD4D-235244360E8D}"/>
                </a:ext>
              </a:extLst>
            </p:cNvPr>
            <p:cNvSpPr txBox="1"/>
            <p:nvPr/>
          </p:nvSpPr>
          <p:spPr>
            <a:xfrm>
              <a:off x="6694371" y="3585681"/>
              <a:ext cx="2475549" cy="493476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Individual Feature Evaluation</a:t>
              </a:r>
            </a:p>
            <a:p>
              <a:pPr algn="ctr"/>
              <a:endParaRPr lang="en-US"/>
            </a:p>
          </p:txBody>
        </p:sp>
        <p:sp>
          <p:nvSpPr>
            <p:cNvPr id="14" name="TextBox 12">
              <a:extLst>
                <a:ext uri="{FF2B5EF4-FFF2-40B4-BE49-F238E27FC236}">
                  <a16:creationId xmlns:a16="http://schemas.microsoft.com/office/drawing/2014/main" id="{A7A80D9A-16CA-8CE2-06F5-D014C9844F49}"/>
                </a:ext>
              </a:extLst>
            </p:cNvPr>
            <p:cNvSpPr txBox="1"/>
            <p:nvPr/>
          </p:nvSpPr>
          <p:spPr>
            <a:xfrm>
              <a:off x="367191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34 </a:t>
              </a:r>
            </a:p>
            <a:p>
              <a:r>
                <a:rPr lang="en-US" sz="2800"/>
                <a:t>Feats</a:t>
              </a:r>
            </a:p>
          </p:txBody>
        </p:sp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AB7593A3-2FB3-AD2D-95DC-FA66BE90944F}"/>
                </a:ext>
              </a:extLst>
            </p:cNvPr>
            <p:cNvSpPr txBox="1"/>
            <p:nvPr/>
          </p:nvSpPr>
          <p:spPr>
            <a:xfrm>
              <a:off x="22363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33</a:t>
              </a:r>
            </a:p>
            <a:p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7" name="TextBox 15">
              <a:extLst>
                <a:ext uri="{FF2B5EF4-FFF2-40B4-BE49-F238E27FC236}">
                  <a16:creationId xmlns:a16="http://schemas.microsoft.com/office/drawing/2014/main" id="{D853B058-D290-250A-5607-23584E067A19}"/>
                </a:ext>
              </a:extLst>
            </p:cNvPr>
            <p:cNvSpPr txBox="1"/>
            <p:nvPr/>
          </p:nvSpPr>
          <p:spPr>
            <a:xfrm>
              <a:off x="6236868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30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  <p:sp>
          <p:nvSpPr>
            <p:cNvPr id="18" name="TextBox 16">
              <a:extLst>
                <a:ext uri="{FF2B5EF4-FFF2-40B4-BE49-F238E27FC236}">
                  <a16:creationId xmlns:a16="http://schemas.microsoft.com/office/drawing/2014/main" id="{A66641C1-CF4A-74AD-6D9B-655039344F55}"/>
                </a:ext>
              </a:extLst>
            </p:cNvPr>
            <p:cNvSpPr txBox="1"/>
            <p:nvPr/>
          </p:nvSpPr>
          <p:spPr>
            <a:xfrm>
              <a:off x="8424090" y="2374316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10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2A879EBA-9C96-3E17-89A6-19FFC3E69BB9}"/>
              </a:ext>
            </a:extLst>
          </p:cNvPr>
          <p:cNvSpPr>
            <a:spLocks noGrp="1"/>
          </p:cNvSpPr>
          <p:nvPr/>
        </p:nvSpPr>
        <p:spPr>
          <a:xfrm>
            <a:off x="402242" y="0"/>
            <a:ext cx="11415814" cy="844550"/>
          </a:xfrm>
          <a:prstGeom prst="rect">
            <a:avLst/>
          </a:prstGeom>
        </p:spPr>
        <p:txBody>
          <a:bodyPr vert="horz" lIns="0" tIns="91440" rIns="0" bIns="91440" rtlCol="0" anchor="t" anchorCtr="0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796925" algn="l"/>
              </a:tabLst>
            </a:pPr>
            <a:r>
              <a:rPr lang="en-US" sz="2400">
                <a:latin typeface="+mn-lt"/>
              </a:rPr>
              <a:t>Feature Selection Methodology Overview</a:t>
            </a:r>
            <a:br>
              <a:rPr lang="en-US" sz="2400">
                <a:latin typeface="+mn-lt"/>
              </a:rPr>
            </a:br>
            <a:endParaRPr lang="en-US" sz="2400" b="0" i="1">
              <a:latin typeface="+mn-l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74542D4-C7C7-28EE-508E-2A0A798650F7}"/>
              </a:ext>
            </a:extLst>
          </p:cNvPr>
          <p:cNvGrpSpPr/>
          <p:nvPr/>
        </p:nvGrpSpPr>
        <p:grpSpPr>
          <a:xfrm>
            <a:off x="399099" y="2273104"/>
            <a:ext cx="10042059" cy="1514254"/>
            <a:chOff x="367189" y="2273105"/>
            <a:chExt cx="7939388" cy="1156137"/>
          </a:xfrm>
        </p:grpSpPr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0A58A56-F059-01B1-634F-27A872B79AA1}"/>
                </a:ext>
              </a:extLst>
            </p:cNvPr>
            <p:cNvSpPr/>
            <p:nvPr/>
          </p:nvSpPr>
          <p:spPr>
            <a:xfrm>
              <a:off x="1387268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hevron 22">
              <a:extLst>
                <a:ext uri="{FF2B5EF4-FFF2-40B4-BE49-F238E27FC236}">
                  <a16:creationId xmlns:a16="http://schemas.microsoft.com/office/drawing/2014/main" id="{E4541DAE-3E94-D7F4-25B7-DEC3B6BB70BA}"/>
                </a:ext>
              </a:extLst>
            </p:cNvPr>
            <p:cNvSpPr/>
            <p:nvPr/>
          </p:nvSpPr>
          <p:spPr>
            <a:xfrm>
              <a:off x="3292267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Arrow: Chevron 24">
              <a:extLst>
                <a:ext uri="{FF2B5EF4-FFF2-40B4-BE49-F238E27FC236}">
                  <a16:creationId xmlns:a16="http://schemas.microsoft.com/office/drawing/2014/main" id="{3A31C145-586E-1A83-D20C-0B1E8F3D8F03}"/>
                </a:ext>
              </a:extLst>
            </p:cNvPr>
            <p:cNvSpPr/>
            <p:nvPr/>
          </p:nvSpPr>
          <p:spPr>
            <a:xfrm>
              <a:off x="5240573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42C29763-4357-4B1A-9B39-243197FCD49F}"/>
                </a:ext>
              </a:extLst>
            </p:cNvPr>
            <p:cNvSpPr/>
            <p:nvPr/>
          </p:nvSpPr>
          <p:spPr>
            <a:xfrm>
              <a:off x="7557715" y="2273105"/>
              <a:ext cx="748862" cy="1156137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TextBox 12">
              <a:extLst>
                <a:ext uri="{FF2B5EF4-FFF2-40B4-BE49-F238E27FC236}">
                  <a16:creationId xmlns:a16="http://schemas.microsoft.com/office/drawing/2014/main" id="{471AEF15-56CD-3AE0-1B93-A8F9C3EDBDD5}"/>
                </a:ext>
              </a:extLst>
            </p:cNvPr>
            <p:cNvSpPr txBox="1"/>
            <p:nvPr/>
          </p:nvSpPr>
          <p:spPr>
            <a:xfrm>
              <a:off x="367189" y="2956105"/>
              <a:ext cx="1035671" cy="399480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/>
            </a:p>
          </p:txBody>
        </p:sp>
        <p:sp>
          <p:nvSpPr>
            <p:cNvPr id="31" name="TextBox 14">
              <a:extLst>
                <a:ext uri="{FF2B5EF4-FFF2-40B4-BE49-F238E27FC236}">
                  <a16:creationId xmlns:a16="http://schemas.microsoft.com/office/drawing/2014/main" id="{5A191559-CFD5-2DB4-B03F-F8BA1C32581D}"/>
                </a:ext>
              </a:extLst>
            </p:cNvPr>
            <p:cNvSpPr txBox="1"/>
            <p:nvPr/>
          </p:nvSpPr>
          <p:spPr>
            <a:xfrm>
              <a:off x="4184535" y="2419068"/>
              <a:ext cx="1146892" cy="728463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/>
                <a:t>30</a:t>
              </a:r>
              <a:br>
                <a:rPr lang="en-US" sz="2800"/>
              </a:br>
              <a:r>
                <a:rPr lang="en-US" sz="2800"/>
                <a:t>Feats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734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F5135-1F87-803C-A7F4-1273F79BB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4669DD-BCE7-D2B5-75CB-4DFC4654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6ABE7A-2D02-03DE-C950-58A37860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78" y="236035"/>
            <a:ext cx="2368551" cy="587749"/>
          </a:xfrm>
        </p:spPr>
        <p:txBody>
          <a:bodyPr>
            <a:noAutofit/>
          </a:bodyPr>
          <a:lstStyle/>
          <a:p>
            <a:r>
              <a:rPr lang="en-IN" sz="2800"/>
              <a:t>SHAP(10 feat)</a:t>
            </a:r>
            <a:br>
              <a:rPr lang="en-IN" sz="2800"/>
            </a:br>
            <a:endParaRPr lang="en-IN" sz="2800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DBFD9D1-1C5C-933C-A0EB-6BD25DFE6533}"/>
              </a:ext>
            </a:extLst>
          </p:cNvPr>
          <p:cNvSpPr txBox="1">
            <a:spLocks/>
          </p:cNvSpPr>
          <p:nvPr/>
        </p:nvSpPr>
        <p:spPr>
          <a:xfrm>
            <a:off x="5909278" y="233975"/>
            <a:ext cx="5569348" cy="57483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hr-HR" sz="3150" b="1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               Inter-Correlation (10 feat)</a:t>
            </a:r>
            <a:endParaRPr lang="en-US" sz="2800"/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D34D47CD-32BB-2DEA-C03D-1C936809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68" y="918977"/>
            <a:ext cx="5899366" cy="5078924"/>
          </a:xfrm>
          <a:prstGeom prst="rect">
            <a:avLst/>
          </a:prstGeom>
        </p:spPr>
      </p:pic>
      <p:pic>
        <p:nvPicPr>
          <p:cNvPr id="10" name="Picture 9" descr="A screenshot of a graph&#10;&#10;AI-generated content may be incorrect.">
            <a:extLst>
              <a:ext uri="{FF2B5EF4-FFF2-40B4-BE49-F238E27FC236}">
                <a16:creationId xmlns:a16="http://schemas.microsoft.com/office/drawing/2014/main" id="{D9C27091-C065-A02D-09E7-4C83436D4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940" y="1407762"/>
            <a:ext cx="5256592" cy="45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6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AI-generated content may be incorrect.">
            <a:extLst>
              <a:ext uri="{FF2B5EF4-FFF2-40B4-BE49-F238E27FC236}">
                <a16:creationId xmlns:a16="http://schemas.microsoft.com/office/drawing/2014/main" id="{1BB219A9-BFA6-F376-CEAC-DCF8E6A0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7" y="-104161"/>
            <a:ext cx="9854514" cy="7437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0571596-72DD-C747-505A-F2D7D714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7115"/>
              </p:ext>
            </p:extLst>
          </p:nvPr>
        </p:nvGraphicFramePr>
        <p:xfrm>
          <a:off x="1134934" y="5013530"/>
          <a:ext cx="9077377" cy="75654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60511">
                  <a:extLst>
                    <a:ext uri="{9D8B030D-6E8A-4147-A177-3AD203B41FA5}">
                      <a16:colId xmlns:a16="http://schemas.microsoft.com/office/drawing/2014/main" val="1086146322"/>
                    </a:ext>
                  </a:extLst>
                </a:gridCol>
                <a:gridCol w="3081477">
                  <a:extLst>
                    <a:ext uri="{9D8B030D-6E8A-4147-A177-3AD203B41FA5}">
                      <a16:colId xmlns:a16="http://schemas.microsoft.com/office/drawing/2014/main" val="2591433583"/>
                    </a:ext>
                  </a:extLst>
                </a:gridCol>
                <a:gridCol w="1145339">
                  <a:extLst>
                    <a:ext uri="{9D8B030D-6E8A-4147-A177-3AD203B41FA5}">
                      <a16:colId xmlns:a16="http://schemas.microsoft.com/office/drawing/2014/main" val="2976156166"/>
                    </a:ext>
                  </a:extLst>
                </a:gridCol>
                <a:gridCol w="757741">
                  <a:extLst>
                    <a:ext uri="{9D8B030D-6E8A-4147-A177-3AD203B41FA5}">
                      <a16:colId xmlns:a16="http://schemas.microsoft.com/office/drawing/2014/main" val="3626365697"/>
                    </a:ext>
                  </a:extLst>
                </a:gridCol>
                <a:gridCol w="763529">
                  <a:extLst>
                    <a:ext uri="{9D8B030D-6E8A-4147-A177-3AD203B41FA5}">
                      <a16:colId xmlns:a16="http://schemas.microsoft.com/office/drawing/2014/main" val="1240961044"/>
                    </a:ext>
                  </a:extLst>
                </a:gridCol>
                <a:gridCol w="734390">
                  <a:extLst>
                    <a:ext uri="{9D8B030D-6E8A-4147-A177-3AD203B41FA5}">
                      <a16:colId xmlns:a16="http://schemas.microsoft.com/office/drawing/2014/main" val="1672369167"/>
                    </a:ext>
                  </a:extLst>
                </a:gridCol>
                <a:gridCol w="734390">
                  <a:extLst>
                    <a:ext uri="{9D8B030D-6E8A-4147-A177-3AD203B41FA5}">
                      <a16:colId xmlns:a16="http://schemas.microsoft.com/office/drawing/2014/main" val="409515280"/>
                    </a:ext>
                  </a:extLst>
                </a:gridCol>
              </a:tblGrid>
              <a:tr h="756546">
                <a:tc>
                  <a:txBody>
                    <a:bodyPr/>
                    <a:lstStyle/>
                    <a:p>
                      <a:pPr lvl="0">
                        <a:lnSpc>
                          <a:spcPct val="150000"/>
                        </a:lnSpc>
                        <a:buNone/>
                      </a:pPr>
                      <a:r>
                        <a:rPr lang="en-US" sz="1100" b="1" dirty="0">
                          <a:effectLst/>
                          <a:latin typeface="Univers LT"/>
                        </a:rPr>
                        <a:t>10 feature model after Hyper Parameters Tuning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ase">
                        <a:lnSpc>
                          <a:spcPct val="150000"/>
                        </a:lnSpc>
                        <a:buNone/>
                      </a:pPr>
                      <a:r>
                        <a:rPr lang="en-IN" sz="1300" b="1" dirty="0">
                          <a:effectLst/>
                          <a:latin typeface="Univers LT"/>
                        </a:rPr>
                        <a:t> </a:t>
                      </a:r>
                    </a:p>
                  </a:txBody>
                  <a:tcPr marL="4305" marR="4305" marT="4305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kern="1200" dirty="0">
                          <a:solidFill>
                            <a:schemeClr val="dk1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0.2862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kern="1200">
                          <a:solidFill>
                            <a:schemeClr val="dk1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0.2480</a:t>
                      </a:r>
                      <a:endParaRPr lang="en-IN" sz="1100" b="1" kern="1200" dirty="0">
                        <a:solidFill>
                          <a:schemeClr val="dk1"/>
                        </a:solidFill>
                        <a:effectLst/>
                        <a:latin typeface="Univers LT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kern="1200" dirty="0">
                          <a:solidFill>
                            <a:schemeClr val="dk1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0.1821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kern="1200" dirty="0">
                          <a:solidFill>
                            <a:schemeClr val="dk1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0.1921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1" kern="1200" dirty="0">
                          <a:solidFill>
                            <a:schemeClr val="dk1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0.1780</a:t>
                      </a:r>
                    </a:p>
                  </a:txBody>
                  <a:tcPr marL="6350" marR="6350" marT="6350" marB="0"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9524">
                      <a:solidFill>
                        <a:srgbClr val="FFFFFF"/>
                      </a:solidFill>
                    </a:lnT>
                    <a:lnB w="9524">
                      <a:solidFill>
                        <a:srgbClr val="FFFFFF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106590"/>
                  </a:ext>
                </a:extLst>
              </a:tr>
            </a:tbl>
          </a:graphicData>
        </a:graphic>
      </p:graphicFrame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449519" y="3065364"/>
            <a:ext cx="559261" cy="2483703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9C46C9-1048-4F61-021B-39A09E9F6414}"/>
              </a:ext>
            </a:extLst>
          </p:cNvPr>
          <p:cNvSpPr/>
          <p:nvPr/>
        </p:nvSpPr>
        <p:spPr>
          <a:xfrm>
            <a:off x="1008780" y="4999177"/>
            <a:ext cx="9275957" cy="77521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601BC4-23A5-0915-99FC-27818A118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864507"/>
              </p:ext>
            </p:extLst>
          </p:nvPr>
        </p:nvGraphicFramePr>
        <p:xfrm>
          <a:off x="1008779" y="1195058"/>
          <a:ext cx="8922874" cy="3032912"/>
        </p:xfrm>
        <a:graphic>
          <a:graphicData uri="http://schemas.openxmlformats.org/drawingml/2006/table">
            <a:tbl>
              <a:tblPr/>
              <a:tblGrid>
                <a:gridCol w="1921444">
                  <a:extLst>
                    <a:ext uri="{9D8B030D-6E8A-4147-A177-3AD203B41FA5}">
                      <a16:colId xmlns:a16="http://schemas.microsoft.com/office/drawing/2014/main" val="1513189144"/>
                    </a:ext>
                  </a:extLst>
                </a:gridCol>
                <a:gridCol w="3053255">
                  <a:extLst>
                    <a:ext uri="{9D8B030D-6E8A-4147-A177-3AD203B41FA5}">
                      <a16:colId xmlns:a16="http://schemas.microsoft.com/office/drawing/2014/main" val="2063294796"/>
                    </a:ext>
                  </a:extLst>
                </a:gridCol>
                <a:gridCol w="658029">
                  <a:extLst>
                    <a:ext uri="{9D8B030D-6E8A-4147-A177-3AD203B41FA5}">
                      <a16:colId xmlns:a16="http://schemas.microsoft.com/office/drawing/2014/main" val="4003296000"/>
                    </a:ext>
                  </a:extLst>
                </a:gridCol>
                <a:gridCol w="723832">
                  <a:extLst>
                    <a:ext uri="{9D8B030D-6E8A-4147-A177-3AD203B41FA5}">
                      <a16:colId xmlns:a16="http://schemas.microsoft.com/office/drawing/2014/main" val="1174023506"/>
                    </a:ext>
                  </a:extLst>
                </a:gridCol>
                <a:gridCol w="855438">
                  <a:extLst>
                    <a:ext uri="{9D8B030D-6E8A-4147-A177-3AD203B41FA5}">
                      <a16:colId xmlns:a16="http://schemas.microsoft.com/office/drawing/2014/main" val="3992353881"/>
                    </a:ext>
                  </a:extLst>
                </a:gridCol>
                <a:gridCol w="855438">
                  <a:extLst>
                    <a:ext uri="{9D8B030D-6E8A-4147-A177-3AD203B41FA5}">
                      <a16:colId xmlns:a16="http://schemas.microsoft.com/office/drawing/2014/main" val="2931413941"/>
                    </a:ext>
                  </a:extLst>
                </a:gridCol>
                <a:gridCol w="855438">
                  <a:extLst>
                    <a:ext uri="{9D8B030D-6E8A-4147-A177-3AD203B41FA5}">
                      <a16:colId xmlns:a16="http://schemas.microsoft.com/office/drawing/2014/main" val="4238648722"/>
                    </a:ext>
                  </a:extLst>
                </a:gridCol>
              </a:tblGrid>
              <a:tr h="69620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Model Iteration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Features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Train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(Jan'24 - Oct'24)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Val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(Nov'24)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Test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(Dec'24)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(Jan'25)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OOT Gini</a:t>
                      </a:r>
                      <a:b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(Feb'25)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9617267"/>
                  </a:ext>
                </a:extLst>
              </a:tr>
              <a:tr h="4641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4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ln_ref1_type,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ln_self_dec_income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ln_age_observation_date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ln_vas_opted_flag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0.2591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9F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919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7689131"/>
                  </a:ext>
                </a:extLst>
              </a:tr>
              <a:tr h="2320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5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ln_industry_new_cat_bin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0.2653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7A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9A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7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465141"/>
                  </a:ext>
                </a:extLst>
              </a:tr>
              <a:tr h="2320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6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ln_brand_cat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0.2720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1C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4D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5B7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945688"/>
                  </a:ext>
                </a:extLst>
              </a:tr>
              <a:tr h="2320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7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onb_gender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0.2877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E0F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DE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BAB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0.1851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C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6849"/>
                  </a:ext>
                </a:extLst>
              </a:tr>
              <a:tr h="2320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8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email_primary_domain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0.2785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9D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DF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DEF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F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498672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9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ln_doc_type_rolled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4BEE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0.2458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D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9D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6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8235081"/>
                  </a:ext>
                </a:extLst>
              </a:tr>
              <a:tr h="2400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10 feat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name_email_match_score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8DC8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E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19936"/>
                  </a:ext>
                </a:extLst>
              </a:tr>
              <a:tr h="23207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11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ln_marital_status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0.3124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A8AC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CFD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DEE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0.1876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1EA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D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531743"/>
                  </a:ext>
                </a:extLst>
              </a:tr>
              <a:tr h="2320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with top 12 feat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ln_city_cat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0.3088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29BC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0.2370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0.1709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0.1881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1E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0.1807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AEB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852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59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3B2528-1B5B-BEC6-102A-917E2D59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42CDEE-B919-E235-FAB7-B7A0EDAF6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792" y="2423013"/>
            <a:ext cx="10369550" cy="587749"/>
          </a:xfrm>
        </p:spPr>
        <p:txBody>
          <a:bodyPr/>
          <a:lstStyle/>
          <a:p>
            <a:pPr algn="ctr"/>
            <a:r>
              <a:rPr lang="en-US"/>
              <a:t>Feature Evaluation Plots (10 features)</a:t>
            </a:r>
          </a:p>
        </p:txBody>
      </p:sp>
    </p:spTree>
    <p:extLst>
      <p:ext uri="{BB962C8B-B14F-4D97-AF65-F5344CB8AC3E}">
        <p14:creationId xmlns:p14="http://schemas.microsoft.com/office/powerpoint/2010/main" val="63309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D1BF0-29BC-0425-2F5C-0A8D8DA5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8</a:t>
            </a:fld>
            <a:endParaRPr lang="en-PH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A5C6AB-4EB1-C896-5D1F-4786E6DEE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223" y="470186"/>
            <a:ext cx="10668171" cy="587749"/>
          </a:xfrm>
        </p:spPr>
        <p:txBody>
          <a:bodyPr>
            <a:normAutofit fontScale="90000"/>
          </a:bodyPr>
          <a:lstStyle/>
          <a:p>
            <a:r>
              <a:rPr lang="en-IN"/>
              <a:t>ln_ref1_type                                                                                  </a:t>
            </a:r>
            <a:r>
              <a:rPr lang="en-IN">
                <a:ea typeface="+mj-lt"/>
                <a:cs typeface="+mj-lt"/>
              </a:rPr>
              <a:t>    </a:t>
            </a:r>
            <a:r>
              <a:rPr lang="en-US" sz="2500">
                <a:ea typeface="+mj-lt"/>
                <a:cs typeface="+mj-lt"/>
              </a:rPr>
              <a:t>SHAP Rank: 1</a:t>
            </a:r>
            <a:br>
              <a:rPr lang="en-US" sz="2500">
                <a:ea typeface="+mj-lt"/>
                <a:cs typeface="+mj-lt"/>
              </a:rPr>
            </a:br>
            <a:r>
              <a:rPr lang="en-US" sz="2600" b="0">
                <a:ea typeface="+mj-lt"/>
                <a:cs typeface="+mj-lt"/>
              </a:rPr>
              <a:t>Relationship of the first reference person to the individual (e.g., sibling, friend, spouse).</a:t>
            </a:r>
            <a:br>
              <a:rPr lang="en-US" sz="2600" b="0">
                <a:ea typeface="+mj-lt"/>
                <a:cs typeface="+mj-lt"/>
              </a:rPr>
            </a:br>
            <a:br>
              <a:rPr lang="en-US" sz="2500">
                <a:ea typeface="+mj-lt"/>
                <a:cs typeface="+mj-lt"/>
              </a:rPr>
            </a:br>
            <a:endParaRPr lang="en-IN" sz="1400">
              <a:solidFill>
                <a:schemeClr val="tx1"/>
              </a:solidFill>
              <a:latin typeface="Consolas"/>
            </a:endParaRPr>
          </a:p>
        </p:txBody>
      </p: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FC993BCC-8D2F-6225-A02C-D72FE6DB6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74" y="1846881"/>
            <a:ext cx="5605322" cy="4107051"/>
          </a:xfrm>
          <a:prstGeom prst="rect">
            <a:avLst/>
          </a:prstGeom>
        </p:spPr>
      </p:pic>
      <p:pic>
        <p:nvPicPr>
          <p:cNvPr id="6" name="Picture 5" descr="A table of numbers with black text&#10;&#10;AI-generated content may be incorrect.">
            <a:extLst>
              <a:ext uri="{FF2B5EF4-FFF2-40B4-BE49-F238E27FC236}">
                <a16:creationId xmlns:a16="http://schemas.microsoft.com/office/drawing/2014/main" id="{116CBE73-7720-5B18-47C3-E81FEA01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49" y="3202741"/>
            <a:ext cx="5181439" cy="224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1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0BF108-65FE-0DE7-F380-A72D87D8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D36C-296C-4C41-928D-13DEBF2E67EF}" type="slidenum">
              <a:rPr lang="en-PH" smtClean="0"/>
              <a:pPr/>
              <a:t>9</a:t>
            </a:fld>
            <a:endParaRPr lang="en-PH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FA9653-2641-F2D8-022D-D4DC98A90D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0818" y="113201"/>
            <a:ext cx="11230078" cy="10981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Aft>
                <a:spcPct val="0"/>
              </a:spcAft>
            </a:pPr>
            <a:r>
              <a:rPr lang="en-US" altLang="en-US" err="1">
                <a:latin typeface="Univers LT (Headings)"/>
              </a:rPr>
              <a:t>ln_self_dec_income</a:t>
            </a:r>
            <a:r>
              <a:rPr lang="en-US" altLang="en-US">
                <a:latin typeface="Univers LT (Headings)"/>
              </a:rPr>
              <a:t>                                                                 </a:t>
            </a:r>
            <a:r>
              <a:rPr lang="en-US" sz="2500">
                <a:ea typeface="+mj-lt"/>
                <a:cs typeface="+mj-lt"/>
              </a:rPr>
              <a:t>SHAP Rank: 2</a:t>
            </a:r>
            <a:br>
              <a:rPr lang="en-US" sz="2500">
                <a:ea typeface="+mj-lt"/>
                <a:cs typeface="+mj-lt"/>
              </a:rPr>
            </a:br>
            <a:r>
              <a:rPr lang="en-US" sz="1800" b="0">
                <a:latin typeface="Consolas"/>
                <a:ea typeface="+mj-lt"/>
                <a:cs typeface="+mj-lt"/>
              </a:rPr>
              <a:t>S</a:t>
            </a:r>
            <a:r>
              <a:rPr lang="en-US" sz="1800" b="0" i="0">
                <a:effectLst/>
                <a:latin typeface="Consolas"/>
              </a:rPr>
              <a:t>elf declared income of customer</a:t>
            </a:r>
            <a:endParaRPr lang="en-US" altLang="en-US" sz="1400" i="0" u="none" strike="noStrike" cap="none" normalizeH="0" baseline="0">
              <a:ln>
                <a:noFill/>
              </a:ln>
              <a:effectLst/>
              <a:latin typeface="Consolas"/>
              <a:ea typeface="+mj-lt"/>
              <a:cs typeface="+mj-lt"/>
            </a:endParaRPr>
          </a:p>
        </p:txBody>
      </p:sp>
      <p:pic>
        <p:nvPicPr>
          <p:cNvPr id="3" name="Picture 2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3E01EA13-E2A1-8124-E3EC-44AA4D8C0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3" y="1536915"/>
            <a:ext cx="5624769" cy="4274950"/>
          </a:xfrm>
          <a:prstGeom prst="rect">
            <a:avLst/>
          </a:prstGeom>
        </p:spPr>
      </p:pic>
      <p:pic>
        <p:nvPicPr>
          <p:cNvPr id="4" name="Picture 3" descr="A number of numbers on a white background&#10;&#10;AI-generated content may be incorrect.">
            <a:extLst>
              <a:ext uri="{FF2B5EF4-FFF2-40B4-BE49-F238E27FC236}">
                <a16:creationId xmlns:a16="http://schemas.microsoft.com/office/drawing/2014/main" id="{6B43F6D6-A288-A283-4193-89A1E78E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286" y="2869688"/>
            <a:ext cx="6000751" cy="220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86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Toni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85AFF"/>
      </a:accent1>
      <a:accent2>
        <a:srgbClr val="F7F2A4"/>
      </a:accent2>
      <a:accent3>
        <a:srgbClr val="FFCCD6"/>
      </a:accent3>
      <a:accent4>
        <a:srgbClr val="C9ECFF"/>
      </a:accent4>
      <a:accent5>
        <a:srgbClr val="C7F3C6"/>
      </a:accent5>
      <a:accent6>
        <a:srgbClr val="D3C9FF"/>
      </a:accent6>
      <a:hlink>
        <a:srgbClr val="785AFF"/>
      </a:hlink>
      <a:folHlink>
        <a:srgbClr val="785AFF"/>
      </a:folHlink>
    </a:clrScheme>
    <a:fontScheme name="Tonik">
      <a:majorFont>
        <a:latin typeface="Univers LT"/>
        <a:ea typeface=""/>
        <a:cs typeface=""/>
      </a:majorFont>
      <a:minorFont>
        <a:latin typeface="Univers 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DB PRESENTATION Tenod Portfolio" id="{19DCB347-E421-4AE0-8790-A5E8FE2205FF}" vid="{8CDB839D-8AEE-47C5-B92E-E375D2778C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activity xmlns="5f4996b1-2601-4576-adaf-c7aabee466f2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7889757FC44E93109D08D7AA6A62" ma:contentTypeVersion="12" ma:contentTypeDescription="Create a new document." ma:contentTypeScope="" ma:versionID="5fdb052f61e92ae6bb09133884bee5d7">
  <xsd:schema xmlns:xsd="http://www.w3.org/2001/XMLSchema" xmlns:xs="http://www.w3.org/2001/XMLSchema" xmlns:p="http://schemas.microsoft.com/office/2006/metadata/properties" xmlns:ns1="http://schemas.microsoft.com/sharepoint/v3" xmlns:ns3="5f4996b1-2601-4576-adaf-c7aabee466f2" targetNamespace="http://schemas.microsoft.com/office/2006/metadata/properties" ma:root="true" ma:fieldsID="ea3721dcfbbfc31b55a5c77f35333c7d" ns1:_="" ns3:_="">
    <xsd:import namespace="http://schemas.microsoft.com/sharepoint/v3"/>
    <xsd:import namespace="5f4996b1-2601-4576-adaf-c7aabee466f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1:_ip_UnifiedCompliancePolicyProperties" minOccurs="0"/>
                <xsd:element ref="ns1:_ip_UnifiedCompliancePolicyUIActio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4996b1-2601-4576-adaf-c7aabee466f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04285D-EC20-4417-94C9-1222F562D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10A9FB-F30F-41F7-B318-D44A7A8AB8DB}">
  <ds:schemaRefs>
    <ds:schemaRef ds:uri="5f4996b1-2601-4576-adaf-c7aabee466f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5C98176-A3A4-4B8D-A451-6BE7FABF8159}">
  <ds:schemaRefs>
    <ds:schemaRef ds:uri="5f4996b1-2601-4576-adaf-c7aabee46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1073</Words>
  <Application>Microsoft Office PowerPoint</Application>
  <PresentationFormat>Widescreen</PresentationFormat>
  <Paragraphs>229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Aptos Narrow</vt:lpstr>
      <vt:lpstr>Arial</vt:lpstr>
      <vt:lpstr>Calibri</vt:lpstr>
      <vt:lpstr>Consolas</vt:lpstr>
      <vt:lpstr>Univers</vt:lpstr>
      <vt:lpstr>Univers LT</vt:lpstr>
      <vt:lpstr>Univers LT (Headings)</vt:lpstr>
      <vt:lpstr>Wingdings</vt:lpstr>
      <vt:lpstr>1_Office Theme</vt:lpstr>
      <vt:lpstr>Trench 3 Demo Model for Cash</vt:lpstr>
      <vt:lpstr>Architecture Overview of TDB’s Risk Scorecards</vt:lpstr>
      <vt:lpstr>Cash Loan B Score Demo Scorecard was developed on Trench 3 users</vt:lpstr>
      <vt:lpstr>PowerPoint Presentation</vt:lpstr>
      <vt:lpstr>SHAP(10 feat) </vt:lpstr>
      <vt:lpstr>PowerPoint Presentation</vt:lpstr>
      <vt:lpstr>Feature Evaluation Plots (10 features)</vt:lpstr>
      <vt:lpstr>ln_ref1_type                                                                                      SHAP Rank: 1 Relationship of the first reference person to the individual (e.g., sibling, friend, spouse).  </vt:lpstr>
      <vt:lpstr>ln_self_dec_income                                                                 SHAP Rank: 2 Self declared income of customer</vt:lpstr>
      <vt:lpstr>ln_age_observation_date                                                                                                         SHAP Rank: 3 Calculates the person's age in years based on their birth date and loan application date. </vt:lpstr>
      <vt:lpstr>ln_vas_opted_flag                                                                             SHAP Rank: 4 Indicates whether the user has opted for any value-added services, such as PayHinga (payment holiday feature). </vt:lpstr>
      <vt:lpstr>ln_industry_new_cat_bin                                                                        SHAP Rank: 5 Industry category associated with the customer. </vt:lpstr>
      <vt:lpstr>ln_brand _cat                                                                                                          SHAP Rank: 6 Categorized mobile phone brand based on frequency, with brands having fewer than 100 records grouped as 'others' </vt:lpstr>
      <vt:lpstr>onb_gender                                                                                                             SHAP Rank: 7  Gender of the individual, categorized as male or female. </vt:lpstr>
      <vt:lpstr>email_primary_domain                                                                      SHAP Rank: 8 Extracted domain from the primary email address of the user.   </vt:lpstr>
      <vt:lpstr>ln_doc_type_rolled                                                                          SHAP Rank:  9 Document type used for identification. </vt:lpstr>
      <vt:lpstr>name_email_match_score                                                                SHAP Rank: 10 A numerical score (0–100) representing the highest fuzzy string similarity between a user's first name, middle name, or last name and the local part of their email address (i.e., the portion before the @ symbol).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Engine</dc:title>
  <dc:creator>Marek Matas</dc:creator>
  <cp:lastModifiedBy>Bhuvanesh</cp:lastModifiedBy>
  <cp:revision>11</cp:revision>
  <dcterms:created xsi:type="dcterms:W3CDTF">2023-11-14T06:47:28Z</dcterms:created>
  <dcterms:modified xsi:type="dcterms:W3CDTF">2025-06-27T13:25:56Z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0x0101005BAD7889757FC44E93109D08D7AA6A62</vt:lpwstr>
  </property>
</Properties>
</file>