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498" r:id="rId5"/>
    <p:sldId id="730" r:id="rId6"/>
    <p:sldId id="696" r:id="rId7"/>
    <p:sldId id="734" r:id="rId8"/>
    <p:sldId id="690" r:id="rId9"/>
    <p:sldId id="733" r:id="rId10"/>
    <p:sldId id="709" r:id="rId11"/>
    <p:sldId id="689" r:id="rId12"/>
    <p:sldId id="735" r:id="rId13"/>
    <p:sldId id="736" r:id="rId14"/>
    <p:sldId id="737" r:id="rId15"/>
    <p:sldId id="738" r:id="rId16"/>
    <p:sldId id="739" r:id="rId17"/>
    <p:sldId id="741" r:id="rId18"/>
    <p:sldId id="740" r:id="rId19"/>
    <p:sldId id="742" r:id="rId20"/>
    <p:sldId id="743" r:id="rId21"/>
    <p:sldId id="744" r:id="rId22"/>
    <p:sldId id="745" r:id="rId23"/>
    <p:sldId id="746" r:id="rId24"/>
    <p:sldId id="747" r:id="rId25"/>
    <p:sldId id="657" r:id="rId26"/>
    <p:sldId id="75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6DD1C-751D-1E97-90F7-523C883903F4}" v="1" dt="2025-06-27T06:08:55.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 userId="S::bbanik@tonikbank.com::26f52a98-3216-49f8-95c0-92c9bbdc30ba" providerId="AD" clId="Web-{7CAFB62B-9DE2-3236-2C70-4BABD26D7672}"/>
    <pc:docChg chg="modSld">
      <pc:chgData name="Biswa" userId="S::bbanik@tonikbank.com::26f52a98-3216-49f8-95c0-92c9bbdc30ba" providerId="AD" clId="Web-{7CAFB62B-9DE2-3236-2C70-4BABD26D7672}" dt="2025-05-09T06:49:47.539" v="236" actId="20577"/>
      <pc:docMkLst>
        <pc:docMk/>
      </pc:docMkLst>
      <pc:sldChg chg="modSp">
        <pc:chgData name="Biswa" userId="S::bbanik@tonikbank.com::26f52a98-3216-49f8-95c0-92c9bbdc30ba" providerId="AD" clId="Web-{7CAFB62B-9DE2-3236-2C70-4BABD26D7672}" dt="2025-05-09T06:34:46.273" v="31" actId="20577"/>
        <pc:sldMkLst>
          <pc:docMk/>
          <pc:sldMk cId="1330816650" sldId="735"/>
        </pc:sldMkLst>
      </pc:sldChg>
      <pc:sldChg chg="modSp">
        <pc:chgData name="Biswa" userId="S::bbanik@tonikbank.com::26f52a98-3216-49f8-95c0-92c9bbdc30ba" providerId="AD" clId="Web-{7CAFB62B-9DE2-3236-2C70-4BABD26D7672}" dt="2025-05-09T06:33:17.567" v="1" actId="14100"/>
        <pc:sldMkLst>
          <pc:docMk/>
          <pc:sldMk cId="643285585" sldId="736"/>
        </pc:sldMkLst>
      </pc:sldChg>
      <pc:sldChg chg="addSp modSp">
        <pc:chgData name="Biswa" userId="S::bbanik@tonikbank.com::26f52a98-3216-49f8-95c0-92c9bbdc30ba" providerId="AD" clId="Web-{7CAFB62B-9DE2-3236-2C70-4BABD26D7672}" dt="2025-05-09T06:44:37.528" v="71" actId="20577"/>
        <pc:sldMkLst>
          <pc:docMk/>
          <pc:sldMk cId="3025716360" sldId="737"/>
        </pc:sldMkLst>
      </pc:sldChg>
      <pc:sldChg chg="modSp">
        <pc:chgData name="Biswa" userId="S::bbanik@tonikbank.com::26f52a98-3216-49f8-95c0-92c9bbdc30ba" providerId="AD" clId="Web-{7CAFB62B-9DE2-3236-2C70-4BABD26D7672}" dt="2025-05-09T06:47:44.535" v="83" actId="14100"/>
        <pc:sldMkLst>
          <pc:docMk/>
          <pc:sldMk cId="3257130989" sldId="738"/>
        </pc:sldMkLst>
      </pc:sldChg>
      <pc:sldChg chg="modSp">
        <pc:chgData name="Biswa" userId="S::bbanik@tonikbank.com::26f52a98-3216-49f8-95c0-92c9bbdc30ba" providerId="AD" clId="Web-{7CAFB62B-9DE2-3236-2C70-4BABD26D7672}" dt="2025-05-09T06:45:09.373" v="74" actId="14100"/>
        <pc:sldMkLst>
          <pc:docMk/>
          <pc:sldMk cId="2316968103" sldId="739"/>
        </pc:sldMkLst>
      </pc:sldChg>
      <pc:sldChg chg="modSp">
        <pc:chgData name="Biswa" userId="S::bbanik@tonikbank.com::26f52a98-3216-49f8-95c0-92c9bbdc30ba" providerId="AD" clId="Web-{7CAFB62B-9DE2-3236-2C70-4BABD26D7672}" dt="2025-05-09T06:47:30.581" v="82" actId="14100"/>
        <pc:sldMkLst>
          <pc:docMk/>
          <pc:sldMk cId="1526267575" sldId="740"/>
        </pc:sldMkLst>
      </pc:sldChg>
      <pc:sldChg chg="modSp">
        <pc:chgData name="Biswa" userId="S::bbanik@tonikbank.com::26f52a98-3216-49f8-95c0-92c9bbdc30ba" providerId="AD" clId="Web-{7CAFB62B-9DE2-3236-2C70-4BABD26D7672}" dt="2025-05-09T06:45:31.140" v="75" actId="14100"/>
        <pc:sldMkLst>
          <pc:docMk/>
          <pc:sldMk cId="1898001411" sldId="741"/>
        </pc:sldMkLst>
      </pc:sldChg>
      <pc:sldChg chg="modSp">
        <pc:chgData name="Biswa" userId="S::bbanik@tonikbank.com::26f52a98-3216-49f8-95c0-92c9bbdc30ba" providerId="AD" clId="Web-{7CAFB62B-9DE2-3236-2C70-4BABD26D7672}" dt="2025-05-09T06:47:19.221" v="81" actId="14100"/>
        <pc:sldMkLst>
          <pc:docMk/>
          <pc:sldMk cId="3401929816" sldId="742"/>
        </pc:sldMkLst>
      </pc:sldChg>
      <pc:sldChg chg="modSp">
        <pc:chgData name="Biswa" userId="S::bbanik@tonikbank.com::26f52a98-3216-49f8-95c0-92c9bbdc30ba" providerId="AD" clId="Web-{7CAFB62B-9DE2-3236-2C70-4BABD26D7672}" dt="2025-05-09T06:49:47.539" v="236" actId="20577"/>
        <pc:sldMkLst>
          <pc:docMk/>
          <pc:sldMk cId="3399571355" sldId="743"/>
        </pc:sldMkLst>
      </pc:sldChg>
      <pc:sldChg chg="modSp">
        <pc:chgData name="Biswa" userId="S::bbanik@tonikbank.com::26f52a98-3216-49f8-95c0-92c9bbdc30ba" providerId="AD" clId="Web-{7CAFB62B-9DE2-3236-2C70-4BABD26D7672}" dt="2025-05-09T06:48:59.912" v="151" actId="20577"/>
        <pc:sldMkLst>
          <pc:docMk/>
          <pc:sldMk cId="4172571060" sldId="744"/>
        </pc:sldMkLst>
      </pc:sldChg>
      <pc:sldChg chg="modSp">
        <pc:chgData name="Biswa" userId="S::bbanik@tonikbank.com::26f52a98-3216-49f8-95c0-92c9bbdc30ba" providerId="AD" clId="Web-{7CAFB62B-9DE2-3236-2C70-4BABD26D7672}" dt="2025-05-09T06:46:46.439" v="78" actId="14100"/>
        <pc:sldMkLst>
          <pc:docMk/>
          <pc:sldMk cId="4235604817" sldId="745"/>
        </pc:sldMkLst>
      </pc:sldChg>
      <pc:sldChg chg="modSp">
        <pc:chgData name="Biswa" userId="S::bbanik@tonikbank.com::26f52a98-3216-49f8-95c0-92c9bbdc30ba" providerId="AD" clId="Web-{7CAFB62B-9DE2-3236-2C70-4BABD26D7672}" dt="2025-05-09T06:46:36.986" v="77" actId="14100"/>
        <pc:sldMkLst>
          <pc:docMk/>
          <pc:sldMk cId="1969558739" sldId="746"/>
        </pc:sldMkLst>
      </pc:sldChg>
      <pc:sldChg chg="modSp">
        <pc:chgData name="Biswa" userId="S::bbanik@tonikbank.com::26f52a98-3216-49f8-95c0-92c9bbdc30ba" providerId="AD" clId="Web-{7CAFB62B-9DE2-3236-2C70-4BABD26D7672}" dt="2025-05-09T06:46:27.313" v="76" actId="14100"/>
        <pc:sldMkLst>
          <pc:docMk/>
          <pc:sldMk cId="787979962" sldId="747"/>
        </pc:sldMkLst>
      </pc:sldChg>
    </pc:docChg>
  </pc:docChgLst>
  <pc:docChgLst>
    <pc:chgData name="Pradeepa P" userId="S::pparameshvaran@tonikbank.com::ba3c13e9-ce31-4e98-8655-9daa7e0bceff" providerId="AD" clId="Web-{2B43DD1B-6103-F378-9530-892BF3A9883C}"/>
    <pc:docChg chg="delSld modSld sldOrd">
      <pc:chgData name="Pradeepa P" userId="S::pparameshvaran@tonikbank.com::ba3c13e9-ce31-4e98-8655-9daa7e0bceff" providerId="AD" clId="Web-{2B43DD1B-6103-F378-9530-892BF3A9883C}" dt="2025-04-02T10:38:22.939" v="243" actId="20577"/>
      <pc:docMkLst>
        <pc:docMk/>
      </pc:docMkLst>
      <pc:sldChg chg="modSp">
        <pc:chgData name="Pradeepa P" userId="S::pparameshvaran@tonikbank.com::ba3c13e9-ce31-4e98-8655-9daa7e0bceff" providerId="AD" clId="Web-{2B43DD1B-6103-F378-9530-892BF3A9883C}" dt="2025-04-02T10:38:22.939" v="243" actId="20577"/>
        <pc:sldMkLst>
          <pc:docMk/>
          <pc:sldMk cId="66528652" sldId="666"/>
        </pc:sldMkLst>
      </pc:sldChg>
      <pc:sldChg chg="ord">
        <pc:chgData name="Pradeepa P" userId="S::pparameshvaran@tonikbank.com::ba3c13e9-ce31-4e98-8655-9daa7e0bceff" providerId="AD" clId="Web-{2B43DD1B-6103-F378-9530-892BF3A9883C}" dt="2025-04-02T10:24:14.341" v="49"/>
        <pc:sldMkLst>
          <pc:docMk/>
          <pc:sldMk cId="171521606" sldId="674"/>
        </pc:sldMkLst>
      </pc:sldChg>
      <pc:sldChg chg="modSp ord">
        <pc:chgData name="Pradeepa P" userId="S::pparameshvaran@tonikbank.com::ba3c13e9-ce31-4e98-8655-9daa7e0bceff" providerId="AD" clId="Web-{2B43DD1B-6103-F378-9530-892BF3A9883C}" dt="2025-04-02T10:22:46.759" v="44" actId="20577"/>
        <pc:sldMkLst>
          <pc:docMk/>
          <pc:sldMk cId="1535341340" sldId="677"/>
        </pc:sldMkLst>
      </pc:sldChg>
      <pc:sldChg chg="ord">
        <pc:chgData name="Pradeepa P" userId="S::pparameshvaran@tonikbank.com::ba3c13e9-ce31-4e98-8655-9daa7e0bceff" providerId="AD" clId="Web-{2B43DD1B-6103-F378-9530-892BF3A9883C}" dt="2025-04-02T10:21:50.788" v="38"/>
        <pc:sldMkLst>
          <pc:docMk/>
          <pc:sldMk cId="1597031962" sldId="678"/>
        </pc:sldMkLst>
      </pc:sldChg>
      <pc:sldChg chg="modSp">
        <pc:chgData name="Pradeepa P" userId="S::pparameshvaran@tonikbank.com::ba3c13e9-ce31-4e98-8655-9daa7e0bceff" providerId="AD" clId="Web-{2B43DD1B-6103-F378-9530-892BF3A9883C}" dt="2025-04-02T10:24:06.872" v="48" actId="20577"/>
        <pc:sldMkLst>
          <pc:docMk/>
          <pc:sldMk cId="363834639" sldId="681"/>
        </pc:sldMkLst>
      </pc:sldChg>
      <pc:sldChg chg="modSp">
        <pc:chgData name="Pradeepa P" userId="S::pparameshvaran@tonikbank.com::ba3c13e9-ce31-4e98-8655-9daa7e0bceff" providerId="AD" clId="Web-{2B43DD1B-6103-F378-9530-892BF3A9883C}" dt="2025-04-02T10:37:58.157" v="240" actId="20577"/>
        <pc:sldMkLst>
          <pc:docMk/>
          <pc:sldMk cId="633098496" sldId="689"/>
        </pc:sldMkLst>
      </pc:sldChg>
      <pc:sldChg chg="modSp">
        <pc:chgData name="Pradeepa P" userId="S::pparameshvaran@tonikbank.com::ba3c13e9-ce31-4e98-8655-9daa7e0bceff" providerId="AD" clId="Web-{2B43DD1B-6103-F378-9530-892BF3A9883C}" dt="2025-04-02T10:10:26.416" v="14" actId="20577"/>
        <pc:sldMkLst>
          <pc:docMk/>
          <pc:sldMk cId="4067340277" sldId="690"/>
        </pc:sldMkLst>
      </pc:sldChg>
      <pc:sldChg chg="addSp delSp modSp">
        <pc:chgData name="Pradeepa P" userId="S::pparameshvaran@tonikbank.com::ba3c13e9-ce31-4e98-8655-9daa7e0bceff" providerId="AD" clId="Web-{2B43DD1B-6103-F378-9530-892BF3A9883C}" dt="2025-04-02T06:49:07.223" v="12"/>
        <pc:sldMkLst>
          <pc:docMk/>
          <pc:sldMk cId="2942096670" sldId="696"/>
        </pc:sldMkLst>
      </pc:sldChg>
      <pc:sldChg chg="addSp delSp modSp">
        <pc:chgData name="Pradeepa P" userId="S::pparameshvaran@tonikbank.com::ba3c13e9-ce31-4e98-8655-9daa7e0bceff" providerId="AD" clId="Web-{2B43DD1B-6103-F378-9530-892BF3A9883C}" dt="2025-04-02T10:20:09.300" v="31" actId="14100"/>
        <pc:sldMkLst>
          <pc:docMk/>
          <pc:sldMk cId="1783882869" sldId="697"/>
        </pc:sldMkLst>
      </pc:sldChg>
      <pc:sldChg chg="ord">
        <pc:chgData name="Pradeepa P" userId="S::pparameshvaran@tonikbank.com::ba3c13e9-ce31-4e98-8655-9daa7e0bceff" providerId="AD" clId="Web-{2B43DD1B-6103-F378-9530-892BF3A9883C}" dt="2025-04-02T10:21:27.475" v="36"/>
        <pc:sldMkLst>
          <pc:docMk/>
          <pc:sldMk cId="2512632572" sldId="699"/>
        </pc:sldMkLst>
      </pc:sldChg>
      <pc:sldChg chg="modSp ord">
        <pc:chgData name="Pradeepa P" userId="S::pparameshvaran@tonikbank.com::ba3c13e9-ce31-4e98-8655-9daa7e0bceff" providerId="AD" clId="Web-{2B43DD1B-6103-F378-9530-892BF3A9883C}" dt="2025-04-02T10:21:38.553" v="37"/>
        <pc:sldMkLst>
          <pc:docMk/>
          <pc:sldMk cId="2925055086" sldId="701"/>
        </pc:sldMkLst>
      </pc:sldChg>
      <pc:sldChg chg="del">
        <pc:chgData name="Pradeepa P" userId="S::pparameshvaran@tonikbank.com::ba3c13e9-ce31-4e98-8655-9daa7e0bceff" providerId="AD" clId="Web-{2B43DD1B-6103-F378-9530-892BF3A9883C}" dt="2025-04-02T10:24:27.998" v="50"/>
        <pc:sldMkLst>
          <pc:docMk/>
          <pc:sldMk cId="1459693824" sldId="702"/>
        </pc:sldMkLst>
      </pc:sldChg>
      <pc:sldChg chg="modSp">
        <pc:chgData name="Pradeepa P" userId="S::pparameshvaran@tonikbank.com::ba3c13e9-ce31-4e98-8655-9daa7e0bceff" providerId="AD" clId="Web-{2B43DD1B-6103-F378-9530-892BF3A9883C}" dt="2025-04-02T10:22:12.649" v="41" actId="20577"/>
        <pc:sldMkLst>
          <pc:docMk/>
          <pc:sldMk cId="356660738" sldId="707"/>
        </pc:sldMkLst>
      </pc:sldChg>
      <pc:sldChg chg="modSp">
        <pc:chgData name="Pradeepa P" userId="S::pparameshvaran@tonikbank.com::ba3c13e9-ce31-4e98-8655-9daa7e0bceff" providerId="AD" clId="Web-{2B43DD1B-6103-F378-9530-892BF3A9883C}" dt="2025-04-02T10:37:49.328" v="238"/>
        <pc:sldMkLst>
          <pc:docMk/>
          <pc:sldMk cId="3428591970" sldId="709"/>
        </pc:sldMkLst>
      </pc:sldChg>
      <pc:sldChg chg="modSp">
        <pc:chgData name="Pradeepa P" userId="S::pparameshvaran@tonikbank.com::ba3c13e9-ce31-4e98-8655-9daa7e0bceff" providerId="AD" clId="Web-{2B43DD1B-6103-F378-9530-892BF3A9883C}" dt="2025-04-02T10:24:33.467" v="51" actId="20577"/>
        <pc:sldMkLst>
          <pc:docMk/>
          <pc:sldMk cId="2606321248" sldId="710"/>
        </pc:sldMkLst>
      </pc:sldChg>
      <pc:sldChg chg="modSp ord">
        <pc:chgData name="Pradeepa P" userId="S::pparameshvaran@tonikbank.com::ba3c13e9-ce31-4e98-8655-9daa7e0bceff" providerId="AD" clId="Web-{2B43DD1B-6103-F378-9530-892BF3A9883C}" dt="2025-04-02T10:20:45.989" v="35" actId="20577"/>
        <pc:sldMkLst>
          <pc:docMk/>
          <pc:sldMk cId="2527921208" sldId="713"/>
        </pc:sldMkLst>
      </pc:sldChg>
      <pc:sldChg chg="modSp">
        <pc:chgData name="Pradeepa P" userId="S::pparameshvaran@tonikbank.com::ba3c13e9-ce31-4e98-8655-9daa7e0bceff" providerId="AD" clId="Web-{2B43DD1B-6103-F378-9530-892BF3A9883C}" dt="2025-04-02T10:24:41.545" v="53" actId="20577"/>
        <pc:sldMkLst>
          <pc:docMk/>
          <pc:sldMk cId="3926436191" sldId="714"/>
        </pc:sldMkLst>
      </pc:sldChg>
      <pc:sldChg chg="ord">
        <pc:chgData name="Pradeepa P" userId="S::pparameshvaran@tonikbank.com::ba3c13e9-ce31-4e98-8655-9daa7e0bceff" providerId="AD" clId="Web-{2B43DD1B-6103-F378-9530-892BF3A9883C}" dt="2025-04-02T10:23:04.698" v="46"/>
        <pc:sldMkLst>
          <pc:docMk/>
          <pc:sldMk cId="4272342944" sldId="715"/>
        </pc:sldMkLst>
      </pc:sldChg>
    </pc:docChg>
  </pc:docChgLst>
  <pc:docChgLst>
    <pc:chgData name="Biswa" userId="S::bbanik@tonikbank.com::26f52a98-3216-49f8-95c0-92c9bbdc30ba" providerId="AD" clId="Web-{2575A643-3E14-C6D6-814F-177F813D6496}"/>
    <pc:docChg chg="modSld">
      <pc:chgData name="Biswa" userId="S::bbanik@tonikbank.com::26f52a98-3216-49f8-95c0-92c9bbdc30ba" providerId="AD" clId="Web-{2575A643-3E14-C6D6-814F-177F813D6496}" dt="2025-04-10T08:19:50.911" v="4" actId="20577"/>
      <pc:docMkLst>
        <pc:docMk/>
      </pc:docMkLst>
      <pc:sldChg chg="modSp">
        <pc:chgData name="Biswa" userId="S::bbanik@tonikbank.com::26f52a98-3216-49f8-95c0-92c9bbdc30ba" providerId="AD" clId="Web-{2575A643-3E14-C6D6-814F-177F813D6496}" dt="2025-04-10T08:19:50.911" v="4" actId="20577"/>
        <pc:sldMkLst>
          <pc:docMk/>
          <pc:sldMk cId="4129944639" sldId="498"/>
        </pc:sldMkLst>
      </pc:sldChg>
    </pc:docChg>
  </pc:docChgLst>
  <pc:docChgLst>
    <pc:chgData name="Bhuvanesh" userId="4650cd39-8dbb-4c0f-8fda-594efc81948c" providerId="ADAL" clId="{CF10A008-84A3-4CED-BB1E-1173E1C6C953}"/>
    <pc:docChg chg="undo redo custSel addSld delSld modSld sldOrd">
      <pc:chgData name="Bhuvanesh" userId="4650cd39-8dbb-4c0f-8fda-594efc81948c" providerId="ADAL" clId="{CF10A008-84A3-4CED-BB1E-1173E1C6C953}" dt="2025-05-09T09:06:18.385" v="3277" actId="1076"/>
      <pc:docMkLst>
        <pc:docMk/>
      </pc:docMkLst>
      <pc:sldChg chg="modSp mod">
        <pc:chgData name="Bhuvanesh" userId="4650cd39-8dbb-4c0f-8fda-594efc81948c" providerId="ADAL" clId="{CF10A008-84A3-4CED-BB1E-1173E1C6C953}" dt="2025-05-09T09:06:18.385" v="3277" actId="1076"/>
        <pc:sldMkLst>
          <pc:docMk/>
          <pc:sldMk cId="4129944639" sldId="498"/>
        </pc:sldMkLst>
      </pc:sldChg>
      <pc:sldChg chg="del">
        <pc:chgData name="Bhuvanesh" userId="4650cd39-8dbb-4c0f-8fda-594efc81948c" providerId="ADAL" clId="{CF10A008-84A3-4CED-BB1E-1173E1C6C953}" dt="2025-04-23T14:12:07.113" v="725" actId="47"/>
        <pc:sldMkLst>
          <pc:docMk/>
          <pc:sldMk cId="66528652" sldId="666"/>
        </pc:sldMkLst>
      </pc:sldChg>
      <pc:sldChg chg="del">
        <pc:chgData name="Bhuvanesh" userId="4650cd39-8dbb-4c0f-8fda-594efc81948c" providerId="ADAL" clId="{CF10A008-84A3-4CED-BB1E-1173E1C6C953}" dt="2025-04-23T14:12:07.113" v="725" actId="47"/>
        <pc:sldMkLst>
          <pc:docMk/>
          <pc:sldMk cId="171521606" sldId="674"/>
        </pc:sldMkLst>
      </pc:sldChg>
      <pc:sldChg chg="del">
        <pc:chgData name="Bhuvanesh" userId="4650cd39-8dbb-4c0f-8fda-594efc81948c" providerId="ADAL" clId="{CF10A008-84A3-4CED-BB1E-1173E1C6C953}" dt="2025-04-23T14:12:07.113" v="725" actId="47"/>
        <pc:sldMkLst>
          <pc:docMk/>
          <pc:sldMk cId="1535341340" sldId="677"/>
        </pc:sldMkLst>
      </pc:sldChg>
      <pc:sldChg chg="del">
        <pc:chgData name="Bhuvanesh" userId="4650cd39-8dbb-4c0f-8fda-594efc81948c" providerId="ADAL" clId="{CF10A008-84A3-4CED-BB1E-1173E1C6C953}" dt="2025-04-23T14:11:51.613" v="722" actId="47"/>
        <pc:sldMkLst>
          <pc:docMk/>
          <pc:sldMk cId="1597031962" sldId="678"/>
        </pc:sldMkLst>
      </pc:sldChg>
      <pc:sldChg chg="del">
        <pc:chgData name="Bhuvanesh" userId="4650cd39-8dbb-4c0f-8fda-594efc81948c" providerId="ADAL" clId="{CF10A008-84A3-4CED-BB1E-1173E1C6C953}" dt="2025-04-23T14:11:57.757" v="723" actId="47"/>
        <pc:sldMkLst>
          <pc:docMk/>
          <pc:sldMk cId="363834639" sldId="681"/>
        </pc:sldMkLst>
      </pc:sldChg>
      <pc:sldChg chg="modSp mod">
        <pc:chgData name="Bhuvanesh" userId="4650cd39-8dbb-4c0f-8fda-594efc81948c" providerId="ADAL" clId="{CF10A008-84A3-4CED-BB1E-1173E1C6C953}" dt="2025-04-23T13:28:07.457" v="559" actId="20577"/>
        <pc:sldMkLst>
          <pc:docMk/>
          <pc:sldMk cId="633098496" sldId="689"/>
        </pc:sldMkLst>
      </pc:sldChg>
      <pc:sldChg chg="delSp modSp mod">
        <pc:chgData name="Bhuvanesh" userId="4650cd39-8dbb-4c0f-8fda-594efc81948c" providerId="ADAL" clId="{CF10A008-84A3-4CED-BB1E-1173E1C6C953}" dt="2025-05-08T08:53:56.849" v="1868" actId="20577"/>
        <pc:sldMkLst>
          <pc:docMk/>
          <pc:sldMk cId="4067340277" sldId="690"/>
        </pc:sldMkLst>
      </pc:sldChg>
      <pc:sldChg chg="addSp delSp modSp mod">
        <pc:chgData name="Bhuvanesh" userId="4650cd39-8dbb-4c0f-8fda-594efc81948c" providerId="ADAL" clId="{CF10A008-84A3-4CED-BB1E-1173E1C6C953}" dt="2025-05-09T08:43:01.666" v="3269" actId="798"/>
        <pc:sldMkLst>
          <pc:docMk/>
          <pc:sldMk cId="2942096670" sldId="696"/>
        </pc:sldMkLst>
      </pc:sldChg>
      <pc:sldChg chg="del">
        <pc:chgData name="Bhuvanesh" userId="4650cd39-8dbb-4c0f-8fda-594efc81948c" providerId="ADAL" clId="{CF10A008-84A3-4CED-BB1E-1173E1C6C953}" dt="2025-04-23T14:11:47.646" v="721" actId="47"/>
        <pc:sldMkLst>
          <pc:docMk/>
          <pc:sldMk cId="2512632572" sldId="699"/>
        </pc:sldMkLst>
      </pc:sldChg>
      <pc:sldChg chg="del">
        <pc:chgData name="Bhuvanesh" userId="4650cd39-8dbb-4c0f-8fda-594efc81948c" providerId="ADAL" clId="{CF10A008-84A3-4CED-BB1E-1173E1C6C953}" dt="2025-04-23T14:11:46.176" v="720" actId="47"/>
        <pc:sldMkLst>
          <pc:docMk/>
          <pc:sldMk cId="2925055086" sldId="701"/>
        </pc:sldMkLst>
      </pc:sldChg>
      <pc:sldChg chg="del">
        <pc:chgData name="Bhuvanesh" userId="4650cd39-8dbb-4c0f-8fda-594efc81948c" providerId="ADAL" clId="{CF10A008-84A3-4CED-BB1E-1173E1C6C953}" dt="2025-04-23T14:12:00.461" v="724" actId="47"/>
        <pc:sldMkLst>
          <pc:docMk/>
          <pc:sldMk cId="356660738" sldId="707"/>
        </pc:sldMkLst>
      </pc:sldChg>
      <pc:sldChg chg="addSp delSp modSp mod">
        <pc:chgData name="Bhuvanesh" userId="4650cd39-8dbb-4c0f-8fda-594efc81948c" providerId="ADAL" clId="{CF10A008-84A3-4CED-BB1E-1173E1C6C953}" dt="2025-05-09T07:30:10.615" v="2931" actId="242"/>
        <pc:sldMkLst>
          <pc:docMk/>
          <pc:sldMk cId="3428591970" sldId="709"/>
        </pc:sldMkLst>
      </pc:sldChg>
      <pc:sldChg chg="del">
        <pc:chgData name="Bhuvanesh" userId="4650cd39-8dbb-4c0f-8fda-594efc81948c" providerId="ADAL" clId="{CF10A008-84A3-4CED-BB1E-1173E1C6C953}" dt="2025-04-23T14:12:07.113" v="725" actId="47"/>
        <pc:sldMkLst>
          <pc:docMk/>
          <pc:sldMk cId="2606321248" sldId="710"/>
        </pc:sldMkLst>
      </pc:sldChg>
      <pc:sldChg chg="del">
        <pc:chgData name="Bhuvanesh" userId="4650cd39-8dbb-4c0f-8fda-594efc81948c" providerId="ADAL" clId="{CF10A008-84A3-4CED-BB1E-1173E1C6C953}" dt="2025-04-23T14:11:43.789" v="719" actId="47"/>
        <pc:sldMkLst>
          <pc:docMk/>
          <pc:sldMk cId="1756677345" sldId="712"/>
        </pc:sldMkLst>
      </pc:sldChg>
      <pc:sldChg chg="del">
        <pc:chgData name="Bhuvanesh" userId="4650cd39-8dbb-4c0f-8fda-594efc81948c" providerId="ADAL" clId="{CF10A008-84A3-4CED-BB1E-1173E1C6C953}" dt="2025-04-23T14:12:07.113" v="725" actId="47"/>
        <pc:sldMkLst>
          <pc:docMk/>
          <pc:sldMk cId="2527921208" sldId="713"/>
        </pc:sldMkLst>
      </pc:sldChg>
      <pc:sldChg chg="del">
        <pc:chgData name="Bhuvanesh" userId="4650cd39-8dbb-4c0f-8fda-594efc81948c" providerId="ADAL" clId="{CF10A008-84A3-4CED-BB1E-1173E1C6C953}" dt="2025-04-23T14:12:07.113" v="725" actId="47"/>
        <pc:sldMkLst>
          <pc:docMk/>
          <pc:sldMk cId="3926436191" sldId="714"/>
        </pc:sldMkLst>
      </pc:sldChg>
      <pc:sldChg chg="del">
        <pc:chgData name="Bhuvanesh" userId="4650cd39-8dbb-4c0f-8fda-594efc81948c" providerId="ADAL" clId="{CF10A008-84A3-4CED-BB1E-1173E1C6C953}" dt="2025-04-23T14:12:07.113" v="725" actId="47"/>
        <pc:sldMkLst>
          <pc:docMk/>
          <pc:sldMk cId="4272342944" sldId="715"/>
        </pc:sldMkLst>
      </pc:sldChg>
      <pc:sldChg chg="modSp mod">
        <pc:chgData name="Bhuvanesh" userId="4650cd39-8dbb-4c0f-8fda-594efc81948c" providerId="ADAL" clId="{CF10A008-84A3-4CED-BB1E-1173E1C6C953}" dt="2025-04-23T12:04:01.287" v="34" actId="113"/>
        <pc:sldMkLst>
          <pc:docMk/>
          <pc:sldMk cId="13548610" sldId="730"/>
        </pc:sldMkLst>
      </pc:sldChg>
      <pc:sldChg chg="addSp delSp modSp mod">
        <pc:chgData name="Bhuvanesh" userId="4650cd39-8dbb-4c0f-8fda-594efc81948c" providerId="ADAL" clId="{CF10A008-84A3-4CED-BB1E-1173E1C6C953}" dt="2025-05-08T06:23:25.609" v="1142" actId="14100"/>
        <pc:sldMkLst>
          <pc:docMk/>
          <pc:sldMk cId="2995196123" sldId="733"/>
        </pc:sldMkLst>
      </pc:sldChg>
      <pc:sldChg chg="addSp delSp modSp add mod">
        <pc:chgData name="Bhuvanesh" userId="4650cd39-8dbb-4c0f-8fda-594efc81948c" providerId="ADAL" clId="{CF10A008-84A3-4CED-BB1E-1173E1C6C953}" dt="2025-05-09T06:57:54.653" v="2926" actId="20577"/>
        <pc:sldMkLst>
          <pc:docMk/>
          <pc:sldMk cId="203508966" sldId="734"/>
        </pc:sldMkLst>
      </pc:sldChg>
      <pc:sldChg chg="addSp delSp modSp add mod setBg delDesignElem">
        <pc:chgData name="Bhuvanesh" userId="4650cd39-8dbb-4c0f-8fda-594efc81948c" providerId="ADAL" clId="{CF10A008-84A3-4CED-BB1E-1173E1C6C953}" dt="2025-05-09T07:47:34.954" v="2974" actId="20577"/>
        <pc:sldMkLst>
          <pc:docMk/>
          <pc:sldMk cId="1330816650" sldId="735"/>
        </pc:sldMkLst>
      </pc:sldChg>
      <pc:sldChg chg="add del">
        <pc:chgData name="Bhuvanesh" userId="4650cd39-8dbb-4c0f-8fda-594efc81948c" providerId="ADAL" clId="{CF10A008-84A3-4CED-BB1E-1173E1C6C953}" dt="2025-04-23T13:28:02.186" v="557" actId="47"/>
        <pc:sldMkLst>
          <pc:docMk/>
          <pc:sldMk cId="2530845296" sldId="735"/>
        </pc:sldMkLst>
      </pc:sldChg>
      <pc:sldChg chg="addSp delSp modSp add mod">
        <pc:chgData name="Bhuvanesh" userId="4650cd39-8dbb-4c0f-8fda-594efc81948c" providerId="ADAL" clId="{CF10A008-84A3-4CED-BB1E-1173E1C6C953}" dt="2025-05-09T07:56:40.232" v="3147" actId="20577"/>
        <pc:sldMkLst>
          <pc:docMk/>
          <pc:sldMk cId="643285585" sldId="736"/>
        </pc:sldMkLst>
      </pc:sldChg>
      <pc:sldChg chg="addSp delSp modSp add del mod">
        <pc:chgData name="Bhuvanesh" userId="4650cd39-8dbb-4c0f-8fda-594efc81948c" providerId="ADAL" clId="{CF10A008-84A3-4CED-BB1E-1173E1C6C953}" dt="2025-05-08T08:15:26.035" v="1357" actId="47"/>
        <pc:sldMkLst>
          <pc:docMk/>
          <pc:sldMk cId="975597070" sldId="736"/>
        </pc:sldMkLst>
      </pc:sldChg>
      <pc:sldChg chg="addSp delSp modSp add mod">
        <pc:chgData name="Bhuvanesh" userId="4650cd39-8dbb-4c0f-8fda-594efc81948c" providerId="ADAL" clId="{CF10A008-84A3-4CED-BB1E-1173E1C6C953}" dt="2025-05-09T07:54:38.192" v="3145" actId="108"/>
        <pc:sldMkLst>
          <pc:docMk/>
          <pc:sldMk cId="3025716360" sldId="737"/>
        </pc:sldMkLst>
      </pc:sldChg>
      <pc:sldChg chg="addSp delSp modSp add del mod">
        <pc:chgData name="Bhuvanesh" userId="4650cd39-8dbb-4c0f-8fda-594efc81948c" providerId="ADAL" clId="{CF10A008-84A3-4CED-BB1E-1173E1C6C953}" dt="2025-05-08T08:15:26.035" v="1357" actId="47"/>
        <pc:sldMkLst>
          <pc:docMk/>
          <pc:sldMk cId="3845711225" sldId="737"/>
        </pc:sldMkLst>
      </pc:sldChg>
      <pc:sldChg chg="addSp delSp modSp add del mod">
        <pc:chgData name="Bhuvanesh" userId="4650cd39-8dbb-4c0f-8fda-594efc81948c" providerId="ADAL" clId="{CF10A008-84A3-4CED-BB1E-1173E1C6C953}" dt="2025-05-08T08:15:26.035" v="1357" actId="47"/>
        <pc:sldMkLst>
          <pc:docMk/>
          <pc:sldMk cId="849302130" sldId="738"/>
        </pc:sldMkLst>
      </pc:sldChg>
      <pc:sldChg chg="addSp delSp modSp add mod">
        <pc:chgData name="Bhuvanesh" userId="4650cd39-8dbb-4c0f-8fda-594efc81948c" providerId="ADAL" clId="{CF10A008-84A3-4CED-BB1E-1173E1C6C953}" dt="2025-05-09T06:13:28.213" v="2813" actId="20577"/>
        <pc:sldMkLst>
          <pc:docMk/>
          <pc:sldMk cId="3257130989" sldId="738"/>
        </pc:sldMkLst>
      </pc:sldChg>
      <pc:sldChg chg="addSp delSp modSp add del mod">
        <pc:chgData name="Bhuvanesh" userId="4650cd39-8dbb-4c0f-8fda-594efc81948c" providerId="ADAL" clId="{CF10A008-84A3-4CED-BB1E-1173E1C6C953}" dt="2025-05-08T08:15:26.035" v="1357" actId="47"/>
        <pc:sldMkLst>
          <pc:docMk/>
          <pc:sldMk cId="1611374738" sldId="739"/>
        </pc:sldMkLst>
      </pc:sldChg>
      <pc:sldChg chg="addSp delSp modSp add mod">
        <pc:chgData name="Bhuvanesh" userId="4650cd39-8dbb-4c0f-8fda-594efc81948c" providerId="ADAL" clId="{CF10A008-84A3-4CED-BB1E-1173E1C6C953}" dt="2025-05-09T07:56:03.051" v="3146"/>
        <pc:sldMkLst>
          <pc:docMk/>
          <pc:sldMk cId="2316968103" sldId="739"/>
        </pc:sldMkLst>
      </pc:sldChg>
      <pc:sldChg chg="addSp delSp modSp add mod">
        <pc:chgData name="Bhuvanesh" userId="4650cd39-8dbb-4c0f-8fda-594efc81948c" providerId="ADAL" clId="{CF10A008-84A3-4CED-BB1E-1173E1C6C953}" dt="2025-05-09T07:30:48.445" v="2933" actId="1076"/>
        <pc:sldMkLst>
          <pc:docMk/>
          <pc:sldMk cId="1526267575" sldId="740"/>
        </pc:sldMkLst>
      </pc:sldChg>
      <pc:sldChg chg="addSp delSp modSp add del mod">
        <pc:chgData name="Bhuvanesh" userId="4650cd39-8dbb-4c0f-8fda-594efc81948c" providerId="ADAL" clId="{CF10A008-84A3-4CED-BB1E-1173E1C6C953}" dt="2025-05-08T08:15:26.035" v="1357" actId="47"/>
        <pc:sldMkLst>
          <pc:docMk/>
          <pc:sldMk cId="3786265245" sldId="740"/>
        </pc:sldMkLst>
      </pc:sldChg>
      <pc:sldChg chg="addSp delSp modSp add del mod">
        <pc:chgData name="Bhuvanesh" userId="4650cd39-8dbb-4c0f-8fda-594efc81948c" providerId="ADAL" clId="{CF10A008-84A3-4CED-BB1E-1173E1C6C953}" dt="2025-05-08T08:15:26.035" v="1357" actId="47"/>
        <pc:sldMkLst>
          <pc:docMk/>
          <pc:sldMk cId="798766624" sldId="741"/>
        </pc:sldMkLst>
      </pc:sldChg>
      <pc:sldChg chg="addSp delSp modSp add mod ord">
        <pc:chgData name="Bhuvanesh" userId="4650cd39-8dbb-4c0f-8fda-594efc81948c" providerId="ADAL" clId="{CF10A008-84A3-4CED-BB1E-1173E1C6C953}" dt="2025-05-09T07:58:06.363" v="3186" actId="20577"/>
        <pc:sldMkLst>
          <pc:docMk/>
          <pc:sldMk cId="1898001411" sldId="741"/>
        </pc:sldMkLst>
      </pc:sldChg>
      <pc:sldChg chg="addSp delSp modSp add del mod">
        <pc:chgData name="Bhuvanesh" userId="4650cd39-8dbb-4c0f-8fda-594efc81948c" providerId="ADAL" clId="{CF10A008-84A3-4CED-BB1E-1173E1C6C953}" dt="2025-05-08T08:15:26.035" v="1357" actId="47"/>
        <pc:sldMkLst>
          <pc:docMk/>
          <pc:sldMk cId="1381786254" sldId="742"/>
        </pc:sldMkLst>
      </pc:sldChg>
      <pc:sldChg chg="addSp delSp modSp add mod">
        <pc:chgData name="Bhuvanesh" userId="4650cd39-8dbb-4c0f-8fda-594efc81948c" providerId="ADAL" clId="{CF10A008-84A3-4CED-BB1E-1173E1C6C953}" dt="2025-05-09T08:01:15.694" v="3218" actId="20577"/>
        <pc:sldMkLst>
          <pc:docMk/>
          <pc:sldMk cId="3401929816" sldId="742"/>
        </pc:sldMkLst>
      </pc:sldChg>
      <pc:sldChg chg="addSp delSp modSp add del mod">
        <pc:chgData name="Bhuvanesh" userId="4650cd39-8dbb-4c0f-8fda-594efc81948c" providerId="ADAL" clId="{CF10A008-84A3-4CED-BB1E-1173E1C6C953}" dt="2025-05-08T08:15:26.035" v="1357" actId="47"/>
        <pc:sldMkLst>
          <pc:docMk/>
          <pc:sldMk cId="256480657" sldId="743"/>
        </pc:sldMkLst>
      </pc:sldChg>
      <pc:sldChg chg="addSp delSp modSp add mod">
        <pc:chgData name="Bhuvanesh" userId="4650cd39-8dbb-4c0f-8fda-594efc81948c" providerId="ADAL" clId="{CF10A008-84A3-4CED-BB1E-1173E1C6C953}" dt="2025-05-09T08:00:24.088" v="3215" actId="20577"/>
        <pc:sldMkLst>
          <pc:docMk/>
          <pc:sldMk cId="3399571355" sldId="743"/>
        </pc:sldMkLst>
      </pc:sldChg>
      <pc:sldChg chg="addSp delSp modSp add del mod">
        <pc:chgData name="Bhuvanesh" userId="4650cd39-8dbb-4c0f-8fda-594efc81948c" providerId="ADAL" clId="{CF10A008-84A3-4CED-BB1E-1173E1C6C953}" dt="2025-05-08T08:15:26.035" v="1357" actId="47"/>
        <pc:sldMkLst>
          <pc:docMk/>
          <pc:sldMk cId="671261429" sldId="744"/>
        </pc:sldMkLst>
      </pc:sldChg>
      <pc:sldChg chg="addSp delSp modSp add mod">
        <pc:chgData name="Bhuvanesh" userId="4650cd39-8dbb-4c0f-8fda-594efc81948c" providerId="ADAL" clId="{CF10A008-84A3-4CED-BB1E-1173E1C6C953}" dt="2025-05-09T07:51:38.263" v="3131" actId="14100"/>
        <pc:sldMkLst>
          <pc:docMk/>
          <pc:sldMk cId="4172571060" sldId="744"/>
        </pc:sldMkLst>
      </pc:sldChg>
      <pc:sldChg chg="addSp delSp modSp add del mod">
        <pc:chgData name="Bhuvanesh" userId="4650cd39-8dbb-4c0f-8fda-594efc81948c" providerId="ADAL" clId="{CF10A008-84A3-4CED-BB1E-1173E1C6C953}" dt="2025-05-08T08:15:26.035" v="1357" actId="47"/>
        <pc:sldMkLst>
          <pc:docMk/>
          <pc:sldMk cId="1003959102" sldId="745"/>
        </pc:sldMkLst>
      </pc:sldChg>
      <pc:sldChg chg="addSp delSp modSp add mod">
        <pc:chgData name="Bhuvanesh" userId="4650cd39-8dbb-4c0f-8fda-594efc81948c" providerId="ADAL" clId="{CF10A008-84A3-4CED-BB1E-1173E1C6C953}" dt="2025-05-09T06:46:12.581" v="2910" actId="1076"/>
        <pc:sldMkLst>
          <pc:docMk/>
          <pc:sldMk cId="4235604817" sldId="745"/>
        </pc:sldMkLst>
      </pc:sldChg>
      <pc:sldChg chg="addSp delSp modSp add del mod">
        <pc:chgData name="Bhuvanesh" userId="4650cd39-8dbb-4c0f-8fda-594efc81948c" providerId="ADAL" clId="{CF10A008-84A3-4CED-BB1E-1173E1C6C953}" dt="2025-05-08T08:15:26.035" v="1357" actId="47"/>
        <pc:sldMkLst>
          <pc:docMk/>
          <pc:sldMk cId="1789623116" sldId="746"/>
        </pc:sldMkLst>
      </pc:sldChg>
      <pc:sldChg chg="addSp delSp modSp add mod">
        <pc:chgData name="Bhuvanesh" userId="4650cd39-8dbb-4c0f-8fda-594efc81948c" providerId="ADAL" clId="{CF10A008-84A3-4CED-BB1E-1173E1C6C953}" dt="2025-05-09T06:46:20.233" v="2912" actId="1076"/>
        <pc:sldMkLst>
          <pc:docMk/>
          <pc:sldMk cId="1969558739" sldId="746"/>
        </pc:sldMkLst>
      </pc:sldChg>
      <pc:sldChg chg="addSp delSp modSp add mod">
        <pc:chgData name="Bhuvanesh" userId="4650cd39-8dbb-4c0f-8fda-594efc81948c" providerId="ADAL" clId="{CF10A008-84A3-4CED-BB1E-1173E1C6C953}" dt="2025-05-09T06:46:27.926" v="2914" actId="1076"/>
        <pc:sldMkLst>
          <pc:docMk/>
          <pc:sldMk cId="787979962" sldId="747"/>
        </pc:sldMkLst>
      </pc:sldChg>
      <pc:sldChg chg="addSp delSp modSp add del mod">
        <pc:chgData name="Bhuvanesh" userId="4650cd39-8dbb-4c0f-8fda-594efc81948c" providerId="ADAL" clId="{CF10A008-84A3-4CED-BB1E-1173E1C6C953}" dt="2025-05-08T08:15:26.035" v="1357" actId="47"/>
        <pc:sldMkLst>
          <pc:docMk/>
          <pc:sldMk cId="1536826457" sldId="747"/>
        </pc:sldMkLst>
      </pc:sldChg>
      <pc:sldChg chg="add del">
        <pc:chgData name="Bhuvanesh" userId="4650cd39-8dbb-4c0f-8fda-594efc81948c" providerId="ADAL" clId="{CF10A008-84A3-4CED-BB1E-1173E1C6C953}" dt="2025-05-08T08:15:26.035" v="1357" actId="47"/>
        <pc:sldMkLst>
          <pc:docMk/>
          <pc:sldMk cId="4036370592" sldId="748"/>
        </pc:sldMkLst>
      </pc:sldChg>
      <pc:sldChg chg="modSp add mod">
        <pc:chgData name="Bhuvanesh" userId="4650cd39-8dbb-4c0f-8fda-594efc81948c" providerId="ADAL" clId="{CF10A008-84A3-4CED-BB1E-1173E1C6C953}" dt="2025-05-09T07:53:59.749" v="3143"/>
        <pc:sldMkLst>
          <pc:docMk/>
          <pc:sldMk cId="2945971987" sldId="751"/>
        </pc:sldMkLst>
      </pc:sldChg>
    </pc:docChg>
  </pc:docChgLst>
  <pc:docChgLst>
    <pc:chgData name="Pradeepa P" userId="S::pparameshvaran@tonikbank.com::ba3c13e9-ce31-4e98-8655-9daa7e0bceff" providerId="AD" clId="Web-{49CC30DD-B363-96DC-3D6B-84D0520767F7}"/>
    <pc:docChg chg="delSld modSld sldOrd">
      <pc:chgData name="Pradeepa P" userId="S::pparameshvaran@tonikbank.com::ba3c13e9-ce31-4e98-8655-9daa7e0bceff" providerId="AD" clId="Web-{49CC30DD-B363-96DC-3D6B-84D0520767F7}" dt="2025-04-02T05:52:49.863" v="749" actId="14100"/>
      <pc:docMkLst>
        <pc:docMk/>
      </pc:docMkLst>
      <pc:sldChg chg="addSp delSp modSp">
        <pc:chgData name="Pradeepa P" userId="S::pparameshvaran@tonikbank.com::ba3c13e9-ce31-4e98-8655-9daa7e0bceff" providerId="AD" clId="Web-{49CC30DD-B363-96DC-3D6B-84D0520767F7}" dt="2025-04-02T05:50:20.186" v="714" actId="20577"/>
        <pc:sldMkLst>
          <pc:docMk/>
          <pc:sldMk cId="66528652" sldId="666"/>
        </pc:sldMkLst>
      </pc:sldChg>
      <pc:sldChg chg="addSp delSp modSp ord">
        <pc:chgData name="Pradeepa P" userId="S::pparameshvaran@tonikbank.com::ba3c13e9-ce31-4e98-8655-9daa7e0bceff" providerId="AD" clId="Web-{49CC30DD-B363-96DC-3D6B-84D0520767F7}" dt="2025-04-02T05:52:30.550" v="744" actId="20577"/>
        <pc:sldMkLst>
          <pc:docMk/>
          <pc:sldMk cId="171521606" sldId="674"/>
        </pc:sldMkLst>
      </pc:sldChg>
      <pc:sldChg chg="del">
        <pc:chgData name="Pradeepa P" userId="S::pparameshvaran@tonikbank.com::ba3c13e9-ce31-4e98-8655-9daa7e0bceff" providerId="AD" clId="Web-{49CC30DD-B363-96DC-3D6B-84D0520767F7}" dt="2025-04-02T05:07:16.700" v="281"/>
        <pc:sldMkLst>
          <pc:docMk/>
          <pc:sldMk cId="3862446276" sldId="675"/>
        </pc:sldMkLst>
      </pc:sldChg>
      <pc:sldChg chg="addSp delSp modSp">
        <pc:chgData name="Pradeepa P" userId="S::pparameshvaran@tonikbank.com::ba3c13e9-ce31-4e98-8655-9daa7e0bceff" providerId="AD" clId="Web-{49CC30DD-B363-96DC-3D6B-84D0520767F7}" dt="2025-04-02T05:52:20.143" v="741" actId="20577"/>
        <pc:sldMkLst>
          <pc:docMk/>
          <pc:sldMk cId="1535341340" sldId="677"/>
        </pc:sldMkLst>
      </pc:sldChg>
      <pc:sldChg chg="addSp delSp modSp ord">
        <pc:chgData name="Pradeepa P" userId="S::pparameshvaran@tonikbank.com::ba3c13e9-ce31-4e98-8655-9daa7e0bceff" providerId="AD" clId="Web-{49CC30DD-B363-96DC-3D6B-84D0520767F7}" dt="2025-04-02T05:04:02.131" v="213" actId="1076"/>
        <pc:sldMkLst>
          <pc:docMk/>
          <pc:sldMk cId="1597031962" sldId="678"/>
        </pc:sldMkLst>
      </pc:sldChg>
      <pc:sldChg chg="addSp delSp modSp ord">
        <pc:chgData name="Pradeepa P" userId="S::pparameshvaran@tonikbank.com::ba3c13e9-ce31-4e98-8655-9daa7e0bceff" providerId="AD" clId="Web-{49CC30DD-B363-96DC-3D6B-84D0520767F7}" dt="2025-04-02T05:04:38.054" v="224" actId="14100"/>
        <pc:sldMkLst>
          <pc:docMk/>
          <pc:sldMk cId="363834639" sldId="681"/>
        </pc:sldMkLst>
      </pc:sldChg>
      <pc:sldChg chg="modSp">
        <pc:chgData name="Pradeepa P" userId="S::pparameshvaran@tonikbank.com::ba3c13e9-ce31-4e98-8655-9daa7e0bceff" providerId="AD" clId="Web-{49CC30DD-B363-96DC-3D6B-84D0520767F7}" dt="2025-04-02T04:59:18.234" v="85" actId="20577"/>
        <pc:sldMkLst>
          <pc:docMk/>
          <pc:sldMk cId="633098496" sldId="689"/>
        </pc:sldMkLst>
      </pc:sldChg>
      <pc:sldChg chg="modSp">
        <pc:chgData name="Pradeepa P" userId="S::pparameshvaran@tonikbank.com::ba3c13e9-ce31-4e98-8655-9daa7e0bceff" providerId="AD" clId="Web-{49CC30DD-B363-96DC-3D6B-84D0520767F7}" dt="2025-04-02T05:48:38.542" v="704" actId="20577"/>
        <pc:sldMkLst>
          <pc:docMk/>
          <pc:sldMk cId="4067340277" sldId="690"/>
        </pc:sldMkLst>
      </pc:sldChg>
      <pc:sldChg chg="addSp delSp modSp">
        <pc:chgData name="Pradeepa P" userId="S::pparameshvaran@tonikbank.com::ba3c13e9-ce31-4e98-8655-9daa7e0bceff" providerId="AD" clId="Web-{49CC30DD-B363-96DC-3D6B-84D0520767F7}" dt="2025-04-02T04:54:58.112" v="58"/>
        <pc:sldMkLst>
          <pc:docMk/>
          <pc:sldMk cId="2942096670" sldId="696"/>
        </pc:sldMkLst>
      </pc:sldChg>
      <pc:sldChg chg="addSp delSp modSp">
        <pc:chgData name="Pradeepa P" userId="S::pparameshvaran@tonikbank.com::ba3c13e9-ce31-4e98-8655-9daa7e0bceff" providerId="AD" clId="Web-{49CC30DD-B363-96DC-3D6B-84D0520767F7}" dt="2025-04-02T05:49:11.871" v="711" actId="14100"/>
        <pc:sldMkLst>
          <pc:docMk/>
          <pc:sldMk cId="1783882869" sldId="697"/>
        </pc:sldMkLst>
      </pc:sldChg>
      <pc:sldChg chg="addSp delSp modSp">
        <pc:chgData name="Pradeepa P" userId="S::pparameshvaran@tonikbank.com::ba3c13e9-ce31-4e98-8655-9daa7e0bceff" providerId="AD" clId="Web-{49CC30DD-B363-96DC-3D6B-84D0520767F7}" dt="2025-04-02T05:02:40.253" v="174" actId="1076"/>
        <pc:sldMkLst>
          <pc:docMk/>
          <pc:sldMk cId="2512632572" sldId="699"/>
        </pc:sldMkLst>
      </pc:sldChg>
      <pc:sldChg chg="addSp delSp modSp">
        <pc:chgData name="Pradeepa P" userId="S::pparameshvaran@tonikbank.com::ba3c13e9-ce31-4e98-8655-9daa7e0bceff" providerId="AD" clId="Web-{49CC30DD-B363-96DC-3D6B-84D0520767F7}" dt="2025-04-02T05:03:33.631" v="205" actId="1076"/>
        <pc:sldMkLst>
          <pc:docMk/>
          <pc:sldMk cId="2925055086" sldId="701"/>
        </pc:sldMkLst>
      </pc:sldChg>
      <pc:sldChg chg="addSp delSp modSp ord">
        <pc:chgData name="Pradeepa P" userId="S::pparameshvaran@tonikbank.com::ba3c13e9-ce31-4e98-8655-9daa7e0bceff" providerId="AD" clId="Web-{49CC30DD-B363-96DC-3D6B-84D0520767F7}" dt="2025-04-02T05:52:39.003" v="747" actId="20577"/>
        <pc:sldMkLst>
          <pc:docMk/>
          <pc:sldMk cId="1459693824" sldId="702"/>
        </pc:sldMkLst>
      </pc:sldChg>
      <pc:sldChg chg="del">
        <pc:chgData name="Pradeepa P" userId="S::pparameshvaran@tonikbank.com::ba3c13e9-ce31-4e98-8655-9daa7e0bceff" providerId="AD" clId="Web-{49CC30DD-B363-96DC-3D6B-84D0520767F7}" dt="2025-04-02T05:50:13.873" v="712"/>
        <pc:sldMkLst>
          <pc:docMk/>
          <pc:sldMk cId="4051006143" sldId="703"/>
        </pc:sldMkLst>
      </pc:sldChg>
      <pc:sldChg chg="addSp delSp modSp ord">
        <pc:chgData name="Pradeepa P" userId="S::pparameshvaran@tonikbank.com::ba3c13e9-ce31-4e98-8655-9daa7e0bceff" providerId="AD" clId="Web-{49CC30DD-B363-96DC-3D6B-84D0520767F7}" dt="2025-04-02T05:01:36.954" v="147" actId="1076"/>
        <pc:sldMkLst>
          <pc:docMk/>
          <pc:sldMk cId="356660738" sldId="707"/>
        </pc:sldMkLst>
      </pc:sldChg>
      <pc:sldChg chg="addSp delSp modSp">
        <pc:chgData name="Pradeepa P" userId="S::pparameshvaran@tonikbank.com::ba3c13e9-ce31-4e98-8655-9daa7e0bceff" providerId="AD" clId="Web-{49CC30DD-B363-96DC-3D6B-84D0520767F7}" dt="2025-04-02T05:46:43.491" v="689" actId="1076"/>
        <pc:sldMkLst>
          <pc:docMk/>
          <pc:sldMk cId="3428591970" sldId="709"/>
        </pc:sldMkLst>
      </pc:sldChg>
      <pc:sldChg chg="addSp delSp modSp">
        <pc:chgData name="Pradeepa P" userId="S::pparameshvaran@tonikbank.com::ba3c13e9-ce31-4e98-8655-9daa7e0bceff" providerId="AD" clId="Web-{49CC30DD-B363-96DC-3D6B-84D0520767F7}" dt="2025-04-02T05:52:43.519" v="748" actId="20577"/>
        <pc:sldMkLst>
          <pc:docMk/>
          <pc:sldMk cId="2606321248" sldId="710"/>
        </pc:sldMkLst>
      </pc:sldChg>
      <pc:sldChg chg="addSp delSp modSp ord">
        <pc:chgData name="Pradeepa P" userId="S::pparameshvaran@tonikbank.com::ba3c13e9-ce31-4e98-8655-9daa7e0bceff" providerId="AD" clId="Web-{49CC30DD-B363-96DC-3D6B-84D0520767F7}" dt="2025-04-02T05:00:14.779" v="97"/>
        <pc:sldMkLst>
          <pc:docMk/>
          <pc:sldMk cId="1756677345" sldId="712"/>
        </pc:sldMkLst>
      </pc:sldChg>
      <pc:sldChg chg="addSp delSp modSp ord">
        <pc:chgData name="Pradeepa P" userId="S::pparameshvaran@tonikbank.com::ba3c13e9-ce31-4e98-8655-9daa7e0bceff" providerId="AD" clId="Web-{49CC30DD-B363-96DC-3D6B-84D0520767F7}" dt="2025-04-02T05:52:35.535" v="746" actId="20577"/>
        <pc:sldMkLst>
          <pc:docMk/>
          <pc:sldMk cId="2527921208" sldId="713"/>
        </pc:sldMkLst>
      </pc:sldChg>
      <pc:sldChg chg="addSp delSp modSp">
        <pc:chgData name="Pradeepa P" userId="S::pparameshvaran@tonikbank.com::ba3c13e9-ce31-4e98-8655-9daa7e0bceff" providerId="AD" clId="Web-{49CC30DD-B363-96DC-3D6B-84D0520767F7}" dt="2025-04-02T05:52:49.863" v="749" actId="14100"/>
        <pc:sldMkLst>
          <pc:docMk/>
          <pc:sldMk cId="3926436191" sldId="714"/>
        </pc:sldMkLst>
      </pc:sldChg>
    </pc:docChg>
  </pc:docChgLst>
  <pc:docChgLst>
    <pc:chgData name="Pradeepa P" userId="S::pparameshvaran@tonikbank.com::ba3c13e9-ce31-4e98-8655-9daa7e0bceff" providerId="AD" clId="Web-{0B56DD1C-751D-1E97-90F7-523C883903F4}"/>
    <pc:docChg chg="modSld">
      <pc:chgData name="Pradeepa P" userId="S::pparameshvaran@tonikbank.com::ba3c13e9-ce31-4e98-8655-9daa7e0bceff" providerId="AD" clId="Web-{0B56DD1C-751D-1E97-90F7-523C883903F4}" dt="2025-06-27T06:08:55.986" v="0" actId="1076"/>
      <pc:docMkLst>
        <pc:docMk/>
      </pc:docMkLst>
      <pc:sldChg chg="modSp">
        <pc:chgData name="Pradeepa P" userId="S::pparameshvaran@tonikbank.com::ba3c13e9-ce31-4e98-8655-9daa7e0bceff" providerId="AD" clId="Web-{0B56DD1C-751D-1E97-90F7-523C883903F4}" dt="2025-06-27T06:08:55.986" v="0" actId="1076"/>
        <pc:sldMkLst>
          <pc:docMk/>
          <pc:sldMk cId="1330816650" sldId="735"/>
        </pc:sldMkLst>
        <pc:picChg chg="mod">
          <ac:chgData name="Pradeepa P" userId="S::pparameshvaran@tonikbank.com::ba3c13e9-ce31-4e98-8655-9daa7e0bceff" providerId="AD" clId="Web-{0B56DD1C-751D-1E97-90F7-523C883903F4}" dt="2025-06-27T06:08:55.986" v="0" actId="1076"/>
          <ac:picMkLst>
            <pc:docMk/>
            <pc:sldMk cId="1330816650" sldId="735"/>
            <ac:picMk id="11" creationId="{83D00E66-A71D-E93E-57D3-529B50089703}"/>
          </ac:picMkLst>
        </pc:picChg>
      </pc:sldChg>
    </pc:docChg>
  </pc:docChgLst>
  <pc:docChgLst>
    <pc:chgData name="Pradeepa P" userId="S::pparameshvaran@tonikbank.com::ba3c13e9-ce31-4e98-8655-9daa7e0bceff" providerId="AD" clId="Web-{1F730311-5836-9FA2-A2F9-8A296907F2E6}"/>
    <pc:docChg chg="addSld delSld modSld sldOrd">
      <pc:chgData name="Pradeepa P" userId="S::pparameshvaran@tonikbank.com::ba3c13e9-ce31-4e98-8655-9daa7e0bceff" providerId="AD" clId="Web-{1F730311-5836-9FA2-A2F9-8A296907F2E6}" dt="2025-04-09T07:56:26.434" v="600"/>
      <pc:docMkLst>
        <pc:docMk/>
      </pc:docMkLst>
      <pc:sldChg chg="modSp">
        <pc:chgData name="Pradeepa P" userId="S::pparameshvaran@tonikbank.com::ba3c13e9-ce31-4e98-8655-9daa7e0bceff" providerId="AD" clId="Web-{1F730311-5836-9FA2-A2F9-8A296907F2E6}" dt="2025-04-08T12:06:52.304" v="376" actId="20577"/>
        <pc:sldMkLst>
          <pc:docMk/>
          <pc:sldMk cId="66528652" sldId="666"/>
        </pc:sldMkLst>
      </pc:sldChg>
      <pc:sldChg chg="modSp ord">
        <pc:chgData name="Pradeepa P" userId="S::pparameshvaran@tonikbank.com::ba3c13e9-ce31-4e98-8655-9daa7e0bceff" providerId="AD" clId="Web-{1F730311-5836-9FA2-A2F9-8A296907F2E6}" dt="2025-04-09T07:51:44.040" v="596" actId="20577"/>
        <pc:sldMkLst>
          <pc:docMk/>
          <pc:sldMk cId="171521606" sldId="674"/>
        </pc:sldMkLst>
      </pc:sldChg>
      <pc:sldChg chg="modSp">
        <pc:chgData name="Pradeepa P" userId="S::pparameshvaran@tonikbank.com::ba3c13e9-ce31-4e98-8655-9daa7e0bceff" providerId="AD" clId="Web-{1F730311-5836-9FA2-A2F9-8A296907F2E6}" dt="2025-04-07T07:26:34.687" v="96" actId="1076"/>
        <pc:sldMkLst>
          <pc:docMk/>
          <pc:sldMk cId="1535341340" sldId="677"/>
        </pc:sldMkLst>
      </pc:sldChg>
      <pc:sldChg chg="addSp delSp modSp ord">
        <pc:chgData name="Pradeepa P" userId="S::pparameshvaran@tonikbank.com::ba3c13e9-ce31-4e98-8655-9daa7e0bceff" providerId="AD" clId="Web-{1F730311-5836-9FA2-A2F9-8A296907F2E6}" dt="2025-04-09T07:49:28.272" v="583" actId="20577"/>
        <pc:sldMkLst>
          <pc:docMk/>
          <pc:sldMk cId="1597031962" sldId="678"/>
        </pc:sldMkLst>
      </pc:sldChg>
      <pc:sldChg chg="modSp ord">
        <pc:chgData name="Pradeepa P" userId="S::pparameshvaran@tonikbank.com::ba3c13e9-ce31-4e98-8655-9daa7e0bceff" providerId="AD" clId="Web-{1F730311-5836-9FA2-A2F9-8A296907F2E6}" dt="2025-04-09T07:49:46.835" v="587" actId="20577"/>
        <pc:sldMkLst>
          <pc:docMk/>
          <pc:sldMk cId="363834639" sldId="681"/>
        </pc:sldMkLst>
      </pc:sldChg>
      <pc:sldChg chg="addSp delSp modSp del">
        <pc:chgData name="Pradeepa P" userId="S::pparameshvaran@tonikbank.com::ba3c13e9-ce31-4e98-8655-9daa7e0bceff" providerId="AD" clId="Web-{1F730311-5836-9FA2-A2F9-8A296907F2E6}" dt="2025-04-09T07:41:27.359" v="501"/>
        <pc:sldMkLst>
          <pc:docMk/>
          <pc:sldMk cId="1783882869" sldId="697"/>
        </pc:sldMkLst>
      </pc:sldChg>
      <pc:sldChg chg="modSp ord">
        <pc:chgData name="Pradeepa P" userId="S::pparameshvaran@tonikbank.com::ba3c13e9-ce31-4e98-8655-9daa7e0bceff" providerId="AD" clId="Web-{1F730311-5836-9FA2-A2F9-8A296907F2E6}" dt="2025-04-09T07:49:07.584" v="569"/>
        <pc:sldMkLst>
          <pc:docMk/>
          <pc:sldMk cId="2512632572" sldId="699"/>
        </pc:sldMkLst>
      </pc:sldChg>
      <pc:sldChg chg="modSp ord">
        <pc:chgData name="Pradeepa P" userId="S::pparameshvaran@tonikbank.com::ba3c13e9-ce31-4e98-8655-9daa7e0bceff" providerId="AD" clId="Web-{1F730311-5836-9FA2-A2F9-8A296907F2E6}" dt="2025-04-09T07:49:02.178" v="568" actId="20577"/>
        <pc:sldMkLst>
          <pc:docMk/>
          <pc:sldMk cId="2925055086" sldId="701"/>
        </pc:sldMkLst>
      </pc:sldChg>
      <pc:sldChg chg="modSp ord">
        <pc:chgData name="Pradeepa P" userId="S::pparameshvaran@tonikbank.com::ba3c13e9-ce31-4e98-8655-9daa7e0bceff" providerId="AD" clId="Web-{1F730311-5836-9FA2-A2F9-8A296907F2E6}" dt="2025-04-09T07:50:26.195" v="589"/>
        <pc:sldMkLst>
          <pc:docMk/>
          <pc:sldMk cId="356660738" sldId="707"/>
        </pc:sldMkLst>
      </pc:sldChg>
      <pc:sldChg chg="addSp delSp modSp">
        <pc:chgData name="Pradeepa P" userId="S::pparameshvaran@tonikbank.com::ba3c13e9-ce31-4e98-8655-9daa7e0bceff" providerId="AD" clId="Web-{1F730311-5836-9FA2-A2F9-8A296907F2E6}" dt="2025-04-09T07:56:26.434" v="600"/>
        <pc:sldMkLst>
          <pc:docMk/>
          <pc:sldMk cId="3428591970" sldId="709"/>
        </pc:sldMkLst>
      </pc:sldChg>
      <pc:sldChg chg="modSp">
        <pc:chgData name="Pradeepa P" userId="S::pparameshvaran@tonikbank.com::ba3c13e9-ce31-4e98-8655-9daa7e0bceff" providerId="AD" clId="Web-{1F730311-5836-9FA2-A2F9-8A296907F2E6}" dt="2025-04-08T12:06:56.398" v="378" actId="20577"/>
        <pc:sldMkLst>
          <pc:docMk/>
          <pc:sldMk cId="2606321248" sldId="710"/>
        </pc:sldMkLst>
      </pc:sldChg>
      <pc:sldChg chg="addSp delSp modSp">
        <pc:chgData name="Pradeepa P" userId="S::pparameshvaran@tonikbank.com::ba3c13e9-ce31-4e98-8655-9daa7e0bceff" providerId="AD" clId="Web-{1F730311-5836-9FA2-A2F9-8A296907F2E6}" dt="2025-04-08T12:05:58.333" v="360" actId="20577"/>
        <pc:sldMkLst>
          <pc:docMk/>
          <pc:sldMk cId="1756677345" sldId="712"/>
        </pc:sldMkLst>
      </pc:sldChg>
      <pc:sldChg chg="modSp ord">
        <pc:chgData name="Pradeepa P" userId="S::pparameshvaran@tonikbank.com::ba3c13e9-ce31-4e98-8655-9daa7e0bceff" providerId="AD" clId="Web-{1F730311-5836-9FA2-A2F9-8A296907F2E6}" dt="2025-04-09T07:51:46.399" v="598" actId="20577"/>
        <pc:sldMkLst>
          <pc:docMk/>
          <pc:sldMk cId="2527921208" sldId="713"/>
        </pc:sldMkLst>
      </pc:sldChg>
      <pc:sldChg chg="modSp">
        <pc:chgData name="Pradeepa P" userId="S::pparameshvaran@tonikbank.com::ba3c13e9-ce31-4e98-8655-9daa7e0bceff" providerId="AD" clId="Web-{1F730311-5836-9FA2-A2F9-8A296907F2E6}" dt="2025-04-08T12:07:01.726" v="380" actId="20577"/>
        <pc:sldMkLst>
          <pc:docMk/>
          <pc:sldMk cId="3926436191" sldId="714"/>
        </pc:sldMkLst>
      </pc:sldChg>
      <pc:sldChg chg="add del replId">
        <pc:chgData name="Pradeepa P" userId="S::pparameshvaran@tonikbank.com::ba3c13e9-ce31-4e98-8655-9daa7e0bceff" providerId="AD" clId="Web-{1F730311-5836-9FA2-A2F9-8A296907F2E6}" dt="2025-04-09T07:48:52.350" v="566"/>
        <pc:sldMkLst>
          <pc:docMk/>
          <pc:sldMk cId="4202496243" sldId="731"/>
        </pc:sldMkLst>
      </pc:sldChg>
      <pc:sldChg chg="addSp delSp modSp add del replId">
        <pc:chgData name="Pradeepa P" userId="S::pparameshvaran@tonikbank.com::ba3c13e9-ce31-4e98-8655-9daa7e0bceff" providerId="AD" clId="Web-{1F730311-5836-9FA2-A2F9-8A296907F2E6}" dt="2025-04-09T07:50:19.491" v="588"/>
        <pc:sldMkLst>
          <pc:docMk/>
          <pc:sldMk cId="2503269193" sldId="732"/>
        </pc:sldMkLst>
      </pc:sldChg>
      <pc:sldChg chg="addSp delSp modSp add replId">
        <pc:chgData name="Pradeepa P" userId="S::pparameshvaran@tonikbank.com::ba3c13e9-ce31-4e98-8655-9daa7e0bceff" providerId="AD" clId="Web-{1F730311-5836-9FA2-A2F9-8A296907F2E6}" dt="2025-04-09T07:45:25.268" v="516" actId="1076"/>
        <pc:sldMkLst>
          <pc:docMk/>
          <pc:sldMk cId="2995196123" sldId="733"/>
        </pc:sldMkLst>
      </pc:sldChg>
    </pc:docChg>
  </pc:docChgLst>
  <pc:docChgLst>
    <pc:chgData name="Biswa" userId="S::bbanik@tonikbank.com::26f52a98-3216-49f8-95c0-92c9bbdc30ba" providerId="AD" clId="Web-{B8C92EA1-F5A2-F0E8-CDDC-626DB83215CB}"/>
    <pc:docChg chg="modSld">
      <pc:chgData name="Biswa" userId="S::bbanik@tonikbank.com::26f52a98-3216-49f8-95c0-92c9bbdc30ba" providerId="AD" clId="Web-{B8C92EA1-F5A2-F0E8-CDDC-626DB83215CB}" dt="2025-04-02T08:17:19.530" v="1" actId="1076"/>
      <pc:docMkLst>
        <pc:docMk/>
      </pc:docMkLst>
      <pc:sldChg chg="modSp">
        <pc:chgData name="Biswa" userId="S::bbanik@tonikbank.com::26f52a98-3216-49f8-95c0-92c9bbdc30ba" providerId="AD" clId="Web-{B8C92EA1-F5A2-F0E8-CDDC-626DB83215CB}" dt="2025-04-02T08:17:19.530" v="1" actId="1076"/>
        <pc:sldMkLst>
          <pc:docMk/>
          <pc:sldMk cId="171521606" sldId="674"/>
        </pc:sldMkLst>
      </pc:sldChg>
      <pc:sldChg chg="modSp">
        <pc:chgData name="Biswa" userId="S::bbanik@tonikbank.com::26f52a98-3216-49f8-95c0-92c9bbdc30ba" providerId="AD" clId="Web-{B8C92EA1-F5A2-F0E8-CDDC-626DB83215CB}" dt="2025-04-02T07:28:25.602" v="0" actId="1076"/>
        <pc:sldMkLst>
          <pc:docMk/>
          <pc:sldMk cId="1756677345" sldId="71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_2DE_C214CE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prstClr val="black">
                    <a:lumMod val="65000"/>
                    <a:lumOff val="35000"/>
                  </a:prstClr>
                </a:solidFill>
              </a:rPr>
              <a:t>Monthly Default (FSPD30)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summary!$J$3</c:f>
              <c:strCache>
                <c:ptCount val="1"/>
                <c:pt idx="0">
                  <c:v>Overall</c:v>
                </c:pt>
              </c:strCache>
            </c:strRef>
          </c:tx>
          <c:spPr>
            <a:ln w="28575" cap="rnd">
              <a:solidFill>
                <a:schemeClr val="accent1"/>
              </a:solidFill>
              <a:round/>
            </a:ln>
            <a:effectLst/>
          </c:spPr>
          <c:marker>
            <c:symbol val="none"/>
          </c:marker>
          <c:cat>
            <c:strRef>
              <c:f>summary!$I$5:$I$17</c:f>
              <c:strCache>
                <c:ptCount val="13"/>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 (till 17th)</c:v>
                </c:pt>
              </c:strCache>
            </c:strRef>
          </c:cat>
          <c:val>
            <c:numRef>
              <c:f>summary!$L$5:$L$17</c:f>
              <c:numCache>
                <c:formatCode>0.0%</c:formatCode>
                <c:ptCount val="13"/>
                <c:pt idx="0">
                  <c:v>6.8592057761732855E-2</c:v>
                </c:pt>
                <c:pt idx="1">
                  <c:v>8.3786724700761692E-2</c:v>
                </c:pt>
                <c:pt idx="2">
                  <c:v>0.10416666666666667</c:v>
                </c:pt>
                <c:pt idx="3">
                  <c:v>9.4517958412098299E-2</c:v>
                </c:pt>
                <c:pt idx="4">
                  <c:v>8.9792060491493381E-2</c:v>
                </c:pt>
                <c:pt idx="5">
                  <c:v>7.7473182359952319E-2</c:v>
                </c:pt>
                <c:pt idx="6">
                  <c:v>8.9649551752241236E-2</c:v>
                </c:pt>
                <c:pt idx="7">
                  <c:v>0.12268803945745993</c:v>
                </c:pt>
                <c:pt idx="8">
                  <c:v>9.5184135977337117E-2</c:v>
                </c:pt>
                <c:pt idx="9">
                  <c:v>8.0645161290322578E-2</c:v>
                </c:pt>
                <c:pt idx="10">
                  <c:v>8.2437275985663083E-2</c:v>
                </c:pt>
                <c:pt idx="11">
                  <c:v>0.11087236785560808</c:v>
                </c:pt>
                <c:pt idx="12">
                  <c:v>9.0209020902090209E-2</c:v>
                </c:pt>
              </c:numCache>
            </c:numRef>
          </c:val>
          <c:smooth val="0"/>
          <c:extLst>
            <c:ext xmlns:c16="http://schemas.microsoft.com/office/drawing/2014/chart" uri="{C3380CC4-5D6E-409C-BE32-E72D297353CC}">
              <c16:uniqueId val="{00000000-582D-4FCB-B628-76CAFA35C0E9}"/>
            </c:ext>
          </c:extLst>
        </c:ser>
        <c:ser>
          <c:idx val="1"/>
          <c:order val="1"/>
          <c:tx>
            <c:strRef>
              <c:f>summary!$M$3</c:f>
              <c:strCache>
                <c:ptCount val="1"/>
                <c:pt idx="0">
                  <c:v>Quick</c:v>
                </c:pt>
              </c:strCache>
            </c:strRef>
          </c:tx>
          <c:spPr>
            <a:ln w="28575" cap="rnd">
              <a:solidFill>
                <a:schemeClr val="accent2"/>
              </a:solidFill>
              <a:round/>
            </a:ln>
            <a:effectLst/>
          </c:spPr>
          <c:marker>
            <c:symbol val="none"/>
          </c:marker>
          <c:cat>
            <c:strRef>
              <c:f>summary!$I$5:$I$17</c:f>
              <c:strCache>
                <c:ptCount val="13"/>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 (till 17th)</c:v>
                </c:pt>
              </c:strCache>
            </c:strRef>
          </c:cat>
          <c:val>
            <c:numRef>
              <c:f>summary!$O$5:$O$17</c:f>
              <c:numCache>
                <c:formatCode>0.0%</c:formatCode>
                <c:ptCount val="13"/>
                <c:pt idx="0">
                  <c:v>9.4E-2</c:v>
                </c:pt>
                <c:pt idx="1">
                  <c:v>0.106</c:v>
                </c:pt>
                <c:pt idx="2">
                  <c:v>0.188</c:v>
                </c:pt>
                <c:pt idx="3">
                  <c:v>0.1</c:v>
                </c:pt>
                <c:pt idx="4">
                  <c:v>9.6000000000000002E-2</c:v>
                </c:pt>
                <c:pt idx="5">
                  <c:v>0.11700000000000001</c:v>
                </c:pt>
                <c:pt idx="6">
                  <c:v>0.11899999999999999</c:v>
                </c:pt>
                <c:pt idx="7">
                  <c:v>0.13900000000000001</c:v>
                </c:pt>
                <c:pt idx="8">
                  <c:v>0.128</c:v>
                </c:pt>
                <c:pt idx="9">
                  <c:v>0.125</c:v>
                </c:pt>
                <c:pt idx="10">
                  <c:v>0.11799999999999999</c:v>
                </c:pt>
                <c:pt idx="11">
                  <c:v>0.17899999999999999</c:v>
                </c:pt>
                <c:pt idx="12">
                  <c:v>0.13600000000000001</c:v>
                </c:pt>
              </c:numCache>
            </c:numRef>
          </c:val>
          <c:smooth val="0"/>
          <c:extLst>
            <c:ext xmlns:c16="http://schemas.microsoft.com/office/drawing/2014/chart" uri="{C3380CC4-5D6E-409C-BE32-E72D297353CC}">
              <c16:uniqueId val="{00000001-582D-4FCB-B628-76CAFA35C0E9}"/>
            </c:ext>
          </c:extLst>
        </c:ser>
        <c:ser>
          <c:idx val="2"/>
          <c:order val="2"/>
          <c:tx>
            <c:strRef>
              <c:f>summary!$P$3</c:f>
              <c:strCache>
                <c:ptCount val="1"/>
                <c:pt idx="0">
                  <c:v>Reloan</c:v>
                </c:pt>
              </c:strCache>
            </c:strRef>
          </c:tx>
          <c:spPr>
            <a:ln w="28575" cap="rnd">
              <a:solidFill>
                <a:schemeClr val="accent3"/>
              </a:solidFill>
              <a:round/>
            </a:ln>
            <a:effectLst/>
          </c:spPr>
          <c:marker>
            <c:symbol val="none"/>
          </c:marker>
          <c:cat>
            <c:strRef>
              <c:f>summary!$I$5:$I$17</c:f>
              <c:strCache>
                <c:ptCount val="13"/>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 (till 17th)</c:v>
                </c:pt>
              </c:strCache>
            </c:strRef>
          </c:cat>
          <c:val>
            <c:numRef>
              <c:f>summary!$R$5:$R$17</c:f>
              <c:numCache>
                <c:formatCode>0.0%</c:formatCode>
                <c:ptCount val="13"/>
                <c:pt idx="0">
                  <c:v>7.4999999999999997E-2</c:v>
                </c:pt>
                <c:pt idx="1">
                  <c:v>8.2000000000000003E-2</c:v>
                </c:pt>
                <c:pt idx="2">
                  <c:v>8.3000000000000004E-2</c:v>
                </c:pt>
                <c:pt idx="3">
                  <c:v>6.2E-2</c:v>
                </c:pt>
                <c:pt idx="4">
                  <c:v>6.0999999999999999E-2</c:v>
                </c:pt>
                <c:pt idx="5">
                  <c:v>6.6000000000000003E-2</c:v>
                </c:pt>
                <c:pt idx="6">
                  <c:v>6.0999999999999999E-2</c:v>
                </c:pt>
                <c:pt idx="7">
                  <c:v>8.4000000000000005E-2</c:v>
                </c:pt>
                <c:pt idx="8">
                  <c:v>8.7999999999999995E-2</c:v>
                </c:pt>
                <c:pt idx="9">
                  <c:v>5.3999999999999999E-2</c:v>
                </c:pt>
                <c:pt idx="10">
                  <c:v>7.0000000000000007E-2</c:v>
                </c:pt>
                <c:pt idx="11">
                  <c:v>6.2E-2</c:v>
                </c:pt>
                <c:pt idx="12">
                  <c:v>4.4999999999999998E-2</c:v>
                </c:pt>
              </c:numCache>
            </c:numRef>
          </c:val>
          <c:smooth val="0"/>
          <c:extLst>
            <c:ext xmlns:c16="http://schemas.microsoft.com/office/drawing/2014/chart" uri="{C3380CC4-5D6E-409C-BE32-E72D297353CC}">
              <c16:uniqueId val="{00000002-582D-4FCB-B628-76CAFA35C0E9}"/>
            </c:ext>
          </c:extLst>
        </c:ser>
        <c:ser>
          <c:idx val="3"/>
          <c:order val="3"/>
          <c:tx>
            <c:strRef>
              <c:f>summary!$S$3</c:f>
              <c:strCache>
                <c:ptCount val="1"/>
                <c:pt idx="0">
                  <c:v>Flex-up</c:v>
                </c:pt>
              </c:strCache>
            </c:strRef>
          </c:tx>
          <c:spPr>
            <a:ln w="28575" cap="rnd">
              <a:solidFill>
                <a:schemeClr val="accent4"/>
              </a:solidFill>
              <a:round/>
            </a:ln>
            <a:effectLst/>
          </c:spPr>
          <c:marker>
            <c:symbol val="none"/>
          </c:marker>
          <c:cat>
            <c:strRef>
              <c:f>summary!$I$5:$I$17</c:f>
              <c:strCache>
                <c:ptCount val="13"/>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 (till 17th)</c:v>
                </c:pt>
              </c:strCache>
            </c:strRef>
          </c:cat>
          <c:val>
            <c:numRef>
              <c:f>summary!$U$5:$U$17</c:f>
              <c:numCache>
                <c:formatCode>0.0%</c:formatCode>
                <c:ptCount val="13"/>
                <c:pt idx="0">
                  <c:v>6.3E-2</c:v>
                </c:pt>
                <c:pt idx="1">
                  <c:v>0.09</c:v>
                </c:pt>
                <c:pt idx="2">
                  <c:v>0.112</c:v>
                </c:pt>
                <c:pt idx="3">
                  <c:v>0.13200000000000001</c:v>
                </c:pt>
                <c:pt idx="4">
                  <c:v>0.109</c:v>
                </c:pt>
                <c:pt idx="5">
                  <c:v>7.1999999999999995E-2</c:v>
                </c:pt>
                <c:pt idx="6">
                  <c:v>0.108</c:v>
                </c:pt>
                <c:pt idx="7">
                  <c:v>0.14199999999999999</c:v>
                </c:pt>
                <c:pt idx="8">
                  <c:v>8.2000000000000003E-2</c:v>
                </c:pt>
                <c:pt idx="9">
                  <c:v>6.9000000000000006E-2</c:v>
                </c:pt>
                <c:pt idx="10">
                  <c:v>6.2E-2</c:v>
                </c:pt>
                <c:pt idx="11">
                  <c:v>7.6999999999999999E-2</c:v>
                </c:pt>
                <c:pt idx="12">
                  <c:v>6.2E-2</c:v>
                </c:pt>
              </c:numCache>
            </c:numRef>
          </c:val>
          <c:smooth val="0"/>
          <c:extLst>
            <c:ext xmlns:c16="http://schemas.microsoft.com/office/drawing/2014/chart" uri="{C3380CC4-5D6E-409C-BE32-E72D297353CC}">
              <c16:uniqueId val="{00000003-582D-4FCB-B628-76CAFA35C0E9}"/>
            </c:ext>
          </c:extLst>
        </c:ser>
        <c:dLbls>
          <c:showLegendKey val="0"/>
          <c:showVal val="0"/>
          <c:showCatName val="0"/>
          <c:showSerName val="0"/>
          <c:showPercent val="0"/>
          <c:showBubbleSize val="0"/>
        </c:dLbls>
        <c:smooth val="0"/>
        <c:axId val="1210317791"/>
        <c:axId val="1133241423"/>
      </c:lineChart>
      <c:catAx>
        <c:axId val="1210317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241423"/>
        <c:crosses val="autoZero"/>
        <c:auto val="1"/>
        <c:lblAlgn val="ctr"/>
        <c:lblOffset val="100"/>
        <c:noMultiLvlLbl val="0"/>
      </c:catAx>
      <c:valAx>
        <c:axId val="113324142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0317791"/>
        <c:crosses val="autoZero"/>
        <c:crossBetween val="between"/>
        <c:majorUnit val="3.0000000000000006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7</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26/06/2025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slide" Target="slide2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304643" y="3608632"/>
            <a:ext cx="7408910" cy="587919"/>
          </a:xfrm>
        </p:spPr>
        <p:txBody>
          <a:bodyPr>
            <a:normAutofit fontScale="90000"/>
          </a:bodyPr>
          <a:lstStyle/>
          <a:p>
            <a:r>
              <a:rPr lang="en-US"/>
              <a:t>Trench 3 Transaction Score for B Score Model for Cash </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t>Presented by:</a:t>
            </a:r>
          </a:p>
          <a:p>
            <a:r>
              <a:rPr lang="en-PH" b="1"/>
              <a:t>Data Science</a:t>
            </a:r>
            <a:endParaRPr lang="en-PH" sz="1800" b="1" spc="20"/>
          </a:p>
          <a:p>
            <a:endParaRPr lang="en-PH"/>
          </a:p>
          <a:p>
            <a:endParaRPr lang="en-PH" sz="200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9</a:t>
            </a:r>
            <a:r>
              <a:rPr lang="en-US" b="1" baseline="30000"/>
              <a:t>th</a:t>
            </a:r>
            <a:r>
              <a:rPr lang="en-US" b="1"/>
              <a:t> May 2025</a:t>
            </a:r>
          </a:p>
          <a:p>
            <a:endParaRPr lang="en-US"/>
          </a:p>
          <a:p>
            <a:endParaRPr lang="en-US"/>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0EA39-25EF-9D10-CC35-D03728223B8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47DCCB-9083-9B6F-998C-2D3F9DC03FB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tx_cnt_installments_paid_tot_with_dpd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0FFD2AE-59C9-A623-B045-367F402B00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9807ED49-F0B0-8AE9-3CAC-7297019A7202}"/>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2</a:t>
            </a:r>
            <a:endParaRPr lang="en-US" sz="1800">
              <a:solidFill>
                <a:schemeClr val="bg2">
                  <a:lumMod val="49000"/>
                </a:schemeClr>
              </a:solidFill>
            </a:endParaRPr>
          </a:p>
        </p:txBody>
      </p:sp>
      <p:pic>
        <p:nvPicPr>
          <p:cNvPr id="10" name="Picture 9">
            <a:extLst>
              <a:ext uri="{FF2B5EF4-FFF2-40B4-BE49-F238E27FC236}">
                <a16:creationId xmlns:a16="http://schemas.microsoft.com/office/drawing/2014/main" id="{B36ABAE9-C197-BE2F-5B5C-5A64F9E465DD}"/>
              </a:ext>
            </a:extLst>
          </p:cNvPr>
          <p:cNvPicPr>
            <a:picLocks noChangeAspect="1"/>
          </p:cNvPicPr>
          <p:nvPr/>
        </p:nvPicPr>
        <p:blipFill>
          <a:blip r:embed="rId2"/>
          <a:stretch>
            <a:fillRect/>
          </a:stretch>
        </p:blipFill>
        <p:spPr>
          <a:xfrm>
            <a:off x="334264" y="2346538"/>
            <a:ext cx="5844345" cy="4192374"/>
          </a:xfrm>
          <a:prstGeom prst="rect">
            <a:avLst/>
          </a:prstGeom>
        </p:spPr>
      </p:pic>
      <p:pic>
        <p:nvPicPr>
          <p:cNvPr id="12" name="Picture 11">
            <a:extLst>
              <a:ext uri="{FF2B5EF4-FFF2-40B4-BE49-F238E27FC236}">
                <a16:creationId xmlns:a16="http://schemas.microsoft.com/office/drawing/2014/main" id="{EFA23E95-EB44-B770-0B11-C350AFBD8390}"/>
              </a:ext>
            </a:extLst>
          </p:cNvPr>
          <p:cNvPicPr>
            <a:picLocks noChangeAspect="1"/>
          </p:cNvPicPr>
          <p:nvPr/>
        </p:nvPicPr>
        <p:blipFill>
          <a:blip r:embed="rId3"/>
          <a:stretch>
            <a:fillRect/>
          </a:stretch>
        </p:blipFill>
        <p:spPr>
          <a:xfrm>
            <a:off x="517998" y="995871"/>
            <a:ext cx="5340144" cy="1238250"/>
          </a:xfrm>
          <a:prstGeom prst="rect">
            <a:avLst/>
          </a:prstGeom>
        </p:spPr>
      </p:pic>
      <p:sp>
        <p:nvSpPr>
          <p:cNvPr id="4" name="TextBox 3">
            <a:extLst>
              <a:ext uri="{FF2B5EF4-FFF2-40B4-BE49-F238E27FC236}">
                <a16:creationId xmlns:a16="http://schemas.microsoft.com/office/drawing/2014/main" id="{213EB393-0CAA-8674-C89E-08584022A7DA}"/>
              </a:ext>
            </a:extLst>
          </p:cNvPr>
          <p:cNvSpPr txBox="1"/>
          <p:nvPr/>
        </p:nvSpPr>
        <p:spPr>
          <a:xfrm>
            <a:off x="6503076" y="1122553"/>
            <a:ext cx="4850724" cy="492443"/>
          </a:xfrm>
          <a:prstGeom prst="rect">
            <a:avLst/>
          </a:prstGeom>
          <a:noFill/>
        </p:spPr>
        <p:txBody>
          <a:bodyPr wrap="square" rtlCol="0">
            <a:spAutoFit/>
          </a:bodyPr>
          <a:lstStyle/>
          <a:p>
            <a:r>
              <a:rPr lang="en-US" sz="1300"/>
              <a:t>Total number of installments paid with DPD&gt;0 by the customer from all earlier loans anytime before the observation date.</a:t>
            </a:r>
            <a:endParaRPr lang="en-IN" sz="1300"/>
          </a:p>
        </p:txBody>
      </p:sp>
      <p:pic>
        <p:nvPicPr>
          <p:cNvPr id="7" name="Picture 6">
            <a:extLst>
              <a:ext uri="{FF2B5EF4-FFF2-40B4-BE49-F238E27FC236}">
                <a16:creationId xmlns:a16="http://schemas.microsoft.com/office/drawing/2014/main" id="{E454D3FF-3517-7DCB-DA47-B345B95E8A16}"/>
              </a:ext>
            </a:extLst>
          </p:cNvPr>
          <p:cNvPicPr>
            <a:picLocks noChangeAspect="1"/>
          </p:cNvPicPr>
          <p:nvPr/>
        </p:nvPicPr>
        <p:blipFill>
          <a:blip r:embed="rId4"/>
          <a:stretch>
            <a:fillRect/>
          </a:stretch>
        </p:blipFill>
        <p:spPr>
          <a:xfrm>
            <a:off x="6895388" y="3429000"/>
            <a:ext cx="4381500" cy="2190750"/>
          </a:xfrm>
          <a:prstGeom prst="rect">
            <a:avLst/>
          </a:prstGeom>
        </p:spPr>
      </p:pic>
      <p:sp>
        <p:nvSpPr>
          <p:cNvPr id="8" name="TextBox 7">
            <a:extLst>
              <a:ext uri="{FF2B5EF4-FFF2-40B4-BE49-F238E27FC236}">
                <a16:creationId xmlns:a16="http://schemas.microsoft.com/office/drawing/2014/main" id="{4BBDFB80-B65B-F951-272E-3E0F29DD91D3}"/>
              </a:ext>
            </a:extLst>
          </p:cNvPr>
          <p:cNvSpPr txBox="1"/>
          <p:nvPr/>
        </p:nvSpPr>
        <p:spPr>
          <a:xfrm>
            <a:off x="7563029" y="3152001"/>
            <a:ext cx="3290130"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6432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AFB0-8D05-2C03-D053-436E833ED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9C27CD-C857-6565-F27C-DFC7478DF97F}"/>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cnt_jira_tickets_created_bin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6CF7A4FA-D137-289D-2CA4-1DAE25BEB0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45992B1-BC75-FA11-1D6A-B934E4F87E0C}"/>
              </a:ext>
            </a:extLst>
          </p:cNvPr>
          <p:cNvSpPr txBox="1">
            <a:spLocks/>
          </p:cNvSpPr>
          <p:nvPr/>
        </p:nvSpPr>
        <p:spPr>
          <a:xfrm>
            <a:off x="9982200" y="6462"/>
            <a:ext cx="185966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3</a:t>
            </a:r>
            <a:endParaRPr lang="en-US" sz="1800">
              <a:solidFill>
                <a:schemeClr val="bg2">
                  <a:lumMod val="49000"/>
                </a:schemeClr>
              </a:solidFill>
            </a:endParaRPr>
          </a:p>
        </p:txBody>
      </p:sp>
      <p:pic>
        <p:nvPicPr>
          <p:cNvPr id="12" name="Picture 11">
            <a:extLst>
              <a:ext uri="{FF2B5EF4-FFF2-40B4-BE49-F238E27FC236}">
                <a16:creationId xmlns:a16="http://schemas.microsoft.com/office/drawing/2014/main" id="{37109E6E-8417-F1A8-A1A8-6121A2FA066C}"/>
              </a:ext>
            </a:extLst>
          </p:cNvPr>
          <p:cNvPicPr>
            <a:picLocks noChangeAspect="1"/>
          </p:cNvPicPr>
          <p:nvPr/>
        </p:nvPicPr>
        <p:blipFill>
          <a:blip r:embed="rId2"/>
          <a:stretch>
            <a:fillRect/>
          </a:stretch>
        </p:blipFill>
        <p:spPr>
          <a:xfrm>
            <a:off x="334264" y="2498381"/>
            <a:ext cx="5707613" cy="4178895"/>
          </a:xfrm>
          <a:prstGeom prst="rect">
            <a:avLst/>
          </a:prstGeom>
        </p:spPr>
      </p:pic>
      <p:pic>
        <p:nvPicPr>
          <p:cNvPr id="14" name="Picture 13">
            <a:extLst>
              <a:ext uri="{FF2B5EF4-FFF2-40B4-BE49-F238E27FC236}">
                <a16:creationId xmlns:a16="http://schemas.microsoft.com/office/drawing/2014/main" id="{2C612FD1-E4B9-6342-31F5-69F20F2D2349}"/>
              </a:ext>
            </a:extLst>
          </p:cNvPr>
          <p:cNvPicPr>
            <a:picLocks noChangeAspect="1"/>
          </p:cNvPicPr>
          <p:nvPr/>
        </p:nvPicPr>
        <p:blipFill>
          <a:blip r:embed="rId3"/>
          <a:stretch>
            <a:fillRect/>
          </a:stretch>
        </p:blipFill>
        <p:spPr>
          <a:xfrm>
            <a:off x="569780" y="834415"/>
            <a:ext cx="5236580" cy="1541316"/>
          </a:xfrm>
          <a:prstGeom prst="rect">
            <a:avLst/>
          </a:prstGeom>
        </p:spPr>
      </p:pic>
      <p:pic>
        <p:nvPicPr>
          <p:cNvPr id="5" name="Picture 4">
            <a:extLst>
              <a:ext uri="{FF2B5EF4-FFF2-40B4-BE49-F238E27FC236}">
                <a16:creationId xmlns:a16="http://schemas.microsoft.com/office/drawing/2014/main" id="{4B60480E-6FF0-A8A0-BE9E-9F74784B4B45}"/>
              </a:ext>
            </a:extLst>
          </p:cNvPr>
          <p:cNvPicPr>
            <a:picLocks noChangeAspect="1"/>
          </p:cNvPicPr>
          <p:nvPr/>
        </p:nvPicPr>
        <p:blipFill>
          <a:blip r:embed="rId4"/>
          <a:stretch>
            <a:fillRect/>
          </a:stretch>
        </p:blipFill>
        <p:spPr>
          <a:xfrm>
            <a:off x="9592342" y="3665207"/>
            <a:ext cx="2615775" cy="1510634"/>
          </a:xfrm>
          <a:prstGeom prst="rect">
            <a:avLst/>
          </a:prstGeom>
        </p:spPr>
      </p:pic>
      <p:sp>
        <p:nvSpPr>
          <p:cNvPr id="7" name="TextBox 6">
            <a:extLst>
              <a:ext uri="{FF2B5EF4-FFF2-40B4-BE49-F238E27FC236}">
                <a16:creationId xmlns:a16="http://schemas.microsoft.com/office/drawing/2014/main" id="{7BC95828-64E8-BBE7-77C7-49D23BE9B48E}"/>
              </a:ext>
            </a:extLst>
          </p:cNvPr>
          <p:cNvSpPr txBox="1"/>
          <p:nvPr/>
        </p:nvSpPr>
        <p:spPr>
          <a:xfrm>
            <a:off x="9592342" y="3280694"/>
            <a:ext cx="2688619" cy="461665"/>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pic>
        <p:nvPicPr>
          <p:cNvPr id="4" name="Picture 3" descr="A screenshot of a computer&#10;&#10;AI-generated content may be incorrect.">
            <a:extLst>
              <a:ext uri="{FF2B5EF4-FFF2-40B4-BE49-F238E27FC236}">
                <a16:creationId xmlns:a16="http://schemas.microsoft.com/office/drawing/2014/main" id="{BD18DB22-D6D0-410D-8163-A06B73C9365F}"/>
              </a:ext>
            </a:extLst>
          </p:cNvPr>
          <p:cNvPicPr>
            <a:picLocks noChangeAspect="1"/>
          </p:cNvPicPr>
          <p:nvPr/>
        </p:nvPicPr>
        <p:blipFill>
          <a:blip r:embed="rId5"/>
          <a:stretch>
            <a:fillRect/>
          </a:stretch>
        </p:blipFill>
        <p:spPr>
          <a:xfrm>
            <a:off x="6089834" y="1511193"/>
            <a:ext cx="3361289" cy="5052253"/>
          </a:xfrm>
          <a:prstGeom prst="rect">
            <a:avLst/>
          </a:prstGeom>
        </p:spPr>
      </p:pic>
      <p:sp>
        <p:nvSpPr>
          <p:cNvPr id="8" name="TextBox 7">
            <a:extLst>
              <a:ext uri="{FF2B5EF4-FFF2-40B4-BE49-F238E27FC236}">
                <a16:creationId xmlns:a16="http://schemas.microsoft.com/office/drawing/2014/main" id="{951FE87C-2CFF-6282-3A99-069DD8879255}"/>
              </a:ext>
            </a:extLst>
          </p:cNvPr>
          <p:cNvSpPr txBox="1"/>
          <p:nvPr/>
        </p:nvSpPr>
        <p:spPr>
          <a:xfrm>
            <a:off x="6041876" y="1234194"/>
            <a:ext cx="3264475" cy="276999"/>
          </a:xfrm>
          <a:prstGeom prst="rect">
            <a:avLst/>
          </a:prstGeom>
          <a:noFill/>
        </p:spPr>
        <p:txBody>
          <a:bodyPr wrap="square" lIns="91440" tIns="45720" rIns="91440" bIns="45720" rtlCol="0" anchor="t">
            <a:spAutoFit/>
          </a:bodyPr>
          <a:lstStyle/>
          <a:p>
            <a:r>
              <a:rPr lang="en-US" sz="1200" b="1"/>
              <a:t>JIRA Ticket Reasons</a:t>
            </a:r>
          </a:p>
        </p:txBody>
      </p:sp>
      <p:sp>
        <p:nvSpPr>
          <p:cNvPr id="9" name="TextBox 8">
            <a:extLst>
              <a:ext uri="{FF2B5EF4-FFF2-40B4-BE49-F238E27FC236}">
                <a16:creationId xmlns:a16="http://schemas.microsoft.com/office/drawing/2014/main" id="{431C0AE5-A8E0-97AB-1B6E-80A472D2D231}"/>
              </a:ext>
            </a:extLst>
          </p:cNvPr>
          <p:cNvSpPr txBox="1"/>
          <p:nvPr/>
        </p:nvSpPr>
        <p:spPr>
          <a:xfrm>
            <a:off x="9592342" y="979957"/>
            <a:ext cx="2507761" cy="1938992"/>
          </a:xfrm>
          <a:prstGeom prst="rect">
            <a:avLst/>
          </a:prstGeom>
          <a:noFill/>
        </p:spPr>
        <p:txBody>
          <a:bodyPr wrap="square" lIns="91440" tIns="45720" rIns="91440" bIns="45720" rtlCol="0" anchor="t">
            <a:spAutoFit/>
          </a:bodyPr>
          <a:lstStyle/>
          <a:p>
            <a:r>
              <a:rPr lang="en-US" sz="1200" b="1"/>
              <a:t>Jira Tickets Raised by or for Customers:</a:t>
            </a:r>
            <a:r>
              <a:rPr lang="en-US" sz="1200"/>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endParaRPr lang="en-IN" sz="1200"/>
          </a:p>
        </p:txBody>
      </p:sp>
      <p:sp>
        <p:nvSpPr>
          <p:cNvPr id="10" name="Scroll: Vertical 9">
            <a:hlinkClick r:id="rId6" action="ppaction://hlinksldjump"/>
            <a:extLst>
              <a:ext uri="{FF2B5EF4-FFF2-40B4-BE49-F238E27FC236}">
                <a16:creationId xmlns:a16="http://schemas.microsoft.com/office/drawing/2014/main" id="{85AE686B-27C5-124C-6F2E-419D3D68C75B}"/>
              </a:ext>
            </a:extLst>
          </p:cNvPr>
          <p:cNvSpPr/>
          <p:nvPr/>
        </p:nvSpPr>
        <p:spPr>
          <a:xfrm>
            <a:off x="10323320" y="5679188"/>
            <a:ext cx="1776783" cy="515706"/>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a:t>For Description of Jira ticket type </a:t>
            </a:r>
            <a:r>
              <a:rPr lang="en-IN" sz="1300">
                <a:hlinkClick r:id="rId6" action="ppaction://hlinksldjump">
                  <a:extLst>
                    <a:ext uri="{A12FA001-AC4F-418D-AE19-62706E023703}">
                      <ahyp:hlinkClr xmlns:ahyp="http://schemas.microsoft.com/office/drawing/2018/hyperlinkcolor" val="tx"/>
                    </a:ext>
                  </a:extLst>
                </a:hlinkClick>
              </a:rPr>
              <a:t>click here</a:t>
            </a:r>
            <a:r>
              <a:rPr lang="en-IN" sz="1300"/>
              <a:t> </a:t>
            </a:r>
          </a:p>
        </p:txBody>
      </p:sp>
    </p:spTree>
    <p:extLst>
      <p:ext uri="{BB962C8B-B14F-4D97-AF65-F5344CB8AC3E}">
        <p14:creationId xmlns:p14="http://schemas.microsoft.com/office/powerpoint/2010/main" val="302571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204B1-F8DD-CFBE-00EB-3A230643F7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09D50E-D990-AF13-4EA3-48EB73AD805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last_applied_loan_decision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3B4D7939-1B23-3977-9092-875773A43A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FDCCD91-CF25-33D3-58D0-B338FBBDF2CC}"/>
              </a:ext>
            </a:extLst>
          </p:cNvPr>
          <p:cNvSpPr txBox="1">
            <a:spLocks/>
          </p:cNvSpPr>
          <p:nvPr/>
        </p:nvSpPr>
        <p:spPr>
          <a:xfrm>
            <a:off x="9982200" y="6462"/>
            <a:ext cx="177001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4</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F36A8E46-9035-0E4C-9EF9-2D23E2B90E5A}"/>
              </a:ext>
            </a:extLst>
          </p:cNvPr>
          <p:cNvPicPr>
            <a:picLocks noChangeAspect="1"/>
          </p:cNvPicPr>
          <p:nvPr/>
        </p:nvPicPr>
        <p:blipFill>
          <a:blip r:embed="rId2"/>
          <a:stretch>
            <a:fillRect/>
          </a:stretch>
        </p:blipFill>
        <p:spPr>
          <a:xfrm>
            <a:off x="295711" y="1341690"/>
            <a:ext cx="5786963" cy="4879648"/>
          </a:xfrm>
          <a:prstGeom prst="rect">
            <a:avLst/>
          </a:prstGeom>
        </p:spPr>
      </p:pic>
      <p:pic>
        <p:nvPicPr>
          <p:cNvPr id="10" name="Picture 9">
            <a:extLst>
              <a:ext uri="{FF2B5EF4-FFF2-40B4-BE49-F238E27FC236}">
                <a16:creationId xmlns:a16="http://schemas.microsoft.com/office/drawing/2014/main" id="{DF342D26-BEB4-58F7-80FC-3F5217058CF7}"/>
              </a:ext>
            </a:extLst>
          </p:cNvPr>
          <p:cNvPicPr>
            <a:picLocks noChangeAspect="1"/>
          </p:cNvPicPr>
          <p:nvPr/>
        </p:nvPicPr>
        <p:blipFill>
          <a:blip r:embed="rId3"/>
          <a:stretch>
            <a:fillRect/>
          </a:stretch>
        </p:blipFill>
        <p:spPr>
          <a:xfrm>
            <a:off x="6358383" y="3687510"/>
            <a:ext cx="5472702" cy="1175047"/>
          </a:xfrm>
          <a:prstGeom prst="rect">
            <a:avLst/>
          </a:prstGeom>
        </p:spPr>
      </p:pic>
      <p:sp>
        <p:nvSpPr>
          <p:cNvPr id="4" name="TextBox 3">
            <a:extLst>
              <a:ext uri="{FF2B5EF4-FFF2-40B4-BE49-F238E27FC236}">
                <a16:creationId xmlns:a16="http://schemas.microsoft.com/office/drawing/2014/main" id="{4349BB2A-0310-16C8-3724-39A54E23DEF9}"/>
              </a:ext>
            </a:extLst>
          </p:cNvPr>
          <p:cNvSpPr txBox="1"/>
          <p:nvPr/>
        </p:nvSpPr>
        <p:spPr>
          <a:xfrm>
            <a:off x="374734" y="808953"/>
            <a:ext cx="8427433" cy="292388"/>
          </a:xfrm>
          <a:prstGeom prst="rect">
            <a:avLst/>
          </a:prstGeom>
          <a:noFill/>
        </p:spPr>
        <p:txBody>
          <a:bodyPr wrap="square" rtlCol="0">
            <a:spAutoFit/>
          </a:bodyPr>
          <a:lstStyle/>
          <a:p>
            <a:r>
              <a:rPr lang="en-US" sz="1300"/>
              <a:t>The decision outcome of the most recent loan application.</a:t>
            </a:r>
            <a:endParaRPr lang="en-IN" sz="1300"/>
          </a:p>
        </p:txBody>
      </p:sp>
    </p:spTree>
    <p:extLst>
      <p:ext uri="{BB962C8B-B14F-4D97-AF65-F5344CB8AC3E}">
        <p14:creationId xmlns:p14="http://schemas.microsoft.com/office/powerpoint/2010/main" val="325713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69C66-B6E5-9FBF-99FD-605193E1A4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83A8A4-8682-8B5D-9F96-7E38AA0B894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tx_max_ever_dpd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3A28A5B-5811-E637-F99B-85EE8F9783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4E441E8-8569-97F2-FF11-B9F0EC769D33}"/>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5</a:t>
            </a:r>
            <a:endParaRPr lang="en-US" sz="1800">
              <a:solidFill>
                <a:schemeClr val="bg2">
                  <a:lumMod val="49000"/>
                </a:schemeClr>
              </a:solidFill>
            </a:endParaRPr>
          </a:p>
        </p:txBody>
      </p:sp>
      <p:pic>
        <p:nvPicPr>
          <p:cNvPr id="7" name="Picture 6">
            <a:extLst>
              <a:ext uri="{FF2B5EF4-FFF2-40B4-BE49-F238E27FC236}">
                <a16:creationId xmlns:a16="http://schemas.microsoft.com/office/drawing/2014/main" id="{62D9A80B-4254-154B-F9CF-A77ED2942AE9}"/>
              </a:ext>
            </a:extLst>
          </p:cNvPr>
          <p:cNvPicPr>
            <a:picLocks noChangeAspect="1"/>
          </p:cNvPicPr>
          <p:nvPr/>
        </p:nvPicPr>
        <p:blipFill>
          <a:blip r:embed="rId2"/>
          <a:stretch>
            <a:fillRect/>
          </a:stretch>
        </p:blipFill>
        <p:spPr>
          <a:xfrm>
            <a:off x="334263" y="2409914"/>
            <a:ext cx="6006715" cy="4128998"/>
          </a:xfrm>
          <a:prstGeom prst="rect">
            <a:avLst/>
          </a:prstGeom>
        </p:spPr>
      </p:pic>
      <p:pic>
        <p:nvPicPr>
          <p:cNvPr id="9" name="Picture 8">
            <a:extLst>
              <a:ext uri="{FF2B5EF4-FFF2-40B4-BE49-F238E27FC236}">
                <a16:creationId xmlns:a16="http://schemas.microsoft.com/office/drawing/2014/main" id="{F78CC053-CBDC-0680-52AB-CBB2A6E5744A}"/>
              </a:ext>
            </a:extLst>
          </p:cNvPr>
          <p:cNvPicPr>
            <a:picLocks noChangeAspect="1"/>
          </p:cNvPicPr>
          <p:nvPr/>
        </p:nvPicPr>
        <p:blipFill>
          <a:blip r:embed="rId3"/>
          <a:stretch>
            <a:fillRect/>
          </a:stretch>
        </p:blipFill>
        <p:spPr>
          <a:xfrm>
            <a:off x="505119" y="905855"/>
            <a:ext cx="5400025" cy="1284183"/>
          </a:xfrm>
          <a:prstGeom prst="rect">
            <a:avLst/>
          </a:prstGeom>
        </p:spPr>
      </p:pic>
      <p:sp>
        <p:nvSpPr>
          <p:cNvPr id="4" name="TextBox 3">
            <a:extLst>
              <a:ext uri="{FF2B5EF4-FFF2-40B4-BE49-F238E27FC236}">
                <a16:creationId xmlns:a16="http://schemas.microsoft.com/office/drawing/2014/main" id="{2A86EEFC-BF11-BE40-5149-8A04225B7CE0}"/>
              </a:ext>
            </a:extLst>
          </p:cNvPr>
          <p:cNvSpPr txBox="1"/>
          <p:nvPr/>
        </p:nvSpPr>
        <p:spPr>
          <a:xfrm>
            <a:off x="6713301" y="883500"/>
            <a:ext cx="4973580" cy="892552"/>
          </a:xfrm>
          <a:prstGeom prst="rect">
            <a:avLst/>
          </a:prstGeom>
          <a:noFill/>
        </p:spPr>
        <p:txBody>
          <a:bodyPr wrap="square" lIns="91440" tIns="45720" rIns="91440" bIns="45720" rtlCol="0" anchor="t">
            <a:spAutoFit/>
          </a:bodyPr>
          <a:lstStyle/>
          <a:p>
            <a:r>
              <a:rPr lang="en-US" sz="1300"/>
              <a:t>This feature captures the highest number of days a customer has been past due in their repayment history. The missing indicates that in previous loans the customer has settled without even reaching the first due date.</a:t>
            </a:r>
            <a:endParaRPr lang="en-IN" sz="1300"/>
          </a:p>
        </p:txBody>
      </p:sp>
      <p:pic>
        <p:nvPicPr>
          <p:cNvPr id="8" name="Picture 7">
            <a:extLst>
              <a:ext uri="{FF2B5EF4-FFF2-40B4-BE49-F238E27FC236}">
                <a16:creationId xmlns:a16="http://schemas.microsoft.com/office/drawing/2014/main" id="{B122955F-7627-66B5-D0B9-E2BBDA8F7D7D}"/>
              </a:ext>
            </a:extLst>
          </p:cNvPr>
          <p:cNvPicPr>
            <a:picLocks noChangeAspect="1"/>
          </p:cNvPicPr>
          <p:nvPr/>
        </p:nvPicPr>
        <p:blipFill>
          <a:blip r:embed="rId4"/>
          <a:stretch>
            <a:fillRect/>
          </a:stretch>
        </p:blipFill>
        <p:spPr>
          <a:xfrm>
            <a:off x="7208333" y="3017753"/>
            <a:ext cx="3381375" cy="2124075"/>
          </a:xfrm>
          <a:prstGeom prst="rect">
            <a:avLst/>
          </a:prstGeom>
        </p:spPr>
      </p:pic>
      <p:sp>
        <p:nvSpPr>
          <p:cNvPr id="11" name="TextBox 10">
            <a:extLst>
              <a:ext uri="{FF2B5EF4-FFF2-40B4-BE49-F238E27FC236}">
                <a16:creationId xmlns:a16="http://schemas.microsoft.com/office/drawing/2014/main" id="{C883AFE5-26D2-C13B-2001-3D667D05B135}"/>
              </a:ext>
            </a:extLst>
          </p:cNvPr>
          <p:cNvSpPr txBox="1"/>
          <p:nvPr/>
        </p:nvSpPr>
        <p:spPr>
          <a:xfrm>
            <a:off x="7296684" y="2740754"/>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231696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67902-C759-2D10-BD0B-B6D7719910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114E71-D32E-39B3-7BCD-5C2DC49D619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time_since_last_applied_loan_application_time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34B743F-5973-42D6-9EE3-E6DD4FA97B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62CE03D3-AE74-B771-DA72-A2D230D7CFFE}"/>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ea typeface="Univers LT"/>
                <a:cs typeface="Univers LT"/>
              </a:rPr>
              <a:t>6</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F82C6A7A-5AD0-DEDE-8CA1-0511EB3FAF6F}"/>
              </a:ext>
            </a:extLst>
          </p:cNvPr>
          <p:cNvPicPr>
            <a:picLocks noChangeAspect="1"/>
          </p:cNvPicPr>
          <p:nvPr/>
        </p:nvPicPr>
        <p:blipFill>
          <a:blip r:embed="rId2"/>
          <a:stretch>
            <a:fillRect/>
          </a:stretch>
        </p:blipFill>
        <p:spPr>
          <a:xfrm>
            <a:off x="334264" y="2717563"/>
            <a:ext cx="6150714" cy="3512813"/>
          </a:xfrm>
          <a:prstGeom prst="rect">
            <a:avLst/>
          </a:prstGeom>
        </p:spPr>
      </p:pic>
      <p:pic>
        <p:nvPicPr>
          <p:cNvPr id="10" name="Picture 9">
            <a:extLst>
              <a:ext uri="{FF2B5EF4-FFF2-40B4-BE49-F238E27FC236}">
                <a16:creationId xmlns:a16="http://schemas.microsoft.com/office/drawing/2014/main" id="{F87FE96A-1B7A-B38F-FE13-2876CE43C21E}"/>
              </a:ext>
            </a:extLst>
          </p:cNvPr>
          <p:cNvPicPr>
            <a:picLocks noChangeAspect="1"/>
          </p:cNvPicPr>
          <p:nvPr/>
        </p:nvPicPr>
        <p:blipFill>
          <a:blip r:embed="rId3"/>
          <a:stretch>
            <a:fillRect/>
          </a:stretch>
        </p:blipFill>
        <p:spPr>
          <a:xfrm>
            <a:off x="452069" y="980651"/>
            <a:ext cx="5643931" cy="1590675"/>
          </a:xfrm>
          <a:prstGeom prst="rect">
            <a:avLst/>
          </a:prstGeom>
        </p:spPr>
      </p:pic>
      <p:sp>
        <p:nvSpPr>
          <p:cNvPr id="4" name="TextBox 3">
            <a:extLst>
              <a:ext uri="{FF2B5EF4-FFF2-40B4-BE49-F238E27FC236}">
                <a16:creationId xmlns:a16="http://schemas.microsoft.com/office/drawing/2014/main" id="{858082D8-A252-3402-5485-47473C7D64D6}"/>
              </a:ext>
            </a:extLst>
          </p:cNvPr>
          <p:cNvSpPr txBox="1"/>
          <p:nvPr/>
        </p:nvSpPr>
        <p:spPr>
          <a:xfrm>
            <a:off x="6826810" y="995871"/>
            <a:ext cx="4740635" cy="492443"/>
          </a:xfrm>
          <a:prstGeom prst="rect">
            <a:avLst/>
          </a:prstGeom>
          <a:noFill/>
        </p:spPr>
        <p:txBody>
          <a:bodyPr wrap="square" rtlCol="0">
            <a:spAutoFit/>
          </a:bodyPr>
          <a:lstStyle/>
          <a:p>
            <a:r>
              <a:rPr lang="en-US" sz="1300"/>
              <a:t>This feature captures the duration in days that has passed since the customer last applied for a loan until the observation date.</a:t>
            </a:r>
            <a:endParaRPr lang="en-IN" sz="1300"/>
          </a:p>
        </p:txBody>
      </p:sp>
      <p:pic>
        <p:nvPicPr>
          <p:cNvPr id="8" name="Picture 7">
            <a:extLst>
              <a:ext uri="{FF2B5EF4-FFF2-40B4-BE49-F238E27FC236}">
                <a16:creationId xmlns:a16="http://schemas.microsoft.com/office/drawing/2014/main" id="{BF5A6F44-3C67-896C-6B0C-BE675602FCE3}"/>
              </a:ext>
            </a:extLst>
          </p:cNvPr>
          <p:cNvPicPr>
            <a:picLocks noChangeAspect="1"/>
          </p:cNvPicPr>
          <p:nvPr/>
        </p:nvPicPr>
        <p:blipFill>
          <a:blip r:embed="rId4"/>
          <a:stretch>
            <a:fillRect/>
          </a:stretch>
        </p:blipFill>
        <p:spPr>
          <a:xfrm>
            <a:off x="7029952" y="3114096"/>
            <a:ext cx="4886325" cy="2219325"/>
          </a:xfrm>
          <a:prstGeom prst="rect">
            <a:avLst/>
          </a:prstGeom>
        </p:spPr>
      </p:pic>
      <p:sp>
        <p:nvSpPr>
          <p:cNvPr id="11" name="TextBox 10">
            <a:extLst>
              <a:ext uri="{FF2B5EF4-FFF2-40B4-BE49-F238E27FC236}">
                <a16:creationId xmlns:a16="http://schemas.microsoft.com/office/drawing/2014/main" id="{06CBE7C3-3121-FB6D-8C1B-6C8463686554}"/>
              </a:ext>
            </a:extLst>
          </p:cNvPr>
          <p:cNvSpPr txBox="1"/>
          <p:nvPr/>
        </p:nvSpPr>
        <p:spPr>
          <a:xfrm>
            <a:off x="7594791" y="2883253"/>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189800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533B-D662-0A29-D7BE-CBFBCB1AD5F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54FEC7-274D-746C-DEF6-071FC916100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tx_med_days_bt_cash_out_trans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162EA50-7DF9-9AF0-DA5A-3292A29C6F8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7C6121C5-2F04-D351-F8AA-1ED64784E7DC}"/>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7</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7475946F-97CC-117E-154A-1943AEDE75C3}"/>
              </a:ext>
            </a:extLst>
          </p:cNvPr>
          <p:cNvPicPr>
            <a:picLocks noChangeAspect="1"/>
          </p:cNvPicPr>
          <p:nvPr/>
        </p:nvPicPr>
        <p:blipFill>
          <a:blip r:embed="rId2"/>
          <a:stretch>
            <a:fillRect/>
          </a:stretch>
        </p:blipFill>
        <p:spPr>
          <a:xfrm>
            <a:off x="419969" y="2737513"/>
            <a:ext cx="5775978" cy="3801399"/>
          </a:xfrm>
          <a:prstGeom prst="rect">
            <a:avLst/>
          </a:prstGeom>
        </p:spPr>
      </p:pic>
      <p:pic>
        <p:nvPicPr>
          <p:cNvPr id="10" name="Picture 9">
            <a:extLst>
              <a:ext uri="{FF2B5EF4-FFF2-40B4-BE49-F238E27FC236}">
                <a16:creationId xmlns:a16="http://schemas.microsoft.com/office/drawing/2014/main" id="{590657DF-53CA-FC00-C23E-D4C81C5DF419}"/>
              </a:ext>
            </a:extLst>
          </p:cNvPr>
          <p:cNvPicPr>
            <a:picLocks noChangeAspect="1"/>
          </p:cNvPicPr>
          <p:nvPr/>
        </p:nvPicPr>
        <p:blipFill>
          <a:blip r:embed="rId3"/>
          <a:stretch>
            <a:fillRect/>
          </a:stretch>
        </p:blipFill>
        <p:spPr>
          <a:xfrm>
            <a:off x="511399" y="995871"/>
            <a:ext cx="5412070" cy="1457325"/>
          </a:xfrm>
          <a:prstGeom prst="rect">
            <a:avLst/>
          </a:prstGeom>
        </p:spPr>
      </p:pic>
      <p:sp>
        <p:nvSpPr>
          <p:cNvPr id="4" name="TextBox 3">
            <a:extLst>
              <a:ext uri="{FF2B5EF4-FFF2-40B4-BE49-F238E27FC236}">
                <a16:creationId xmlns:a16="http://schemas.microsoft.com/office/drawing/2014/main" id="{AB5C996E-70E5-16E3-B2D2-09E369BD3919}"/>
              </a:ext>
            </a:extLst>
          </p:cNvPr>
          <p:cNvSpPr txBox="1"/>
          <p:nvPr/>
        </p:nvSpPr>
        <p:spPr>
          <a:xfrm>
            <a:off x="6683668" y="1172172"/>
            <a:ext cx="4350678" cy="292388"/>
          </a:xfrm>
          <a:prstGeom prst="rect">
            <a:avLst/>
          </a:prstGeom>
          <a:noFill/>
        </p:spPr>
        <p:txBody>
          <a:bodyPr wrap="square" rtlCol="0">
            <a:spAutoFit/>
          </a:bodyPr>
          <a:lstStyle/>
          <a:p>
            <a:r>
              <a:rPr lang="en-US" sz="1300"/>
              <a:t>The median number of days between cash-out transactions.</a:t>
            </a:r>
            <a:endParaRPr lang="en-IN" sz="1300"/>
          </a:p>
        </p:txBody>
      </p:sp>
      <p:pic>
        <p:nvPicPr>
          <p:cNvPr id="8" name="Picture 7">
            <a:extLst>
              <a:ext uri="{FF2B5EF4-FFF2-40B4-BE49-F238E27FC236}">
                <a16:creationId xmlns:a16="http://schemas.microsoft.com/office/drawing/2014/main" id="{3BC8EB7E-030A-5F83-66E7-0D168DC01684}"/>
              </a:ext>
            </a:extLst>
          </p:cNvPr>
          <p:cNvPicPr>
            <a:picLocks noChangeAspect="1"/>
          </p:cNvPicPr>
          <p:nvPr/>
        </p:nvPicPr>
        <p:blipFill>
          <a:blip r:embed="rId4"/>
          <a:stretch>
            <a:fillRect/>
          </a:stretch>
        </p:blipFill>
        <p:spPr>
          <a:xfrm>
            <a:off x="7083618" y="3233160"/>
            <a:ext cx="4267200" cy="1981200"/>
          </a:xfrm>
          <a:prstGeom prst="rect">
            <a:avLst/>
          </a:prstGeom>
        </p:spPr>
      </p:pic>
      <p:sp>
        <p:nvSpPr>
          <p:cNvPr id="11" name="TextBox 10">
            <a:extLst>
              <a:ext uri="{FF2B5EF4-FFF2-40B4-BE49-F238E27FC236}">
                <a16:creationId xmlns:a16="http://schemas.microsoft.com/office/drawing/2014/main" id="{F497144C-1A6F-6E3A-0CA9-61DC05F8F40B}"/>
              </a:ext>
            </a:extLst>
          </p:cNvPr>
          <p:cNvSpPr txBox="1"/>
          <p:nvPr/>
        </p:nvSpPr>
        <p:spPr>
          <a:xfrm>
            <a:off x="7768840" y="2967557"/>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152626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3D45-B251-3911-DC03-5F802C4E64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2B57F-86FC-639C-69BA-8014B66B862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meng_no_of_logins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101F1FA3-DD00-D062-7ECB-8CA023F9174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5358B7C-ADC0-6A8A-DA44-A29770150F23}"/>
              </a:ext>
            </a:extLst>
          </p:cNvPr>
          <p:cNvSpPr txBox="1">
            <a:spLocks/>
          </p:cNvSpPr>
          <p:nvPr/>
        </p:nvSpPr>
        <p:spPr>
          <a:xfrm>
            <a:off x="9982200" y="6462"/>
            <a:ext cx="186606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8</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15E651EF-7EDD-104E-B7E4-011F6BF15988}"/>
              </a:ext>
            </a:extLst>
          </p:cNvPr>
          <p:cNvPicPr>
            <a:picLocks noChangeAspect="1"/>
          </p:cNvPicPr>
          <p:nvPr/>
        </p:nvPicPr>
        <p:blipFill>
          <a:blip r:embed="rId2"/>
          <a:stretch>
            <a:fillRect/>
          </a:stretch>
        </p:blipFill>
        <p:spPr>
          <a:xfrm>
            <a:off x="402630" y="2907136"/>
            <a:ext cx="5989624" cy="3363756"/>
          </a:xfrm>
          <a:prstGeom prst="rect">
            <a:avLst/>
          </a:prstGeom>
        </p:spPr>
      </p:pic>
      <p:pic>
        <p:nvPicPr>
          <p:cNvPr id="10" name="Picture 9">
            <a:extLst>
              <a:ext uri="{FF2B5EF4-FFF2-40B4-BE49-F238E27FC236}">
                <a16:creationId xmlns:a16="http://schemas.microsoft.com/office/drawing/2014/main" id="{FAD2C30B-D20B-BDD5-C9FD-482AC7A08B54}"/>
              </a:ext>
            </a:extLst>
          </p:cNvPr>
          <p:cNvPicPr>
            <a:picLocks noChangeAspect="1"/>
          </p:cNvPicPr>
          <p:nvPr/>
        </p:nvPicPr>
        <p:blipFill>
          <a:blip r:embed="rId3"/>
          <a:stretch>
            <a:fillRect/>
          </a:stretch>
        </p:blipFill>
        <p:spPr>
          <a:xfrm>
            <a:off x="505119" y="907573"/>
            <a:ext cx="5577555" cy="1800225"/>
          </a:xfrm>
          <a:prstGeom prst="rect">
            <a:avLst/>
          </a:prstGeom>
        </p:spPr>
      </p:pic>
      <p:sp>
        <p:nvSpPr>
          <p:cNvPr id="4" name="TextBox 3">
            <a:extLst>
              <a:ext uri="{FF2B5EF4-FFF2-40B4-BE49-F238E27FC236}">
                <a16:creationId xmlns:a16="http://schemas.microsoft.com/office/drawing/2014/main" id="{5B668DDF-0460-45F7-C3D6-18B6726F8752}"/>
              </a:ext>
            </a:extLst>
          </p:cNvPr>
          <p:cNvSpPr txBox="1"/>
          <p:nvPr/>
        </p:nvSpPr>
        <p:spPr>
          <a:xfrm>
            <a:off x="6576647" y="995871"/>
            <a:ext cx="5393136" cy="492443"/>
          </a:xfrm>
          <a:prstGeom prst="rect">
            <a:avLst/>
          </a:prstGeom>
          <a:noFill/>
        </p:spPr>
        <p:txBody>
          <a:bodyPr wrap="square" rtlCol="0">
            <a:spAutoFit/>
          </a:bodyPr>
          <a:lstStyle/>
          <a:p>
            <a:r>
              <a:rPr lang="en-US" sz="1300"/>
              <a:t>Number of times the customer have logged in to the Tonik app anytime before the observation date, with data sourced from Mo-engage.</a:t>
            </a:r>
            <a:endParaRPr lang="en-IN" sz="1300"/>
          </a:p>
        </p:txBody>
      </p:sp>
      <p:pic>
        <p:nvPicPr>
          <p:cNvPr id="11" name="Picture 10">
            <a:extLst>
              <a:ext uri="{FF2B5EF4-FFF2-40B4-BE49-F238E27FC236}">
                <a16:creationId xmlns:a16="http://schemas.microsoft.com/office/drawing/2014/main" id="{13545816-56A0-83B6-0A32-7C1BA1B0E00D}"/>
              </a:ext>
            </a:extLst>
          </p:cNvPr>
          <p:cNvPicPr>
            <a:picLocks noChangeAspect="1"/>
          </p:cNvPicPr>
          <p:nvPr/>
        </p:nvPicPr>
        <p:blipFill>
          <a:blip r:embed="rId4"/>
          <a:stretch>
            <a:fillRect/>
          </a:stretch>
        </p:blipFill>
        <p:spPr>
          <a:xfrm>
            <a:off x="7053262" y="2907136"/>
            <a:ext cx="3114675" cy="2495550"/>
          </a:xfrm>
          <a:prstGeom prst="rect">
            <a:avLst/>
          </a:prstGeom>
        </p:spPr>
      </p:pic>
      <p:sp>
        <p:nvSpPr>
          <p:cNvPr id="13" name="TextBox 12">
            <a:extLst>
              <a:ext uri="{FF2B5EF4-FFF2-40B4-BE49-F238E27FC236}">
                <a16:creationId xmlns:a16="http://schemas.microsoft.com/office/drawing/2014/main" id="{AE43CFA2-2E57-EAC3-876F-9EE7FA164EE1}"/>
              </a:ext>
            </a:extLst>
          </p:cNvPr>
          <p:cNvSpPr txBox="1"/>
          <p:nvPr/>
        </p:nvSpPr>
        <p:spPr>
          <a:xfrm>
            <a:off x="7008263" y="2691478"/>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340192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860FF-28CE-EF4C-AD22-2C33D5F1C5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059CD6-6D94-D77F-4E8C-6BE77CF66A93}"/>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dob_observation_date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EB1EE62-D4B9-BDC3-784D-94F923B945E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38674905-FAEB-0427-6DA4-DC25A08C26D2}"/>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ea typeface="Univers LT"/>
                <a:cs typeface="Univers LT"/>
              </a:rPr>
              <a:t>9</a:t>
            </a:r>
            <a:endParaRPr lang="en-US" sz="1800">
              <a:solidFill>
                <a:schemeClr val="bg2">
                  <a:lumMod val="49000"/>
                </a:schemeClr>
              </a:solidFill>
            </a:endParaRPr>
          </a:p>
        </p:txBody>
      </p:sp>
      <p:pic>
        <p:nvPicPr>
          <p:cNvPr id="7" name="Picture 6">
            <a:extLst>
              <a:ext uri="{FF2B5EF4-FFF2-40B4-BE49-F238E27FC236}">
                <a16:creationId xmlns:a16="http://schemas.microsoft.com/office/drawing/2014/main" id="{8511186A-C97E-7D73-8B31-2567CE56BF9C}"/>
              </a:ext>
            </a:extLst>
          </p:cNvPr>
          <p:cNvPicPr>
            <a:picLocks noChangeAspect="1"/>
          </p:cNvPicPr>
          <p:nvPr/>
        </p:nvPicPr>
        <p:blipFill>
          <a:blip r:embed="rId2"/>
          <a:stretch>
            <a:fillRect/>
          </a:stretch>
        </p:blipFill>
        <p:spPr>
          <a:xfrm>
            <a:off x="334264" y="2665605"/>
            <a:ext cx="6010421" cy="3909557"/>
          </a:xfrm>
          <a:prstGeom prst="rect">
            <a:avLst/>
          </a:prstGeom>
        </p:spPr>
      </p:pic>
      <p:pic>
        <p:nvPicPr>
          <p:cNvPr id="9" name="Picture 8">
            <a:extLst>
              <a:ext uri="{FF2B5EF4-FFF2-40B4-BE49-F238E27FC236}">
                <a16:creationId xmlns:a16="http://schemas.microsoft.com/office/drawing/2014/main" id="{47CE51C0-AD5D-37E2-0347-8680AD9BE57A}"/>
              </a:ext>
            </a:extLst>
          </p:cNvPr>
          <p:cNvPicPr>
            <a:picLocks noChangeAspect="1"/>
          </p:cNvPicPr>
          <p:nvPr/>
        </p:nvPicPr>
        <p:blipFill>
          <a:blip r:embed="rId3"/>
          <a:stretch>
            <a:fillRect/>
          </a:stretch>
        </p:blipFill>
        <p:spPr>
          <a:xfrm>
            <a:off x="550891" y="927022"/>
            <a:ext cx="5478655" cy="1609725"/>
          </a:xfrm>
          <a:prstGeom prst="rect">
            <a:avLst/>
          </a:prstGeom>
        </p:spPr>
      </p:pic>
      <p:sp>
        <p:nvSpPr>
          <p:cNvPr id="4" name="TextBox 3">
            <a:extLst>
              <a:ext uri="{FF2B5EF4-FFF2-40B4-BE49-F238E27FC236}">
                <a16:creationId xmlns:a16="http://schemas.microsoft.com/office/drawing/2014/main" id="{8821B53C-6306-5DF1-BF76-D9A979E65C79}"/>
              </a:ext>
            </a:extLst>
          </p:cNvPr>
          <p:cNvSpPr txBox="1"/>
          <p:nvPr/>
        </p:nvSpPr>
        <p:spPr>
          <a:xfrm>
            <a:off x="6631994" y="1101445"/>
            <a:ext cx="5009115" cy="1092607"/>
          </a:xfrm>
          <a:prstGeom prst="rect">
            <a:avLst/>
          </a:prstGeom>
          <a:noFill/>
        </p:spPr>
        <p:txBody>
          <a:bodyPr wrap="square" lIns="91440" tIns="45720" rIns="91440" bIns="45720" rtlCol="0" anchor="t">
            <a:spAutoFit/>
          </a:bodyPr>
          <a:lstStyle/>
          <a:p>
            <a:r>
              <a:rPr lang="en-US" sz="1300"/>
              <a:t>This feature captures the total number of days the customer has been with us, starting from the date they opened their Tonik Savings Account </a:t>
            </a:r>
            <a:r>
              <a:rPr lang="en-US" sz="1300" b="1"/>
              <a:t>(</a:t>
            </a:r>
            <a:r>
              <a:rPr lang="en-US" sz="1300" b="1" err="1"/>
              <a:t>ln_application_submit_time</a:t>
            </a:r>
            <a:r>
              <a:rPr lang="en-US" sz="1300" b="1"/>
              <a:t> - </a:t>
            </a:r>
            <a:r>
              <a:rPr lang="en-US" sz="1300" b="1" err="1"/>
              <a:t>onboarding_date</a:t>
            </a:r>
            <a:r>
              <a:rPr lang="en-US" sz="1300" b="1"/>
              <a:t>)</a:t>
            </a:r>
            <a:r>
              <a:rPr lang="en-US" sz="1300"/>
              <a:t>. Please note that the Observation Date = Application Submit Datetime of the current loan under consideration.</a:t>
            </a:r>
          </a:p>
        </p:txBody>
      </p:sp>
      <p:pic>
        <p:nvPicPr>
          <p:cNvPr id="8" name="Picture 7">
            <a:extLst>
              <a:ext uri="{FF2B5EF4-FFF2-40B4-BE49-F238E27FC236}">
                <a16:creationId xmlns:a16="http://schemas.microsoft.com/office/drawing/2014/main" id="{91C52C3A-94BC-8A78-188D-7E52F843F4B4}"/>
              </a:ext>
            </a:extLst>
          </p:cNvPr>
          <p:cNvPicPr>
            <a:picLocks noChangeAspect="1"/>
          </p:cNvPicPr>
          <p:nvPr/>
        </p:nvPicPr>
        <p:blipFill>
          <a:blip r:embed="rId4"/>
          <a:stretch>
            <a:fillRect/>
          </a:stretch>
        </p:blipFill>
        <p:spPr>
          <a:xfrm>
            <a:off x="7079478" y="3189649"/>
            <a:ext cx="3352800" cy="2000250"/>
          </a:xfrm>
          <a:prstGeom prst="rect">
            <a:avLst/>
          </a:prstGeom>
        </p:spPr>
      </p:pic>
      <p:sp>
        <p:nvSpPr>
          <p:cNvPr id="11" name="TextBox 10">
            <a:extLst>
              <a:ext uri="{FF2B5EF4-FFF2-40B4-BE49-F238E27FC236}">
                <a16:creationId xmlns:a16="http://schemas.microsoft.com/office/drawing/2014/main" id="{4E2840A3-8D15-9CE1-E7AB-D417841B35A0}"/>
              </a:ext>
            </a:extLst>
          </p:cNvPr>
          <p:cNvSpPr txBox="1"/>
          <p:nvPr/>
        </p:nvSpPr>
        <p:spPr>
          <a:xfrm>
            <a:off x="7153542" y="2960393"/>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339957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C285D-DAAA-946F-7AA7-E875A8361E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112F60-9A2C-630F-BCF8-AE59055C02B0}"/>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last_applied_loan_type_bin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606CD08-D73F-9CF5-AC8A-EFE71BD8D9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848ED9-9354-04D1-95D2-A54A63C4DBDC}"/>
              </a:ext>
            </a:extLst>
          </p:cNvPr>
          <p:cNvSpPr txBox="1">
            <a:spLocks/>
          </p:cNvSpPr>
          <p:nvPr/>
        </p:nvSpPr>
        <p:spPr>
          <a:xfrm>
            <a:off x="9982200" y="6462"/>
            <a:ext cx="1757207"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10</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975DE469-9117-346A-62DD-226D270377D6}"/>
              </a:ext>
            </a:extLst>
          </p:cNvPr>
          <p:cNvPicPr>
            <a:picLocks noChangeAspect="1"/>
          </p:cNvPicPr>
          <p:nvPr/>
        </p:nvPicPr>
        <p:blipFill>
          <a:blip r:embed="rId2"/>
          <a:stretch>
            <a:fillRect/>
          </a:stretch>
        </p:blipFill>
        <p:spPr>
          <a:xfrm>
            <a:off x="334264" y="1301396"/>
            <a:ext cx="5478656" cy="4702323"/>
          </a:xfrm>
          <a:prstGeom prst="rect">
            <a:avLst/>
          </a:prstGeom>
        </p:spPr>
      </p:pic>
      <p:pic>
        <p:nvPicPr>
          <p:cNvPr id="10" name="Picture 9">
            <a:extLst>
              <a:ext uri="{FF2B5EF4-FFF2-40B4-BE49-F238E27FC236}">
                <a16:creationId xmlns:a16="http://schemas.microsoft.com/office/drawing/2014/main" id="{780DE6CA-9CD7-BF77-36A9-D8C6E23FBEA3}"/>
              </a:ext>
            </a:extLst>
          </p:cNvPr>
          <p:cNvPicPr>
            <a:picLocks noChangeAspect="1"/>
          </p:cNvPicPr>
          <p:nvPr/>
        </p:nvPicPr>
        <p:blipFill>
          <a:blip r:embed="rId3"/>
          <a:stretch>
            <a:fillRect/>
          </a:stretch>
        </p:blipFill>
        <p:spPr>
          <a:xfrm>
            <a:off x="6082674" y="3502706"/>
            <a:ext cx="5832326" cy="1428750"/>
          </a:xfrm>
          <a:prstGeom prst="rect">
            <a:avLst/>
          </a:prstGeom>
        </p:spPr>
      </p:pic>
      <p:sp>
        <p:nvSpPr>
          <p:cNvPr id="4" name="TextBox 3">
            <a:extLst>
              <a:ext uri="{FF2B5EF4-FFF2-40B4-BE49-F238E27FC236}">
                <a16:creationId xmlns:a16="http://schemas.microsoft.com/office/drawing/2014/main" id="{621B9091-12A8-2E91-B57A-7686AC9DCBDF}"/>
              </a:ext>
            </a:extLst>
          </p:cNvPr>
          <p:cNvSpPr txBox="1"/>
          <p:nvPr/>
        </p:nvSpPr>
        <p:spPr>
          <a:xfrm>
            <a:off x="6082674" y="847221"/>
            <a:ext cx="5832326" cy="1492716"/>
          </a:xfrm>
          <a:prstGeom prst="rect">
            <a:avLst/>
          </a:prstGeom>
          <a:noFill/>
        </p:spPr>
        <p:txBody>
          <a:bodyPr wrap="square" lIns="91440" tIns="45720" rIns="91440" bIns="45720" rtlCol="0" anchor="t">
            <a:spAutoFit/>
          </a:bodyPr>
          <a:lstStyle/>
          <a:p>
            <a:r>
              <a:rPr lang="en-US" sz="1300"/>
              <a:t>This feature is a simplified version of the last applied loan type, representing the type of loan the customer applied for in their most recent application. This Last Applied loan could have been approved or denied.</a:t>
            </a:r>
          </a:p>
          <a:p>
            <a:r>
              <a:rPr lang="en-US" sz="1300" b="1"/>
              <a:t>    Flex:</a:t>
            </a:r>
            <a:r>
              <a:rPr lang="en-US" sz="1300"/>
              <a:t> Refers to flex loans.</a:t>
            </a:r>
          </a:p>
          <a:p>
            <a:r>
              <a:rPr lang="en-US" sz="1300" b="1"/>
              <a:t>    Other:</a:t>
            </a:r>
            <a:r>
              <a:rPr lang="en-US" sz="1300"/>
              <a:t> Includes various loan types such as Flex-up, Reloan, Big-loan, TSA-ACL, etc.</a:t>
            </a:r>
          </a:p>
          <a:p>
            <a:r>
              <a:rPr lang="en-US" sz="1300" b="1"/>
              <a:t>    Quick:</a:t>
            </a:r>
            <a:r>
              <a:rPr lang="en-US" sz="1300"/>
              <a:t> Refers to cash loans.</a:t>
            </a:r>
          </a:p>
          <a:p>
            <a:r>
              <a:rPr lang="en-US" sz="1300" b="1"/>
              <a:t>    SIL:</a:t>
            </a:r>
            <a:r>
              <a:rPr lang="en-US" sz="1300"/>
              <a:t> Represents shop installment loans.</a:t>
            </a:r>
            <a:endParaRPr lang="en-IN" sz="1300"/>
          </a:p>
        </p:txBody>
      </p:sp>
    </p:spTree>
    <p:extLst>
      <p:ext uri="{BB962C8B-B14F-4D97-AF65-F5344CB8AC3E}">
        <p14:creationId xmlns:p14="http://schemas.microsoft.com/office/powerpoint/2010/main" val="417257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3784-6603-8120-3AEB-80CDBE4533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0742FE-7AAE-6E54-A0F5-9CAE4662392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a:t>cs_contactable_last_90d_cnt</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96F06BEE-1A21-DCA2-830E-91A541677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43E616B-9B7E-B979-1090-4A85F24C67AB}"/>
              </a:ext>
            </a:extLst>
          </p:cNvPr>
          <p:cNvSpPr txBox="1">
            <a:spLocks/>
          </p:cNvSpPr>
          <p:nvPr/>
        </p:nvSpPr>
        <p:spPr>
          <a:xfrm>
            <a:off x="9982200" y="6462"/>
            <a:ext cx="187887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11</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55D4D3FB-8903-65E7-F3E4-73E1A70FCD62}"/>
              </a:ext>
            </a:extLst>
          </p:cNvPr>
          <p:cNvPicPr>
            <a:picLocks noChangeAspect="1"/>
          </p:cNvPicPr>
          <p:nvPr/>
        </p:nvPicPr>
        <p:blipFill>
          <a:blip r:embed="rId2"/>
          <a:stretch>
            <a:fillRect/>
          </a:stretch>
        </p:blipFill>
        <p:spPr>
          <a:xfrm>
            <a:off x="466217" y="2469735"/>
            <a:ext cx="5629783" cy="4133724"/>
          </a:xfrm>
          <a:prstGeom prst="rect">
            <a:avLst/>
          </a:prstGeom>
        </p:spPr>
      </p:pic>
      <p:pic>
        <p:nvPicPr>
          <p:cNvPr id="10" name="Picture 9">
            <a:extLst>
              <a:ext uri="{FF2B5EF4-FFF2-40B4-BE49-F238E27FC236}">
                <a16:creationId xmlns:a16="http://schemas.microsoft.com/office/drawing/2014/main" id="{0C33EDC3-F128-6A12-EB18-22118AF645A4}"/>
              </a:ext>
            </a:extLst>
          </p:cNvPr>
          <p:cNvPicPr>
            <a:picLocks noChangeAspect="1"/>
          </p:cNvPicPr>
          <p:nvPr/>
        </p:nvPicPr>
        <p:blipFill>
          <a:blip r:embed="rId3"/>
          <a:stretch>
            <a:fillRect/>
          </a:stretch>
        </p:blipFill>
        <p:spPr>
          <a:xfrm>
            <a:off x="640935" y="947225"/>
            <a:ext cx="5195843" cy="1409700"/>
          </a:xfrm>
          <a:prstGeom prst="rect">
            <a:avLst/>
          </a:prstGeom>
        </p:spPr>
      </p:pic>
      <p:sp>
        <p:nvSpPr>
          <p:cNvPr id="4" name="TextBox 3">
            <a:extLst>
              <a:ext uri="{FF2B5EF4-FFF2-40B4-BE49-F238E27FC236}">
                <a16:creationId xmlns:a16="http://schemas.microsoft.com/office/drawing/2014/main" id="{129A3B76-A04B-C61B-5960-28949834072D}"/>
              </a:ext>
            </a:extLst>
          </p:cNvPr>
          <p:cNvSpPr txBox="1"/>
          <p:nvPr/>
        </p:nvSpPr>
        <p:spPr>
          <a:xfrm>
            <a:off x="6552854" y="1089402"/>
            <a:ext cx="4568173" cy="492443"/>
          </a:xfrm>
          <a:prstGeom prst="rect">
            <a:avLst/>
          </a:prstGeom>
          <a:noFill/>
        </p:spPr>
        <p:txBody>
          <a:bodyPr wrap="square" rtlCol="0">
            <a:spAutoFit/>
          </a:bodyPr>
          <a:lstStyle/>
          <a:p>
            <a:r>
              <a:rPr lang="en-US" sz="1300"/>
              <a:t>Total number of call attempts made to contactable customers in the last 90 days from the observation date.</a:t>
            </a:r>
            <a:endParaRPr lang="en-IN" sz="1300"/>
          </a:p>
        </p:txBody>
      </p:sp>
      <p:pic>
        <p:nvPicPr>
          <p:cNvPr id="8" name="Picture 7">
            <a:extLst>
              <a:ext uri="{FF2B5EF4-FFF2-40B4-BE49-F238E27FC236}">
                <a16:creationId xmlns:a16="http://schemas.microsoft.com/office/drawing/2014/main" id="{9EAB68D5-4117-8348-8602-07574679ACFC}"/>
              </a:ext>
            </a:extLst>
          </p:cNvPr>
          <p:cNvPicPr>
            <a:picLocks noChangeAspect="1"/>
          </p:cNvPicPr>
          <p:nvPr/>
        </p:nvPicPr>
        <p:blipFill>
          <a:blip r:embed="rId4"/>
          <a:stretch>
            <a:fillRect/>
          </a:stretch>
        </p:blipFill>
        <p:spPr>
          <a:xfrm>
            <a:off x="6979566" y="3144631"/>
            <a:ext cx="3714750" cy="2124075"/>
          </a:xfrm>
          <a:prstGeom prst="rect">
            <a:avLst/>
          </a:prstGeom>
        </p:spPr>
      </p:pic>
      <p:sp>
        <p:nvSpPr>
          <p:cNvPr id="9" name="TextBox 8">
            <a:extLst>
              <a:ext uri="{FF2B5EF4-FFF2-40B4-BE49-F238E27FC236}">
                <a16:creationId xmlns:a16="http://schemas.microsoft.com/office/drawing/2014/main" id="{61665DC1-7E68-25DE-CF0B-D6B022202A7A}"/>
              </a:ext>
            </a:extLst>
          </p:cNvPr>
          <p:cNvSpPr txBox="1"/>
          <p:nvPr/>
        </p:nvSpPr>
        <p:spPr>
          <a:xfrm>
            <a:off x="7170634" y="2867632"/>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423560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a:t>Trench 2</a:t>
            </a:r>
            <a:r>
              <a:rPr lang="en-US" sz="1400"/>
              <a:t>:</a:t>
            </a:r>
            <a:br>
              <a:rPr lang="en-US" sz="1400"/>
            </a:br>
            <a:r>
              <a:rPr lang="en-US" sz="140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a:t>Trench 3</a:t>
            </a:r>
            <a:r>
              <a:rPr lang="en-US" sz="1400"/>
              <a:t>:</a:t>
            </a:r>
            <a:br>
              <a:rPr lang="en-US" sz="1400"/>
            </a:br>
            <a:r>
              <a:rPr lang="en-US" sz="1400">
                <a:solidFill>
                  <a:srgbClr val="FF0000"/>
                </a:solidFill>
              </a:rPr>
              <a:t>Existing Users - After 30 days from 1</a:t>
            </a:r>
            <a:r>
              <a:rPr lang="en-US" sz="1400" baseline="30000">
                <a:solidFill>
                  <a:srgbClr val="FF0000"/>
                </a:solidFill>
              </a:rPr>
              <a:t>st</a:t>
            </a:r>
            <a:r>
              <a:rPr lang="en-US" sz="140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err="1">
                <a:solidFill>
                  <a:schemeClr val="tx1"/>
                </a:solidFill>
              </a:rPr>
              <a:t>xsell</a:t>
            </a:r>
            <a:r>
              <a:rPr lang="en-US" sz="1200">
                <a:solidFill>
                  <a:schemeClr val="tx1"/>
                </a:solidFill>
              </a:rPr>
              <a:t>.</a:t>
            </a:r>
            <a:br>
              <a:rPr lang="en-US" sz="1200">
                <a:solidFill>
                  <a:schemeClr val="tx1"/>
                </a:solidFill>
              </a:rPr>
            </a:br>
            <a:r>
              <a:rPr lang="en-US" sz="1200" b="1">
                <a:solidFill>
                  <a:schemeClr val="tx1"/>
                </a:solidFill>
              </a:rPr>
              <a:t>Medium Risk users</a:t>
            </a:r>
            <a:r>
              <a:rPr lang="en-US" sz="1200">
                <a:solidFill>
                  <a:schemeClr val="tx1"/>
                </a:solidFill>
              </a:rPr>
              <a:t> from this B Score will have to go through Taran.</a:t>
            </a:r>
          </a:p>
          <a:p>
            <a:pPr algn="ctr"/>
            <a:r>
              <a:rPr lang="en-US" sz="1200" b="1">
                <a:solidFill>
                  <a:schemeClr val="tx1"/>
                </a:solidFill>
              </a:rPr>
              <a:t>High Risk users</a:t>
            </a:r>
            <a:r>
              <a:rPr lang="en-US" sz="120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9C9C-81A8-C8ED-667D-E077B14739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A60CBC-5CE8-532B-8AD8-DF768C2FDB6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attempted_applications_cnt</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F43A270-8F69-8B3C-AB60-0FC71735E1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6D1B9D7-F758-6F43-0D65-97C5DD13EC04}"/>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a:t>
            </a:r>
            <a:r>
              <a:rPr lang="en-US" sz="1800">
                <a:solidFill>
                  <a:srgbClr val="785AFF"/>
                </a:solidFill>
                <a:latin typeface="Univers LT"/>
                <a:ea typeface="Univers LT"/>
                <a:cs typeface="Univers LT"/>
              </a:rPr>
              <a:t>2</a:t>
            </a:r>
            <a:endParaRPr lang="en-US" sz="1800">
              <a:solidFill>
                <a:schemeClr val="bg2">
                  <a:lumMod val="49000"/>
                </a:schemeClr>
              </a:solidFill>
            </a:endParaRPr>
          </a:p>
        </p:txBody>
      </p:sp>
      <p:pic>
        <p:nvPicPr>
          <p:cNvPr id="7" name="Picture 6">
            <a:extLst>
              <a:ext uri="{FF2B5EF4-FFF2-40B4-BE49-F238E27FC236}">
                <a16:creationId xmlns:a16="http://schemas.microsoft.com/office/drawing/2014/main" id="{DB960EFE-7F48-8928-B4E6-83969861F6E1}"/>
              </a:ext>
            </a:extLst>
          </p:cNvPr>
          <p:cNvPicPr>
            <a:picLocks noChangeAspect="1"/>
          </p:cNvPicPr>
          <p:nvPr/>
        </p:nvPicPr>
        <p:blipFill>
          <a:blip r:embed="rId2"/>
          <a:stretch>
            <a:fillRect/>
          </a:stretch>
        </p:blipFill>
        <p:spPr>
          <a:xfrm>
            <a:off x="334264" y="2315910"/>
            <a:ext cx="5929803" cy="4223003"/>
          </a:xfrm>
          <a:prstGeom prst="rect">
            <a:avLst/>
          </a:prstGeom>
        </p:spPr>
      </p:pic>
      <p:pic>
        <p:nvPicPr>
          <p:cNvPr id="9" name="Picture 8">
            <a:extLst>
              <a:ext uri="{FF2B5EF4-FFF2-40B4-BE49-F238E27FC236}">
                <a16:creationId xmlns:a16="http://schemas.microsoft.com/office/drawing/2014/main" id="{4C3A5ED6-E334-FE71-25AA-4D48A5BF785F}"/>
              </a:ext>
            </a:extLst>
          </p:cNvPr>
          <p:cNvPicPr>
            <a:picLocks noChangeAspect="1"/>
          </p:cNvPicPr>
          <p:nvPr/>
        </p:nvPicPr>
        <p:blipFill>
          <a:blip r:embed="rId3"/>
          <a:stretch>
            <a:fillRect/>
          </a:stretch>
        </p:blipFill>
        <p:spPr>
          <a:xfrm>
            <a:off x="541293" y="906165"/>
            <a:ext cx="5515743" cy="1228725"/>
          </a:xfrm>
          <a:prstGeom prst="rect">
            <a:avLst/>
          </a:prstGeom>
        </p:spPr>
      </p:pic>
      <p:sp>
        <p:nvSpPr>
          <p:cNvPr id="4" name="TextBox 3">
            <a:extLst>
              <a:ext uri="{FF2B5EF4-FFF2-40B4-BE49-F238E27FC236}">
                <a16:creationId xmlns:a16="http://schemas.microsoft.com/office/drawing/2014/main" id="{E493E493-D84A-4972-714F-AE63C6C38FC3}"/>
              </a:ext>
            </a:extLst>
          </p:cNvPr>
          <p:cNvSpPr txBox="1"/>
          <p:nvPr/>
        </p:nvSpPr>
        <p:spPr>
          <a:xfrm>
            <a:off x="6652333" y="1028085"/>
            <a:ext cx="4855291" cy="492443"/>
          </a:xfrm>
          <a:prstGeom prst="rect">
            <a:avLst/>
          </a:prstGeom>
          <a:noFill/>
        </p:spPr>
        <p:txBody>
          <a:bodyPr wrap="square" rtlCol="0">
            <a:spAutoFit/>
          </a:bodyPr>
          <a:lstStyle/>
          <a:p>
            <a:r>
              <a:rPr lang="en-US" sz="1300"/>
              <a:t>Total number of loan applications attempted by the customer anytime before the observation date.</a:t>
            </a:r>
            <a:endParaRPr lang="en-IN" sz="1300"/>
          </a:p>
        </p:txBody>
      </p:sp>
      <p:pic>
        <p:nvPicPr>
          <p:cNvPr id="8" name="Picture 7">
            <a:extLst>
              <a:ext uri="{FF2B5EF4-FFF2-40B4-BE49-F238E27FC236}">
                <a16:creationId xmlns:a16="http://schemas.microsoft.com/office/drawing/2014/main" id="{7EC0F1D7-4FB4-E907-2943-E1799D9DB931}"/>
              </a:ext>
            </a:extLst>
          </p:cNvPr>
          <p:cNvPicPr>
            <a:picLocks noChangeAspect="1"/>
          </p:cNvPicPr>
          <p:nvPr/>
        </p:nvPicPr>
        <p:blipFill>
          <a:blip r:embed="rId4"/>
          <a:stretch>
            <a:fillRect/>
          </a:stretch>
        </p:blipFill>
        <p:spPr>
          <a:xfrm>
            <a:off x="6972433" y="2962126"/>
            <a:ext cx="3648075" cy="1952625"/>
          </a:xfrm>
          <a:prstGeom prst="rect">
            <a:avLst/>
          </a:prstGeom>
        </p:spPr>
      </p:pic>
      <p:sp>
        <p:nvSpPr>
          <p:cNvPr id="10" name="TextBox 9">
            <a:extLst>
              <a:ext uri="{FF2B5EF4-FFF2-40B4-BE49-F238E27FC236}">
                <a16:creationId xmlns:a16="http://schemas.microsoft.com/office/drawing/2014/main" id="{49893BF5-88A6-6A70-13E6-93E391591A38}"/>
              </a:ext>
            </a:extLst>
          </p:cNvPr>
          <p:cNvSpPr txBox="1"/>
          <p:nvPr/>
        </p:nvSpPr>
        <p:spPr>
          <a:xfrm>
            <a:off x="7194134" y="2707500"/>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196955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0E0B-3DAC-BC88-9159-B92A2805D2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B92791-8C7B-9048-91EF-9B433F9E9CC8}"/>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tx_cnt_completed_loans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D734A56-FB9D-4AE1-43B8-22B8C94E5D1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30B150F-05CE-718A-33EB-3686981CC6E9}"/>
              </a:ext>
            </a:extLst>
          </p:cNvPr>
          <p:cNvSpPr txBox="1">
            <a:spLocks/>
          </p:cNvSpPr>
          <p:nvPr/>
        </p:nvSpPr>
        <p:spPr>
          <a:xfrm>
            <a:off x="9982200" y="6462"/>
            <a:ext cx="1987728"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13</a:t>
            </a:r>
            <a:endParaRPr lang="en-US" sz="1800">
              <a:solidFill>
                <a:schemeClr val="bg2">
                  <a:lumMod val="49000"/>
                </a:schemeClr>
              </a:solidFill>
            </a:endParaRPr>
          </a:p>
        </p:txBody>
      </p:sp>
      <p:pic>
        <p:nvPicPr>
          <p:cNvPr id="5" name="Picture 4">
            <a:extLst>
              <a:ext uri="{FF2B5EF4-FFF2-40B4-BE49-F238E27FC236}">
                <a16:creationId xmlns:a16="http://schemas.microsoft.com/office/drawing/2014/main" id="{8AA0E678-5D84-E53B-B387-745FBC4D2367}"/>
              </a:ext>
            </a:extLst>
          </p:cNvPr>
          <p:cNvPicPr>
            <a:picLocks noChangeAspect="1"/>
          </p:cNvPicPr>
          <p:nvPr/>
        </p:nvPicPr>
        <p:blipFill>
          <a:blip r:embed="rId2"/>
          <a:stretch>
            <a:fillRect/>
          </a:stretch>
        </p:blipFill>
        <p:spPr>
          <a:xfrm>
            <a:off x="334264" y="2401369"/>
            <a:ext cx="5664884" cy="4275908"/>
          </a:xfrm>
          <a:prstGeom prst="rect">
            <a:avLst/>
          </a:prstGeom>
        </p:spPr>
      </p:pic>
      <p:pic>
        <p:nvPicPr>
          <p:cNvPr id="10" name="Picture 9">
            <a:extLst>
              <a:ext uri="{FF2B5EF4-FFF2-40B4-BE49-F238E27FC236}">
                <a16:creationId xmlns:a16="http://schemas.microsoft.com/office/drawing/2014/main" id="{8B71329F-CAFC-2B40-0661-102DDDA098FA}"/>
              </a:ext>
            </a:extLst>
          </p:cNvPr>
          <p:cNvPicPr>
            <a:picLocks noChangeAspect="1"/>
          </p:cNvPicPr>
          <p:nvPr/>
        </p:nvPicPr>
        <p:blipFill>
          <a:blip r:embed="rId3"/>
          <a:stretch>
            <a:fillRect/>
          </a:stretch>
        </p:blipFill>
        <p:spPr>
          <a:xfrm>
            <a:off x="521293" y="834415"/>
            <a:ext cx="5204390" cy="1419225"/>
          </a:xfrm>
          <a:prstGeom prst="rect">
            <a:avLst/>
          </a:prstGeom>
        </p:spPr>
      </p:pic>
      <p:sp>
        <p:nvSpPr>
          <p:cNvPr id="4" name="TextBox 3">
            <a:extLst>
              <a:ext uri="{FF2B5EF4-FFF2-40B4-BE49-F238E27FC236}">
                <a16:creationId xmlns:a16="http://schemas.microsoft.com/office/drawing/2014/main" id="{576E8A32-325F-358C-AA47-74C24AD3429F}"/>
              </a:ext>
            </a:extLst>
          </p:cNvPr>
          <p:cNvSpPr txBox="1"/>
          <p:nvPr/>
        </p:nvSpPr>
        <p:spPr>
          <a:xfrm>
            <a:off x="6272684" y="934578"/>
            <a:ext cx="5000571" cy="492443"/>
          </a:xfrm>
          <a:prstGeom prst="rect">
            <a:avLst/>
          </a:prstGeom>
          <a:noFill/>
        </p:spPr>
        <p:txBody>
          <a:bodyPr wrap="square" rtlCol="0">
            <a:spAutoFit/>
          </a:bodyPr>
          <a:lstStyle/>
          <a:p>
            <a:r>
              <a:rPr lang="en-US" sz="1300"/>
              <a:t>Total number of loans that have been successfully completed anytime before the observation date.</a:t>
            </a:r>
            <a:endParaRPr lang="en-IN" sz="1300"/>
          </a:p>
        </p:txBody>
      </p:sp>
      <p:pic>
        <p:nvPicPr>
          <p:cNvPr id="8" name="Picture 7">
            <a:extLst>
              <a:ext uri="{FF2B5EF4-FFF2-40B4-BE49-F238E27FC236}">
                <a16:creationId xmlns:a16="http://schemas.microsoft.com/office/drawing/2014/main" id="{FE1226AC-D315-5A8D-6BC5-2234AE73E76C}"/>
              </a:ext>
            </a:extLst>
          </p:cNvPr>
          <p:cNvPicPr>
            <a:picLocks noChangeAspect="1"/>
          </p:cNvPicPr>
          <p:nvPr/>
        </p:nvPicPr>
        <p:blipFill>
          <a:blip r:embed="rId4"/>
          <a:stretch>
            <a:fillRect/>
          </a:stretch>
        </p:blipFill>
        <p:spPr>
          <a:xfrm>
            <a:off x="6682855" y="2972968"/>
            <a:ext cx="3629025" cy="2162175"/>
          </a:xfrm>
          <a:prstGeom prst="rect">
            <a:avLst/>
          </a:prstGeom>
        </p:spPr>
      </p:pic>
      <p:sp>
        <p:nvSpPr>
          <p:cNvPr id="9" name="TextBox 8">
            <a:extLst>
              <a:ext uri="{FF2B5EF4-FFF2-40B4-BE49-F238E27FC236}">
                <a16:creationId xmlns:a16="http://schemas.microsoft.com/office/drawing/2014/main" id="{BB0B5C3E-6307-D407-20D4-F7EC5386AFF6}"/>
              </a:ext>
            </a:extLst>
          </p:cNvPr>
          <p:cNvSpPr txBox="1"/>
          <p:nvPr/>
        </p:nvSpPr>
        <p:spPr>
          <a:xfrm>
            <a:off x="6895031" y="2695969"/>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787979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23</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algn="l">
              <a:spcBef>
                <a:spcPts val="150"/>
              </a:spcBef>
              <a:spcAft>
                <a:spcPts val="450"/>
              </a:spcAft>
            </a:pPr>
            <a:r>
              <a:rPr lang="en-US" sz="800" b="1" i="1">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a:cs typeface="Calibri" panose="020F0502020204030204" pitchFamily="34" charset="0"/>
              </a:rPr>
              <a:t>Cash Loan Gamma Transaction Scorecard was developed on Trench 3 users</a:t>
            </a:r>
          </a:p>
        </p:txBody>
      </p:sp>
      <p:graphicFrame>
        <p:nvGraphicFramePr>
          <p:cNvPr id="8" name="Table 7">
            <a:extLst>
              <a:ext uri="{FF2B5EF4-FFF2-40B4-BE49-F238E27FC236}">
                <a16:creationId xmlns:a16="http://schemas.microsoft.com/office/drawing/2014/main" id="{8A337983-A29B-91DE-47DF-D2115C7F5EEA}"/>
              </a:ext>
            </a:extLst>
          </p:cNvPr>
          <p:cNvGraphicFramePr>
            <a:graphicFrameLocks noGrp="1"/>
          </p:cNvGraphicFramePr>
          <p:nvPr>
            <p:extLst>
              <p:ext uri="{D42A27DB-BD31-4B8C-83A1-F6EECF244321}">
                <p14:modId xmlns:p14="http://schemas.microsoft.com/office/powerpoint/2010/main" val="2836598136"/>
              </p:ext>
            </p:extLst>
          </p:nvPr>
        </p:nvGraphicFramePr>
        <p:xfrm>
          <a:off x="1400174" y="1419256"/>
          <a:ext cx="8228457" cy="1808577"/>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a:solidFill>
                            <a:srgbClr val="000000"/>
                          </a:solidFill>
                          <a:effectLst/>
                          <a:latin typeface="+mj-lt"/>
                        </a:rPr>
                        <a:t>Training (90%)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mj-lt"/>
                        </a:rPr>
                        <a:t>01/01/2024 - 30/11/2024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12,406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a:solidFill>
                            <a:srgbClr val="000000"/>
                          </a:solidFill>
                          <a:effectLst/>
                          <a:latin typeface="+mj-lt"/>
                        </a:rPr>
                        <a:t>Validation (10%)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mj-lt"/>
                        </a:rPr>
                        <a:t>01/01/2024 - 30/11/2024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1,379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mj-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2,327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mj-lt"/>
                        </a:rPr>
                        <a:t>01/01/2025 - 17/01/2025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909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bl>
          </a:graphicData>
        </a:graphic>
      </p:graphicFrame>
      <p:graphicFrame>
        <p:nvGraphicFramePr>
          <p:cNvPr id="6" name="Table 5">
            <a:extLst>
              <a:ext uri="{FF2B5EF4-FFF2-40B4-BE49-F238E27FC236}">
                <a16:creationId xmlns:a16="http://schemas.microsoft.com/office/drawing/2014/main" id="{DA8EABFB-D9B0-69C7-6E76-53A656CEC9F1}"/>
              </a:ext>
            </a:extLst>
          </p:cNvPr>
          <p:cNvGraphicFramePr>
            <a:graphicFrameLocks noGrp="1"/>
          </p:cNvGraphicFramePr>
          <p:nvPr>
            <p:extLst>
              <p:ext uri="{D42A27DB-BD31-4B8C-83A1-F6EECF244321}">
                <p14:modId xmlns:p14="http://schemas.microsoft.com/office/powerpoint/2010/main" val="2332978745"/>
              </p:ext>
            </p:extLst>
          </p:nvPr>
        </p:nvGraphicFramePr>
        <p:xfrm>
          <a:off x="1870194" y="4111594"/>
          <a:ext cx="6726876" cy="1418590"/>
        </p:xfrm>
        <a:graphic>
          <a:graphicData uri="http://schemas.openxmlformats.org/drawingml/2006/table">
            <a:tbl>
              <a:tblPr>
                <a:tableStyleId>{5C22544A-7EE6-4342-B048-85BDC9FD1C3A}</a:tableStyleId>
              </a:tblPr>
              <a:tblGrid>
                <a:gridCol w="4489645">
                  <a:extLst>
                    <a:ext uri="{9D8B030D-6E8A-4147-A177-3AD203B41FA5}">
                      <a16:colId xmlns:a16="http://schemas.microsoft.com/office/drawing/2014/main" val="3708430516"/>
                    </a:ext>
                  </a:extLst>
                </a:gridCol>
                <a:gridCol w="2237231">
                  <a:extLst>
                    <a:ext uri="{9D8B030D-6E8A-4147-A177-3AD203B41FA5}">
                      <a16:colId xmlns:a16="http://schemas.microsoft.com/office/drawing/2014/main" val="1125844632"/>
                    </a:ext>
                  </a:extLst>
                </a:gridCol>
              </a:tblGrid>
              <a:tr h="196850">
                <a:tc gridSpan="2">
                  <a:txBody>
                    <a:bodyPr/>
                    <a:lstStyle/>
                    <a:p>
                      <a:pPr algn="l" fontAlgn="ctr"/>
                      <a:r>
                        <a:rPr lang="en-US" sz="1300" u="none" strike="noStrike">
                          <a:effectLst/>
                        </a:rPr>
                        <a:t>Type of 2nd Onwards Disbursed Loans Used for Modeling – Cash Offer</a:t>
                      </a:r>
                    </a:p>
                    <a:p>
                      <a:pPr algn="l" fontAlgn="ctr"/>
                      <a:endParaRPr lang="en-US" sz="1300" b="0" i="0" u="none" strike="noStrike">
                        <a:solidFill>
                          <a:srgbClr val="424242"/>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991506"/>
                  </a:ext>
                </a:extLst>
              </a:tr>
              <a:tr h="196850">
                <a:tc>
                  <a:txBody>
                    <a:bodyPr/>
                    <a:lstStyle/>
                    <a:p>
                      <a:pPr algn="l" fontAlgn="t"/>
                      <a:r>
                        <a:rPr lang="en-US" sz="1300" b="1" u="none" strike="noStrike">
                          <a:solidFill>
                            <a:schemeClr val="bg1"/>
                          </a:solidFill>
                          <a:effectLst/>
                        </a:rPr>
                        <a:t>Loan Type Used in Modeling</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l" fontAlgn="t"/>
                      <a:r>
                        <a:rPr lang="en-US" sz="1300" b="1" u="none" strike="noStrike">
                          <a:solidFill>
                            <a:schemeClr val="bg1"/>
                          </a:solidFill>
                          <a:effectLst/>
                        </a:rPr>
                        <a:t>Type of Previous Disbursed Loan</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2443691261"/>
                  </a:ext>
                </a:extLst>
              </a:tr>
              <a:tr h="196850">
                <a:tc>
                  <a:txBody>
                    <a:bodyPr/>
                    <a:lstStyle/>
                    <a:p>
                      <a:pPr algn="l" fontAlgn="t"/>
                      <a:r>
                        <a:rPr lang="en-US" sz="1300" u="none" strike="noStrike">
                          <a:effectLst/>
                        </a:rPr>
                        <a:t>Flex-up, Reloan, Quick (Organic Cash Repeat), Flex</a:t>
                      </a:r>
                      <a:endParaRPr lang="en-US"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IN" sz="1300" u="none" strike="noStrike">
                          <a:effectLst/>
                        </a:rPr>
                        <a:t>Can be anything</a:t>
                      </a:r>
                      <a:endParaRPr lang="en-IN"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6511674"/>
                  </a:ext>
                </a:extLst>
              </a:tr>
              <a:tr h="107950">
                <a:tc>
                  <a:txBody>
                    <a:bodyPr/>
                    <a:lstStyle/>
                    <a:p>
                      <a:pPr algn="l" fontAlgn="b"/>
                      <a:endParaRPr lang="en-IN" sz="1300" b="0" i="0" u="none" strike="noStrike">
                        <a:solidFill>
                          <a:srgbClr val="000000"/>
                        </a:solidFill>
                        <a:effectLst/>
                        <a:latin typeface="Aptos Narrow" panose="020B0004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7998692"/>
                  </a:ext>
                </a:extLst>
              </a:tr>
              <a:tr h="196850">
                <a:tc gridSpan="2">
                  <a:txBody>
                    <a:bodyPr/>
                    <a:lstStyle/>
                    <a:p>
                      <a:pPr algn="l" fontAlgn="ctr"/>
                      <a:r>
                        <a:rPr lang="en-US" sz="1300" b="1" u="none" strike="noStrike">
                          <a:effectLst/>
                        </a:rPr>
                        <a:t>Note:</a:t>
                      </a:r>
                      <a:r>
                        <a:rPr lang="en-US" sz="1300" u="none" strike="noStrike">
                          <a:effectLst/>
                        </a:rPr>
                        <a:t> Only 2nd onwards disbursed loans are considered for training and testing the model. The previous loan type can be of any category.</a:t>
                      </a:r>
                      <a:endParaRPr lang="en-US" sz="1300" b="0" i="0" u="none" strike="noStrike">
                        <a:solidFill>
                          <a:srgbClr val="424242"/>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1833828431"/>
                  </a:ext>
                </a:extLst>
              </a:tr>
            </a:tbl>
          </a:graphicData>
        </a:graphic>
      </p:graphicFrame>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A0E6-6F2D-DB96-3AAA-C81DF4AEA8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23AA2-9002-17E4-ECA5-1EFFA4ABA0F5}"/>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3" name="Title 2">
            <a:extLst>
              <a:ext uri="{FF2B5EF4-FFF2-40B4-BE49-F238E27FC236}">
                <a16:creationId xmlns:a16="http://schemas.microsoft.com/office/drawing/2014/main" id="{00AECE61-9C62-25E4-4954-03BDBEF6BE01}"/>
              </a:ext>
            </a:extLst>
          </p:cNvPr>
          <p:cNvSpPr>
            <a:spLocks noGrp="1"/>
          </p:cNvSpPr>
          <p:nvPr>
            <p:ph type="title"/>
          </p:nvPr>
        </p:nvSpPr>
        <p:spPr>
          <a:xfrm>
            <a:off x="781520" y="115509"/>
            <a:ext cx="10369550" cy="484850"/>
          </a:xfrm>
        </p:spPr>
        <p:txBody>
          <a:bodyPr>
            <a:normAutofit fontScale="90000"/>
          </a:bodyPr>
          <a:lstStyle/>
          <a:p>
            <a:r>
              <a:rPr lang="en-US"/>
              <a:t>FSPD30 rate month-on-month (Cash)</a:t>
            </a:r>
          </a:p>
        </p:txBody>
      </p:sp>
      <p:graphicFrame>
        <p:nvGraphicFramePr>
          <p:cNvPr id="5" name="Table 4">
            <a:extLst>
              <a:ext uri="{FF2B5EF4-FFF2-40B4-BE49-F238E27FC236}">
                <a16:creationId xmlns:a16="http://schemas.microsoft.com/office/drawing/2014/main" id="{B103C3B4-E7AE-9CB1-0625-2EB9E7DF8585}"/>
              </a:ext>
            </a:extLst>
          </p:cNvPr>
          <p:cNvGraphicFramePr>
            <a:graphicFrameLocks noGrp="1"/>
          </p:cNvGraphicFramePr>
          <p:nvPr>
            <p:extLst>
              <p:ext uri="{D42A27DB-BD31-4B8C-83A1-F6EECF244321}">
                <p14:modId xmlns:p14="http://schemas.microsoft.com/office/powerpoint/2010/main" val="2888391278"/>
              </p:ext>
            </p:extLst>
          </p:nvPr>
        </p:nvGraphicFramePr>
        <p:xfrm>
          <a:off x="998778" y="632206"/>
          <a:ext cx="10659570" cy="2909808"/>
        </p:xfrm>
        <a:graphic>
          <a:graphicData uri="http://schemas.openxmlformats.org/drawingml/2006/table">
            <a:tbl>
              <a:tblPr/>
              <a:tblGrid>
                <a:gridCol w="1138238">
                  <a:extLst>
                    <a:ext uri="{9D8B030D-6E8A-4147-A177-3AD203B41FA5}">
                      <a16:colId xmlns:a16="http://schemas.microsoft.com/office/drawing/2014/main" val="784209782"/>
                    </a:ext>
                  </a:extLst>
                </a:gridCol>
                <a:gridCol w="551665">
                  <a:extLst>
                    <a:ext uri="{9D8B030D-6E8A-4147-A177-3AD203B41FA5}">
                      <a16:colId xmlns:a16="http://schemas.microsoft.com/office/drawing/2014/main" val="2342340500"/>
                    </a:ext>
                  </a:extLst>
                </a:gridCol>
                <a:gridCol w="1011386">
                  <a:extLst>
                    <a:ext uri="{9D8B030D-6E8A-4147-A177-3AD203B41FA5}">
                      <a16:colId xmlns:a16="http://schemas.microsoft.com/office/drawing/2014/main" val="1124163320"/>
                    </a:ext>
                  </a:extLst>
                </a:gridCol>
                <a:gridCol w="817282">
                  <a:extLst>
                    <a:ext uri="{9D8B030D-6E8A-4147-A177-3AD203B41FA5}">
                      <a16:colId xmlns:a16="http://schemas.microsoft.com/office/drawing/2014/main" val="2794488929"/>
                    </a:ext>
                  </a:extLst>
                </a:gridCol>
                <a:gridCol w="551665">
                  <a:extLst>
                    <a:ext uri="{9D8B030D-6E8A-4147-A177-3AD203B41FA5}">
                      <a16:colId xmlns:a16="http://schemas.microsoft.com/office/drawing/2014/main" val="3030012541"/>
                    </a:ext>
                  </a:extLst>
                </a:gridCol>
                <a:gridCol w="1011386">
                  <a:extLst>
                    <a:ext uri="{9D8B030D-6E8A-4147-A177-3AD203B41FA5}">
                      <a16:colId xmlns:a16="http://schemas.microsoft.com/office/drawing/2014/main" val="2986438597"/>
                    </a:ext>
                  </a:extLst>
                </a:gridCol>
                <a:gridCol w="817282">
                  <a:extLst>
                    <a:ext uri="{9D8B030D-6E8A-4147-A177-3AD203B41FA5}">
                      <a16:colId xmlns:a16="http://schemas.microsoft.com/office/drawing/2014/main" val="994684238"/>
                    </a:ext>
                  </a:extLst>
                </a:gridCol>
                <a:gridCol w="551665">
                  <a:extLst>
                    <a:ext uri="{9D8B030D-6E8A-4147-A177-3AD203B41FA5}">
                      <a16:colId xmlns:a16="http://schemas.microsoft.com/office/drawing/2014/main" val="1823421979"/>
                    </a:ext>
                  </a:extLst>
                </a:gridCol>
                <a:gridCol w="1011386">
                  <a:extLst>
                    <a:ext uri="{9D8B030D-6E8A-4147-A177-3AD203B41FA5}">
                      <a16:colId xmlns:a16="http://schemas.microsoft.com/office/drawing/2014/main" val="4013207725"/>
                    </a:ext>
                  </a:extLst>
                </a:gridCol>
                <a:gridCol w="817282">
                  <a:extLst>
                    <a:ext uri="{9D8B030D-6E8A-4147-A177-3AD203B41FA5}">
                      <a16:colId xmlns:a16="http://schemas.microsoft.com/office/drawing/2014/main" val="3905352745"/>
                    </a:ext>
                  </a:extLst>
                </a:gridCol>
                <a:gridCol w="551665">
                  <a:extLst>
                    <a:ext uri="{9D8B030D-6E8A-4147-A177-3AD203B41FA5}">
                      <a16:colId xmlns:a16="http://schemas.microsoft.com/office/drawing/2014/main" val="635800064"/>
                    </a:ext>
                  </a:extLst>
                </a:gridCol>
                <a:gridCol w="1011386">
                  <a:extLst>
                    <a:ext uri="{9D8B030D-6E8A-4147-A177-3AD203B41FA5}">
                      <a16:colId xmlns:a16="http://schemas.microsoft.com/office/drawing/2014/main" val="3845290888"/>
                    </a:ext>
                  </a:extLst>
                </a:gridCol>
                <a:gridCol w="817282">
                  <a:extLst>
                    <a:ext uri="{9D8B030D-6E8A-4147-A177-3AD203B41FA5}">
                      <a16:colId xmlns:a16="http://schemas.microsoft.com/office/drawing/2014/main" val="1980515695"/>
                    </a:ext>
                  </a:extLst>
                </a:gridCol>
              </a:tblGrid>
              <a:tr h="155401">
                <a:tc>
                  <a:txBody>
                    <a:bodyPr/>
                    <a:lstStyle/>
                    <a:p>
                      <a:pPr algn="l" fontAlgn="b"/>
                      <a:r>
                        <a:rPr lang="en-IN" sz="1800" b="0" i="0" u="none" strike="noStrike">
                          <a:solidFill>
                            <a:srgbClr val="000000"/>
                          </a:solidFill>
                          <a:effectLst/>
                          <a:latin typeface="Arial" panose="020B0604020202020204" pitchFamily="34" charset="0"/>
                        </a:rPr>
                        <a:t> </a:t>
                      </a:r>
                    </a:p>
                  </a:txBody>
                  <a:tcPr marL="6350" marR="6350" marT="635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3">
                  <a:txBody>
                    <a:bodyPr/>
                    <a:lstStyle/>
                    <a:p>
                      <a:pPr algn="ctr" rtl="0" fontAlgn="ctr"/>
                      <a:r>
                        <a:rPr lang="en-IN" sz="1100" b="1" i="0" u="none" strike="noStrike">
                          <a:solidFill>
                            <a:srgbClr val="FFFFFF"/>
                          </a:solidFill>
                          <a:effectLst/>
                          <a:latin typeface="Calibri" panose="020F0502020204030204" pitchFamily="34" charset="0"/>
                        </a:rPr>
                        <a:t>Overall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Quick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Reloan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Flex-up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02339502"/>
                  </a:ext>
                </a:extLst>
              </a:tr>
              <a:tr h="164258">
                <a:tc>
                  <a:txBody>
                    <a:bodyPr/>
                    <a:lstStyle/>
                    <a:p>
                      <a:pPr algn="ctr" rtl="0" fontAlgn="ctr"/>
                      <a:r>
                        <a:rPr lang="en-IN" sz="1100" b="1" i="0" u="none" strike="noStrike">
                          <a:solidFill>
                            <a:srgbClr val="FFFFFF"/>
                          </a:solidFill>
                          <a:effectLst/>
                          <a:latin typeface="Calibri" panose="020F0502020204030204" pitchFamily="34" charset="0"/>
                        </a:rPr>
                        <a:t>Vintage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297218238"/>
                  </a:ext>
                </a:extLst>
              </a:tr>
              <a:tr h="181890">
                <a:tc>
                  <a:txBody>
                    <a:bodyPr/>
                    <a:lstStyle/>
                    <a:p>
                      <a:pPr algn="l" rtl="0" fontAlgn="ctr"/>
                      <a:r>
                        <a:rPr lang="en-IN" sz="1100" b="0" i="0" u="none" strike="noStrike">
                          <a:solidFill>
                            <a:srgbClr val="000000"/>
                          </a:solidFill>
                          <a:effectLst/>
                          <a:latin typeface="Calibri" panose="020F0502020204030204" pitchFamily="34" charset="0"/>
                        </a:rPr>
                        <a:t>2024-01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475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98"/>
                    </a:solidFill>
                  </a:tcPr>
                </a:tc>
                <a:tc>
                  <a:txBody>
                    <a:bodyPr/>
                    <a:lstStyle/>
                    <a:p>
                      <a:pPr algn="r" rtl="0" fontAlgn="ctr"/>
                      <a:r>
                        <a:rPr lang="en-IN" sz="1100" b="0" i="0" u="none" strike="noStrike">
                          <a:solidFill>
                            <a:srgbClr val="000000"/>
                          </a:solidFill>
                          <a:effectLst/>
                          <a:latin typeface="Calibri" panose="020F0502020204030204" pitchFamily="34" charset="0"/>
                        </a:rPr>
                        <a:t>286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BFE"/>
                    </a:solidFill>
                  </a:tcPr>
                </a:tc>
                <a:extLst>
                  <a:ext uri="{0D108BD9-81ED-4DB2-BD59-A6C34878D82A}">
                    <a16:rowId xmlns:a16="http://schemas.microsoft.com/office/drawing/2014/main" val="2666102520"/>
                  </a:ext>
                </a:extLst>
              </a:tr>
              <a:tr h="176837">
                <a:tc>
                  <a:txBody>
                    <a:bodyPr/>
                    <a:lstStyle/>
                    <a:p>
                      <a:pPr algn="l" rtl="0" fontAlgn="ctr"/>
                      <a:r>
                        <a:rPr lang="en-IN" sz="1100" b="0" i="0" u="none" strike="noStrike">
                          <a:solidFill>
                            <a:srgbClr val="000000"/>
                          </a:solidFill>
                          <a:effectLst/>
                          <a:latin typeface="Calibri" panose="020F0502020204030204" pitchFamily="34" charset="0"/>
                        </a:rPr>
                        <a:t>2024-02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c>
                  <a:txBody>
                    <a:bodyPr/>
                    <a:lstStyle/>
                    <a:p>
                      <a:pPr algn="r" rtl="0" fontAlgn="ctr"/>
                      <a:r>
                        <a:rPr lang="en-IN" sz="1100" b="0" i="0" u="none" strike="noStrike">
                          <a:solidFill>
                            <a:srgbClr val="000000"/>
                          </a:solidFill>
                          <a:effectLst/>
                          <a:latin typeface="Calibri" panose="020F0502020204030204" pitchFamily="34" charset="0"/>
                        </a:rPr>
                        <a:t>112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ED"/>
                    </a:solidFill>
                  </a:tcPr>
                </a:tc>
                <a:tc>
                  <a:txBody>
                    <a:bodyPr/>
                    <a:lstStyle/>
                    <a:p>
                      <a:pPr algn="r" rtl="0" fontAlgn="ctr"/>
                      <a:r>
                        <a:rPr lang="en-IN" sz="1100" b="0" i="0" u="none" strike="noStrike">
                          <a:solidFill>
                            <a:srgbClr val="000000"/>
                          </a:solidFill>
                          <a:effectLst/>
                          <a:latin typeface="Calibri" panose="020F0502020204030204" pitchFamily="34" charset="0"/>
                        </a:rPr>
                        <a:t>435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80"/>
                    </a:solidFill>
                  </a:tcPr>
                </a:tc>
                <a:tc>
                  <a:txBody>
                    <a:bodyPr/>
                    <a:lstStyle/>
                    <a:p>
                      <a:pPr algn="r" rtl="0" fontAlgn="ctr"/>
                      <a:r>
                        <a:rPr lang="en-IN" sz="1100" b="0" i="0" u="none" strike="noStrike">
                          <a:solidFill>
                            <a:srgbClr val="000000"/>
                          </a:solidFill>
                          <a:effectLst/>
                          <a:latin typeface="Calibri" panose="020F0502020204030204" pitchFamily="34" charset="0"/>
                        </a:rPr>
                        <a:t>371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9CC"/>
                    </a:solidFill>
                  </a:tcPr>
                </a:tc>
                <a:extLst>
                  <a:ext uri="{0D108BD9-81ED-4DB2-BD59-A6C34878D82A}">
                    <a16:rowId xmlns:a16="http://schemas.microsoft.com/office/drawing/2014/main" val="3258663028"/>
                  </a:ext>
                </a:extLst>
              </a:tr>
              <a:tr h="176837">
                <a:tc>
                  <a:txBody>
                    <a:bodyPr/>
                    <a:lstStyle/>
                    <a:p>
                      <a:pPr algn="l" rtl="0" fontAlgn="ctr"/>
                      <a:r>
                        <a:rPr lang="en-IN" sz="1100" b="0" i="0" u="none" strike="noStrike">
                          <a:solidFill>
                            <a:srgbClr val="000000"/>
                          </a:solidFill>
                          <a:effectLst/>
                          <a:latin typeface="Calibri" panose="020F0502020204030204" pitchFamily="34" charset="0"/>
                        </a:rPr>
                        <a:t>2024-03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9E"/>
                    </a:solidFill>
                  </a:tcPr>
                </a:tc>
                <a:tc>
                  <a:txBody>
                    <a:bodyPr/>
                    <a:lstStyle/>
                    <a:p>
                      <a:pPr algn="r" rtl="0" fontAlgn="ctr"/>
                      <a:r>
                        <a:rPr lang="en-IN" sz="1100" b="0" i="0" u="none" strike="noStrike">
                          <a:solidFill>
                            <a:srgbClr val="000000"/>
                          </a:solidFill>
                          <a:effectLst/>
                          <a:latin typeface="Calibri" panose="020F0502020204030204" pitchFamily="34" charset="0"/>
                        </a:rPr>
                        <a:t>154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7D"/>
                    </a:solidFill>
                  </a:tcPr>
                </a:tc>
                <a:tc>
                  <a:txBody>
                    <a:bodyPr/>
                    <a:lstStyle/>
                    <a:p>
                      <a:pPr algn="r" rtl="0" fontAlgn="ctr"/>
                      <a:r>
                        <a:rPr lang="en-IN" sz="1100" b="0" i="0" u="none" strike="noStrike">
                          <a:solidFill>
                            <a:srgbClr val="000000"/>
                          </a:solidFill>
                          <a:effectLst/>
                          <a:latin typeface="Calibri" panose="020F0502020204030204" pitchFamily="34" charset="0"/>
                        </a:rPr>
                        <a:t>432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1A3"/>
                    </a:solidFill>
                  </a:tcPr>
                </a:tc>
                <a:extLst>
                  <a:ext uri="{0D108BD9-81ED-4DB2-BD59-A6C34878D82A}">
                    <a16:rowId xmlns:a16="http://schemas.microsoft.com/office/drawing/2014/main" val="3890747459"/>
                  </a:ext>
                </a:extLst>
              </a:tr>
              <a:tr h="176837">
                <a:tc>
                  <a:txBody>
                    <a:bodyPr/>
                    <a:lstStyle/>
                    <a:p>
                      <a:pPr algn="l" rtl="0" fontAlgn="ctr"/>
                      <a:r>
                        <a:rPr lang="en-IN" sz="1100" b="0" i="0" u="none" strike="noStrike">
                          <a:solidFill>
                            <a:srgbClr val="000000"/>
                          </a:solidFill>
                          <a:effectLst/>
                          <a:latin typeface="Calibri" panose="020F0502020204030204" pitchFamily="34" charset="0"/>
                        </a:rPr>
                        <a:t>2024-04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6B9"/>
                    </a:solidFill>
                  </a:tcPr>
                </a:tc>
                <a:tc>
                  <a:txBody>
                    <a:bodyPr/>
                    <a:lstStyle/>
                    <a:p>
                      <a:pPr algn="r" rtl="0" fontAlgn="ctr"/>
                      <a:r>
                        <a:rPr lang="en-IN" sz="1100" b="0" i="0" u="none" strike="noStrike">
                          <a:solidFill>
                            <a:srgbClr val="000000"/>
                          </a:solidFill>
                          <a:effectLst/>
                          <a:latin typeface="Calibri" panose="020F0502020204030204" pitchFamily="34" charset="0"/>
                        </a:rPr>
                        <a:t>167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3F6"/>
                    </a:solidFill>
                  </a:tcPr>
                </a:tc>
                <a:tc>
                  <a:txBody>
                    <a:bodyPr/>
                    <a:lstStyle/>
                    <a:p>
                      <a:pPr algn="r" rtl="0" fontAlgn="ctr"/>
                      <a:r>
                        <a:rPr lang="en-IN" sz="1100" b="0" i="0" u="none" strike="noStrike">
                          <a:solidFill>
                            <a:srgbClr val="000000"/>
                          </a:solidFill>
                          <a:effectLst/>
                          <a:latin typeface="Calibri" panose="020F0502020204030204" pitchFamily="34" charset="0"/>
                        </a:rPr>
                        <a:t>436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2C5"/>
                    </a:solidFill>
                  </a:tcPr>
                </a:tc>
                <a:tc>
                  <a:txBody>
                    <a:bodyPr/>
                    <a:lstStyle/>
                    <a:p>
                      <a:pPr algn="r" rtl="0" fontAlgn="ctr"/>
                      <a:r>
                        <a:rPr lang="en-IN" sz="1100" b="0" i="0" u="none" strike="noStrike">
                          <a:solidFill>
                            <a:srgbClr val="000000"/>
                          </a:solidFill>
                          <a:effectLst/>
                          <a:latin typeface="Calibri" panose="020F0502020204030204" pitchFamily="34" charset="0"/>
                        </a:rPr>
                        <a:t>455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7E"/>
                    </a:solidFill>
                  </a:tcPr>
                </a:tc>
                <a:extLst>
                  <a:ext uri="{0D108BD9-81ED-4DB2-BD59-A6C34878D82A}">
                    <a16:rowId xmlns:a16="http://schemas.microsoft.com/office/drawing/2014/main" val="2560057268"/>
                  </a:ext>
                </a:extLst>
              </a:tr>
              <a:tr h="176837">
                <a:tc>
                  <a:txBody>
                    <a:bodyPr/>
                    <a:lstStyle/>
                    <a:p>
                      <a:pPr algn="l" rtl="0" fontAlgn="ctr"/>
                      <a:r>
                        <a:rPr lang="en-IN" sz="1100" b="0" i="0" u="none" strike="noStrike">
                          <a:solidFill>
                            <a:srgbClr val="000000"/>
                          </a:solidFill>
                          <a:effectLst/>
                          <a:latin typeface="Calibri" panose="020F0502020204030204" pitchFamily="34" charset="0"/>
                        </a:rPr>
                        <a:t>2024-05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3C5"/>
                    </a:solidFill>
                  </a:tcPr>
                </a:tc>
                <a:tc>
                  <a:txBody>
                    <a:bodyPr/>
                    <a:lstStyle/>
                    <a:p>
                      <a:pPr algn="r" rtl="0" fontAlgn="ctr"/>
                      <a:r>
                        <a:rPr lang="en-IN" sz="1100" b="0" i="0" u="none" strike="noStrike">
                          <a:solidFill>
                            <a:srgbClr val="000000"/>
                          </a:solidFill>
                          <a:effectLst/>
                          <a:latin typeface="Calibri" panose="020F0502020204030204" pitchFamily="34" charset="0"/>
                        </a:rPr>
                        <a:t>211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9FC"/>
                    </a:solidFill>
                  </a:tcPr>
                </a:tc>
                <a:tc>
                  <a:txBody>
                    <a:bodyPr/>
                    <a:lstStyle/>
                    <a:p>
                      <a:pPr algn="r" rtl="0" fontAlgn="ctr"/>
                      <a:r>
                        <a:rPr lang="en-IN" sz="1100" b="0" i="0" u="none" strike="noStrike">
                          <a:solidFill>
                            <a:srgbClr val="000000"/>
                          </a:solidFill>
                          <a:effectLst/>
                          <a:latin typeface="Calibri" panose="020F0502020204030204" pitchFamily="34" charset="0"/>
                        </a:rPr>
                        <a:t>317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6C8"/>
                    </a:solidFill>
                  </a:tcPr>
                </a:tc>
                <a:tc>
                  <a:txBody>
                    <a:bodyPr/>
                    <a:lstStyle/>
                    <a:p>
                      <a:pPr algn="r" rtl="0" fontAlgn="ctr"/>
                      <a:r>
                        <a:rPr lang="en-IN" sz="1100" b="0" i="0" u="none" strike="noStrike">
                          <a:solidFill>
                            <a:srgbClr val="000000"/>
                          </a:solidFill>
                          <a:effectLst/>
                          <a:latin typeface="Calibri" panose="020F0502020204030204" pitchFamily="34" charset="0"/>
                        </a:rPr>
                        <a:t>530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6A9"/>
                    </a:solidFill>
                  </a:tcPr>
                </a:tc>
                <a:extLst>
                  <a:ext uri="{0D108BD9-81ED-4DB2-BD59-A6C34878D82A}">
                    <a16:rowId xmlns:a16="http://schemas.microsoft.com/office/drawing/2014/main" val="3322149342"/>
                  </a:ext>
                </a:extLst>
              </a:tr>
              <a:tr h="164258">
                <a:tc>
                  <a:txBody>
                    <a:bodyPr/>
                    <a:lstStyle/>
                    <a:p>
                      <a:pPr algn="l" rtl="0" fontAlgn="ctr"/>
                      <a:r>
                        <a:rPr lang="en-IN" sz="1100" b="0" i="0" u="none" strike="noStrike">
                          <a:solidFill>
                            <a:srgbClr val="000000"/>
                          </a:solidFill>
                          <a:effectLst/>
                          <a:latin typeface="Calibri" panose="020F0502020204030204" pitchFamily="34" charset="0"/>
                        </a:rPr>
                        <a:t>2024-06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7"/>
                    </a:solidFill>
                  </a:tcPr>
                </a:tc>
                <a:tc>
                  <a:txBody>
                    <a:bodyPr/>
                    <a:lstStyle/>
                    <a:p>
                      <a:pPr algn="r" rtl="0" fontAlgn="ctr"/>
                      <a:r>
                        <a:rPr lang="en-IN" sz="1100" b="0" i="0" u="none" strike="noStrike">
                          <a:solidFill>
                            <a:srgbClr val="000000"/>
                          </a:solidFill>
                          <a:effectLst/>
                          <a:latin typeface="Calibri" panose="020F0502020204030204" pitchFamily="34" charset="0"/>
                        </a:rPr>
                        <a:t>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9DB"/>
                    </a:solidFill>
                  </a:tcPr>
                </a:tc>
                <a:tc>
                  <a:txBody>
                    <a:bodyPr/>
                    <a:lstStyle/>
                    <a:p>
                      <a:pPr algn="r" rtl="0" fontAlgn="ctr"/>
                      <a:r>
                        <a:rPr lang="en-IN" sz="1100" b="0" i="0" u="none" strike="noStrike">
                          <a:solidFill>
                            <a:srgbClr val="000000"/>
                          </a:solidFill>
                          <a:effectLst/>
                          <a:latin typeface="Calibri" panose="020F0502020204030204" pitchFamily="34" charset="0"/>
                        </a:rPr>
                        <a:t>237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5B7"/>
                    </a:solidFill>
                  </a:tcPr>
                </a:tc>
                <a:tc>
                  <a:txBody>
                    <a:bodyPr/>
                    <a:lstStyle/>
                    <a:p>
                      <a:pPr algn="r" rtl="0" fontAlgn="ctr"/>
                      <a:r>
                        <a:rPr lang="en-IN" sz="1100" b="0" i="0" u="none" strike="noStrike">
                          <a:solidFill>
                            <a:srgbClr val="000000"/>
                          </a:solidFill>
                          <a:effectLst/>
                          <a:latin typeface="Calibri" panose="020F0502020204030204" pitchFamily="34" charset="0"/>
                        </a:rPr>
                        <a:t>369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ED"/>
                    </a:solidFill>
                  </a:tcPr>
                </a:tc>
                <a:extLst>
                  <a:ext uri="{0D108BD9-81ED-4DB2-BD59-A6C34878D82A}">
                    <a16:rowId xmlns:a16="http://schemas.microsoft.com/office/drawing/2014/main" val="1813716646"/>
                  </a:ext>
                </a:extLst>
              </a:tr>
              <a:tr h="164258">
                <a:tc>
                  <a:txBody>
                    <a:bodyPr/>
                    <a:lstStyle/>
                    <a:p>
                      <a:pPr algn="l" rtl="0" fontAlgn="ctr"/>
                      <a:r>
                        <a:rPr lang="en-IN" sz="1100" b="0" i="0" u="none" strike="noStrike">
                          <a:solidFill>
                            <a:srgbClr val="000000"/>
                          </a:solidFill>
                          <a:effectLst/>
                          <a:latin typeface="Calibri" panose="020F0502020204030204" pitchFamily="34" charset="0"/>
                        </a:rPr>
                        <a:t>2024-07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3C6"/>
                    </a:solidFill>
                  </a:tcPr>
                </a:tc>
                <a:tc>
                  <a:txBody>
                    <a:bodyPr/>
                    <a:lstStyle/>
                    <a:p>
                      <a:pPr algn="r" rtl="0" fontAlgn="ctr"/>
                      <a:r>
                        <a:rPr lang="en-IN" sz="1100" b="0" i="0" u="none" strike="noStrike">
                          <a:solidFill>
                            <a:srgbClr val="000000"/>
                          </a:solidFill>
                          <a:effectLst/>
                          <a:latin typeface="Calibri" panose="020F0502020204030204" pitchFamily="34" charset="0"/>
                        </a:rPr>
                        <a:t>279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5D8"/>
                    </a:solidFill>
                  </a:tcPr>
                </a:tc>
                <a:tc>
                  <a:txBody>
                    <a:bodyPr/>
                    <a:lstStyle/>
                    <a:p>
                      <a:pPr algn="r" rtl="0" fontAlgn="ctr"/>
                      <a:r>
                        <a:rPr lang="en-IN" sz="1100" b="0" i="0" u="none" strike="noStrike">
                          <a:solidFill>
                            <a:srgbClr val="000000"/>
                          </a:solidFill>
                          <a:effectLst/>
                          <a:latin typeface="Calibri" panose="020F0502020204030204" pitchFamily="34" charset="0"/>
                        </a:rPr>
                        <a:t>451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6C8"/>
                    </a:solidFill>
                  </a:tcPr>
                </a:tc>
                <a:tc>
                  <a:txBody>
                    <a:bodyPr/>
                    <a:lstStyle/>
                    <a:p>
                      <a:pPr algn="r" rtl="0" fontAlgn="ctr"/>
                      <a:r>
                        <a:rPr lang="en-IN" sz="1100" b="0" i="0" u="none" strike="noStrike">
                          <a:solidFill>
                            <a:srgbClr val="000000"/>
                          </a:solidFill>
                          <a:effectLst/>
                          <a:latin typeface="Calibri" panose="020F0502020204030204" pitchFamily="34" charset="0"/>
                        </a:rPr>
                        <a:t>497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8AA"/>
                    </a:solidFill>
                  </a:tcPr>
                </a:tc>
                <a:extLst>
                  <a:ext uri="{0D108BD9-81ED-4DB2-BD59-A6C34878D82A}">
                    <a16:rowId xmlns:a16="http://schemas.microsoft.com/office/drawing/2014/main" val="3449544954"/>
                  </a:ext>
                </a:extLst>
              </a:tr>
              <a:tr h="164258">
                <a:tc>
                  <a:txBody>
                    <a:bodyPr/>
                    <a:lstStyle/>
                    <a:p>
                      <a:pPr algn="l" rtl="0" fontAlgn="ctr"/>
                      <a:r>
                        <a:rPr lang="en-IN" sz="1100" b="0" i="0" u="none" strike="noStrike">
                          <a:solidFill>
                            <a:srgbClr val="000000"/>
                          </a:solidFill>
                          <a:effectLst/>
                          <a:latin typeface="Calibri" panose="020F0502020204030204" pitchFamily="34" charset="0"/>
                        </a:rPr>
                        <a:t>2024-08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443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6B9"/>
                    </a:solidFill>
                  </a:tcPr>
                </a:tc>
                <a:tc>
                  <a:txBody>
                    <a:bodyPr/>
                    <a:lstStyle/>
                    <a:p>
                      <a:pPr algn="r" rtl="0" fontAlgn="ctr"/>
                      <a:r>
                        <a:rPr lang="en-IN" sz="1100" b="0" i="0" u="none" strike="noStrike">
                          <a:solidFill>
                            <a:srgbClr val="000000"/>
                          </a:solidFill>
                          <a:effectLst/>
                          <a:latin typeface="Calibri" panose="020F0502020204030204" pitchFamily="34" charset="0"/>
                        </a:rPr>
                        <a:t>433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779"/>
                    </a:solidFill>
                  </a:tcPr>
                </a:tc>
                <a:tc>
                  <a:txBody>
                    <a:bodyPr/>
                    <a:lstStyle/>
                    <a:p>
                      <a:pPr algn="r" rtl="0" fontAlgn="ctr"/>
                      <a:r>
                        <a:rPr lang="en-IN" sz="1100" b="0" i="0" u="none" strike="noStrike">
                          <a:solidFill>
                            <a:srgbClr val="000000"/>
                          </a:solidFill>
                          <a:effectLst/>
                          <a:latin typeface="Calibri" panose="020F0502020204030204" pitchFamily="34" charset="0"/>
                        </a:rPr>
                        <a:t>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650114606"/>
                  </a:ext>
                </a:extLst>
              </a:tr>
              <a:tr h="164258">
                <a:tc>
                  <a:txBody>
                    <a:bodyPr/>
                    <a:lstStyle/>
                    <a:p>
                      <a:pPr algn="l" rtl="0" fontAlgn="ctr"/>
                      <a:r>
                        <a:rPr lang="en-IN" sz="1100" b="0" i="0" u="none" strike="noStrike">
                          <a:solidFill>
                            <a:srgbClr val="000000"/>
                          </a:solidFill>
                          <a:effectLst/>
                          <a:latin typeface="Calibri" panose="020F0502020204030204" pitchFamily="34" charset="0"/>
                        </a:rPr>
                        <a:t>2024-09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1,765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4B7"/>
                    </a:solidFill>
                  </a:tcPr>
                </a:tc>
                <a:tc>
                  <a:txBody>
                    <a:bodyPr/>
                    <a:lstStyle/>
                    <a:p>
                      <a:pPr algn="r" rtl="0" fontAlgn="ctr"/>
                      <a:r>
                        <a:rPr lang="en-IN" sz="1100" b="0" i="0" u="none" strike="noStrike">
                          <a:solidFill>
                            <a:srgbClr val="000000"/>
                          </a:solidFill>
                          <a:effectLst/>
                          <a:latin typeface="Calibri" panose="020F0502020204030204" pitchFamily="34" charset="0"/>
                        </a:rPr>
                        <a:t>562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7CA"/>
                    </a:solidFill>
                  </a:tcPr>
                </a:tc>
                <a:tc>
                  <a:txBody>
                    <a:bodyPr/>
                    <a:lstStyle/>
                    <a:p>
                      <a:pPr algn="r" rtl="0" fontAlgn="ctr"/>
                      <a:r>
                        <a:rPr lang="en-IN" sz="1100" b="0" i="0" u="none" strike="noStrike">
                          <a:solidFill>
                            <a:srgbClr val="000000"/>
                          </a:solidFill>
                          <a:effectLst/>
                          <a:latin typeface="Calibri" panose="020F0502020204030204" pitchFamily="34" charset="0"/>
                        </a:rPr>
                        <a:t>542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661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8DA"/>
                    </a:solidFill>
                  </a:tcPr>
                </a:tc>
                <a:extLst>
                  <a:ext uri="{0D108BD9-81ED-4DB2-BD59-A6C34878D82A}">
                    <a16:rowId xmlns:a16="http://schemas.microsoft.com/office/drawing/2014/main" val="1303201268"/>
                  </a:ext>
                </a:extLst>
              </a:tr>
              <a:tr h="164258">
                <a:tc>
                  <a:txBody>
                    <a:bodyPr/>
                    <a:lstStyle/>
                    <a:p>
                      <a:pPr algn="l" rtl="0" fontAlgn="ctr"/>
                      <a:r>
                        <a:rPr lang="en-IN" sz="1100" b="0" i="0" u="none" strike="noStrike">
                          <a:solidFill>
                            <a:srgbClr val="000000"/>
                          </a:solidFill>
                          <a:effectLst/>
                          <a:latin typeface="Calibri" panose="020F0502020204030204" pitchFamily="34" charset="0"/>
                        </a:rPr>
                        <a:t>2024-10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1,736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DF"/>
                    </a:solidFill>
                  </a:tcPr>
                </a:tc>
                <a:tc>
                  <a:txBody>
                    <a:bodyPr/>
                    <a:lstStyle/>
                    <a:p>
                      <a:pPr algn="r" rtl="0" fontAlgn="ctr"/>
                      <a:r>
                        <a:rPr lang="en-IN" sz="1100" b="0" i="0" u="none" strike="noStrike">
                          <a:solidFill>
                            <a:srgbClr val="000000"/>
                          </a:solidFill>
                          <a:effectLst/>
                          <a:latin typeface="Calibri" panose="020F0502020204030204" pitchFamily="34" charset="0"/>
                        </a:rPr>
                        <a:t>632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CCF"/>
                    </a:solidFill>
                  </a:tcPr>
                </a:tc>
                <a:tc>
                  <a:txBody>
                    <a:bodyPr/>
                    <a:lstStyle/>
                    <a:p>
                      <a:pPr algn="r" rtl="0" fontAlgn="ctr"/>
                      <a:r>
                        <a:rPr lang="en-IN" sz="1100" b="0" i="0" u="none" strike="noStrike">
                          <a:solidFill>
                            <a:srgbClr val="000000"/>
                          </a:solidFill>
                          <a:effectLst/>
                          <a:latin typeface="Calibri" panose="020F0502020204030204" pitchFamily="34" charset="0"/>
                        </a:rPr>
                        <a:t>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rtl="0" fontAlgn="ctr"/>
                      <a:r>
                        <a:rPr lang="en-IN" sz="1100" b="0" i="0" u="none" strike="noStrike">
                          <a:solidFill>
                            <a:srgbClr val="000000"/>
                          </a:solidFill>
                          <a:effectLst/>
                          <a:latin typeface="Calibri" panose="020F0502020204030204" pitchFamily="34" charset="0"/>
                        </a:rPr>
                        <a:t>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extLst>
                  <a:ext uri="{0D108BD9-81ED-4DB2-BD59-A6C34878D82A}">
                    <a16:rowId xmlns:a16="http://schemas.microsoft.com/office/drawing/2014/main" val="767373257"/>
                  </a:ext>
                </a:extLst>
              </a:tr>
              <a:tr h="164258">
                <a:tc>
                  <a:txBody>
                    <a:bodyPr/>
                    <a:lstStyle/>
                    <a:p>
                      <a:pPr algn="l" rtl="0" fontAlgn="ctr"/>
                      <a:r>
                        <a:rPr lang="en-IN" sz="1100" b="0" i="0" u="none" strike="noStrike">
                          <a:solidFill>
                            <a:srgbClr val="000000"/>
                          </a:solidFill>
                          <a:effectLst/>
                          <a:latin typeface="Calibri" panose="020F0502020204030204" pitchFamily="34" charset="0"/>
                        </a:rPr>
                        <a:t>2024-11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rtl="0" fontAlgn="ctr"/>
                      <a:r>
                        <a:rPr lang="en-IN" sz="1100" b="0" i="0" u="none" strike="noStrike">
                          <a:solidFill>
                            <a:srgbClr val="000000"/>
                          </a:solidFill>
                          <a:effectLst/>
                          <a:latin typeface="Calibri" panose="020F0502020204030204" pitchFamily="34" charset="0"/>
                        </a:rPr>
                        <a:t>575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rtl="0" fontAlgn="ctr"/>
                      <a:r>
                        <a:rPr lang="en-IN" sz="1100" b="0" i="0" u="none" strike="noStrike">
                          <a:solidFill>
                            <a:srgbClr val="000000"/>
                          </a:solidFill>
                          <a:effectLst/>
                          <a:latin typeface="Calibri" panose="020F0502020204030204" pitchFamily="34" charset="0"/>
                        </a:rPr>
                        <a:t>656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7A9"/>
                    </a:solidFill>
                  </a:tcPr>
                </a:tc>
                <a:tc>
                  <a:txBody>
                    <a:bodyPr/>
                    <a:lstStyle/>
                    <a:p>
                      <a:pPr algn="r" rtl="0" fontAlgn="ctr"/>
                      <a:r>
                        <a:rPr lang="en-IN" sz="1100" b="0" i="0" u="none" strike="noStrike">
                          <a:solidFill>
                            <a:srgbClr val="000000"/>
                          </a:solidFill>
                          <a:effectLst/>
                          <a:latin typeface="Calibri" panose="020F0502020204030204" pitchFamily="34" charset="0"/>
                        </a:rPr>
                        <a:t>443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494596413"/>
                  </a:ext>
                </a:extLst>
              </a:tr>
              <a:tr h="164258">
                <a:tc>
                  <a:txBody>
                    <a:bodyPr/>
                    <a:lstStyle/>
                    <a:p>
                      <a:pPr algn="l" rtl="0" fontAlgn="ctr"/>
                      <a:r>
                        <a:rPr lang="en-IN" sz="1100" b="0" i="0" u="none" strike="noStrike">
                          <a:solidFill>
                            <a:srgbClr val="000000"/>
                          </a:solidFill>
                          <a:effectLst/>
                          <a:latin typeface="Calibri" panose="020F0502020204030204" pitchFamily="34" charset="0"/>
                        </a:rPr>
                        <a:t>2024-12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2,327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8C"/>
                    </a:solidFill>
                  </a:tcPr>
                </a:tc>
                <a:tc>
                  <a:txBody>
                    <a:bodyPr/>
                    <a:lstStyle/>
                    <a:p>
                      <a:pPr algn="r" rtl="0" fontAlgn="ctr"/>
                      <a:r>
                        <a:rPr lang="en-IN" sz="1100" b="0" i="0" u="none" strike="noStrike">
                          <a:solidFill>
                            <a:srgbClr val="000000"/>
                          </a:solidFill>
                          <a:effectLst/>
                          <a:latin typeface="Calibri" panose="020F0502020204030204" pitchFamily="34" charset="0"/>
                        </a:rPr>
                        <a:t>899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87A"/>
                    </a:solidFill>
                  </a:tcPr>
                </a:tc>
                <a:tc>
                  <a:txBody>
                    <a:bodyPr/>
                    <a:lstStyle/>
                    <a:p>
                      <a:pPr algn="r" rtl="0" fontAlgn="ctr"/>
                      <a:r>
                        <a:rPr lang="en-IN" sz="1100" b="0" i="0" u="none" strike="noStrike">
                          <a:solidFill>
                            <a:srgbClr val="000000"/>
                          </a:solidFill>
                          <a:effectLst/>
                          <a:latin typeface="Calibri" panose="020F0502020204030204" pitchFamily="34" charset="0"/>
                        </a:rPr>
                        <a:t>590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2C5"/>
                    </a:solidFill>
                  </a:tcPr>
                </a:tc>
                <a:tc>
                  <a:txBody>
                    <a:bodyPr/>
                    <a:lstStyle/>
                    <a:p>
                      <a:pPr algn="r" rtl="0" fontAlgn="ctr"/>
                      <a:r>
                        <a:rPr lang="en-IN" sz="1100" b="0" i="0" u="none" strike="noStrike">
                          <a:solidFill>
                            <a:srgbClr val="000000"/>
                          </a:solidFill>
                          <a:effectLst/>
                          <a:latin typeface="Calibri" panose="020F0502020204030204" pitchFamily="34" charset="0"/>
                        </a:rPr>
                        <a:t>838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extLst>
                  <a:ext uri="{0D108BD9-81ED-4DB2-BD59-A6C34878D82A}">
                    <a16:rowId xmlns:a16="http://schemas.microsoft.com/office/drawing/2014/main" val="3835555953"/>
                  </a:ext>
                </a:extLst>
              </a:tr>
              <a:tr h="164258">
                <a:tc>
                  <a:txBody>
                    <a:bodyPr/>
                    <a:lstStyle/>
                    <a:p>
                      <a:pPr algn="l" rtl="0" fontAlgn="ctr"/>
                      <a:r>
                        <a:rPr lang="en-IN" sz="1100" b="0" i="0" u="none" strike="noStrike">
                          <a:solidFill>
                            <a:srgbClr val="000000"/>
                          </a:solidFill>
                          <a:effectLst/>
                          <a:latin typeface="Calibri" panose="020F0502020204030204" pitchFamily="34" charset="0"/>
                        </a:rPr>
                        <a:t>*2025-01 (till 17th)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2C4"/>
                    </a:solidFill>
                  </a:tcPr>
                </a:tc>
                <a:tc>
                  <a:txBody>
                    <a:bodyPr/>
                    <a:lstStyle/>
                    <a:p>
                      <a:pPr algn="r" rtl="0" fontAlgn="ctr"/>
                      <a:r>
                        <a:rPr lang="en-IN" sz="1100" b="0" i="0" u="none" strike="noStrike">
                          <a:solidFill>
                            <a:srgbClr val="000000"/>
                          </a:solidFill>
                          <a:effectLst/>
                          <a:latin typeface="Calibri" panose="020F0502020204030204" pitchFamily="34" charset="0"/>
                        </a:rPr>
                        <a:t>444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BBD"/>
                    </a:solidFill>
                  </a:tcPr>
                </a:tc>
                <a:tc>
                  <a:txBody>
                    <a:bodyPr/>
                    <a:lstStyle/>
                    <a:p>
                      <a:pPr algn="r" rtl="0" fontAlgn="ctr"/>
                      <a:r>
                        <a:rPr lang="en-IN" sz="1100" b="0" i="0" u="none" strike="noStrike">
                          <a:solidFill>
                            <a:srgbClr val="000000"/>
                          </a:solidFill>
                          <a:effectLst/>
                          <a:latin typeface="Calibri" panose="020F0502020204030204" pitchFamily="34" charset="0"/>
                        </a:rPr>
                        <a:t>352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113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1992684198"/>
                  </a:ext>
                </a:extLst>
              </a:tr>
              <a:tr h="164258">
                <a:tc>
                  <a:txBody>
                    <a:bodyPr/>
                    <a:lstStyle/>
                    <a:p>
                      <a:pPr algn="l" rtl="0" fontAlgn="ctr"/>
                      <a:r>
                        <a:rPr lang="en-IN" sz="1100" b="1" i="0" u="none" strike="noStrike">
                          <a:solidFill>
                            <a:srgbClr val="FFFFFF"/>
                          </a:solidFill>
                          <a:effectLst/>
                          <a:latin typeface="Calibri" panose="020F0502020204030204" pitchFamily="34" charset="0"/>
                        </a:rPr>
                        <a:t>Overall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17,021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1,599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4,770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5,923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404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6,316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586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734842537"/>
                  </a:ext>
                </a:extLst>
              </a:tr>
            </a:tbl>
          </a:graphicData>
        </a:graphic>
      </p:graphicFrame>
      <p:graphicFrame>
        <p:nvGraphicFramePr>
          <p:cNvPr id="7" name="Chart 6">
            <a:extLst>
              <a:ext uri="{FF2B5EF4-FFF2-40B4-BE49-F238E27FC236}">
                <a16:creationId xmlns:a16="http://schemas.microsoft.com/office/drawing/2014/main" id="{B9C93821-ABE4-B219-1054-EC5A6F37D69A}"/>
              </a:ext>
            </a:extLst>
          </p:cNvPr>
          <p:cNvGraphicFramePr>
            <a:graphicFrameLocks/>
          </p:cNvGraphicFramePr>
          <p:nvPr>
            <p:extLst>
              <p:ext uri="{D42A27DB-BD31-4B8C-83A1-F6EECF244321}">
                <p14:modId xmlns:p14="http://schemas.microsoft.com/office/powerpoint/2010/main" val="3238886459"/>
              </p:ext>
            </p:extLst>
          </p:nvPr>
        </p:nvGraphicFramePr>
        <p:xfrm>
          <a:off x="1568920" y="3650295"/>
          <a:ext cx="9582150" cy="29814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5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5</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303 </a:t>
              </a:r>
            </a:p>
            <a:p>
              <a:r>
                <a:rPr lang="en-US" sz="280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204</a:t>
              </a:r>
            </a:p>
            <a:p>
              <a:r>
                <a:rPr lang="en-US" sz="2800"/>
                <a:t>Feats</a:t>
              </a:r>
              <a:endParaRPr lang="en-US"/>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71</a:t>
              </a:r>
              <a:br>
                <a:rPr lang="en-US" sz="2800"/>
              </a:br>
              <a:r>
                <a:rPr lang="en-US" sz="2800"/>
                <a:t>Feats</a:t>
              </a:r>
              <a:endParaRPr lang="en-US"/>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13</a:t>
              </a:r>
              <a:br>
                <a:rPr lang="en-US" sz="2800"/>
              </a:br>
              <a:r>
                <a:rPr lang="en-US" sz="2800"/>
                <a:t>Feats</a:t>
              </a:r>
              <a:endParaRPr lang="en-US"/>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a:latin typeface="+mn-lt"/>
              </a:rPr>
              <a:t>Feature Selection Methodology Overview</a:t>
            </a:r>
            <a:endParaRPr lang="en-US" sz="2800" b="0" i="1">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120</a:t>
              </a:r>
              <a:br>
                <a:rPr lang="en-US" sz="2800"/>
              </a:br>
              <a:r>
                <a:rPr lang="en-US" sz="2800"/>
                <a:t>Feats</a:t>
              </a:r>
              <a:endParaRPr lang="en-US"/>
            </a:p>
          </p:txBody>
        </p:sp>
      </p:grpSp>
    </p:spTree>
    <p:extLst>
      <p:ext uri="{BB962C8B-B14F-4D97-AF65-F5344CB8AC3E}">
        <p14:creationId xmlns:p14="http://schemas.microsoft.com/office/powerpoint/2010/main" val="406734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6</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a:t>SHAP(13 feat)</a:t>
            </a:r>
            <a:br>
              <a:rPr lang="en-IN" sz="2800"/>
            </a:br>
            <a:endParaRPr lang="en-IN" sz="280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a:t>Inter-Correlation (13 feat)</a:t>
            </a:r>
            <a:endParaRPr lang="en-US" sz="2800"/>
          </a:p>
        </p:txBody>
      </p:sp>
      <p:pic>
        <p:nvPicPr>
          <p:cNvPr id="6" name="Picture 5">
            <a:extLst>
              <a:ext uri="{FF2B5EF4-FFF2-40B4-BE49-F238E27FC236}">
                <a16:creationId xmlns:a16="http://schemas.microsoft.com/office/drawing/2014/main" id="{C93F1E27-B5E5-ED89-7A6C-2A3E153573EA}"/>
              </a:ext>
            </a:extLst>
          </p:cNvPr>
          <p:cNvPicPr>
            <a:picLocks noChangeAspect="1"/>
          </p:cNvPicPr>
          <p:nvPr/>
        </p:nvPicPr>
        <p:blipFill>
          <a:blip r:embed="rId2"/>
          <a:stretch>
            <a:fillRect/>
          </a:stretch>
        </p:blipFill>
        <p:spPr>
          <a:xfrm>
            <a:off x="581115" y="907423"/>
            <a:ext cx="5030414" cy="5291718"/>
          </a:xfrm>
          <a:prstGeom prst="rect">
            <a:avLst/>
          </a:prstGeom>
        </p:spPr>
      </p:pic>
      <p:pic>
        <p:nvPicPr>
          <p:cNvPr id="10" name="Picture 9">
            <a:extLst>
              <a:ext uri="{FF2B5EF4-FFF2-40B4-BE49-F238E27FC236}">
                <a16:creationId xmlns:a16="http://schemas.microsoft.com/office/drawing/2014/main" id="{977390F2-C8C0-9134-6C1C-917B5CCCCB47}"/>
              </a:ext>
            </a:extLst>
          </p:cNvPr>
          <p:cNvPicPr>
            <a:picLocks noChangeAspect="1"/>
          </p:cNvPicPr>
          <p:nvPr/>
        </p:nvPicPr>
        <p:blipFill>
          <a:blip r:embed="rId3"/>
          <a:stretch>
            <a:fillRect/>
          </a:stretch>
        </p:blipFill>
        <p:spPr>
          <a:xfrm>
            <a:off x="6096000" y="1007400"/>
            <a:ext cx="5851255" cy="5091764"/>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8" y="66754"/>
            <a:ext cx="9854514" cy="743780"/>
          </a:xfrm>
          <a:prstGeom prst="rect">
            <a:avLst/>
          </a:prstGeom>
        </p:spPr>
      </p:pic>
      <p:graphicFrame>
        <p:nvGraphicFramePr>
          <p:cNvPr id="7" name="Table 6">
            <a:extLst>
              <a:ext uri="{FF2B5EF4-FFF2-40B4-BE49-F238E27FC236}">
                <a16:creationId xmlns:a16="http://schemas.microsoft.com/office/drawing/2014/main" id="{90571596-72DD-C747-505A-F2D7D714FF9B}"/>
              </a:ext>
            </a:extLst>
          </p:cNvPr>
          <p:cNvGraphicFramePr>
            <a:graphicFrameLocks noGrp="1"/>
          </p:cNvGraphicFramePr>
          <p:nvPr>
            <p:extLst>
              <p:ext uri="{D42A27DB-BD31-4B8C-83A1-F6EECF244321}">
                <p14:modId xmlns:p14="http://schemas.microsoft.com/office/powerpoint/2010/main" val="1202946363"/>
              </p:ext>
            </p:extLst>
          </p:nvPr>
        </p:nvGraphicFramePr>
        <p:xfrm>
          <a:off x="1435664" y="4961039"/>
          <a:ext cx="8041621" cy="526974"/>
        </p:xfrm>
        <a:graphic>
          <a:graphicData uri="http://schemas.openxmlformats.org/drawingml/2006/table">
            <a:tbl>
              <a:tblPr bandRow="1">
                <a:tableStyleId>{5C22544A-7EE6-4342-B048-85BDC9FD1C3A}</a:tableStyleId>
              </a:tblPr>
              <a:tblGrid>
                <a:gridCol w="1786101">
                  <a:extLst>
                    <a:ext uri="{9D8B030D-6E8A-4147-A177-3AD203B41FA5}">
                      <a16:colId xmlns:a16="http://schemas.microsoft.com/office/drawing/2014/main" val="1086146322"/>
                    </a:ext>
                  </a:extLst>
                </a:gridCol>
                <a:gridCol w="2691925">
                  <a:extLst>
                    <a:ext uri="{9D8B030D-6E8A-4147-A177-3AD203B41FA5}">
                      <a16:colId xmlns:a16="http://schemas.microsoft.com/office/drawing/2014/main" val="2591433583"/>
                    </a:ext>
                  </a:extLst>
                </a:gridCol>
                <a:gridCol w="854579">
                  <a:extLst>
                    <a:ext uri="{9D8B030D-6E8A-4147-A177-3AD203B41FA5}">
                      <a16:colId xmlns:a16="http://schemas.microsoft.com/office/drawing/2014/main" val="2976156166"/>
                    </a:ext>
                  </a:extLst>
                </a:gridCol>
                <a:gridCol w="777667">
                  <a:extLst>
                    <a:ext uri="{9D8B030D-6E8A-4147-A177-3AD203B41FA5}">
                      <a16:colId xmlns:a16="http://schemas.microsoft.com/office/drawing/2014/main" val="3626365697"/>
                    </a:ext>
                  </a:extLst>
                </a:gridCol>
                <a:gridCol w="846034">
                  <a:extLst>
                    <a:ext uri="{9D8B030D-6E8A-4147-A177-3AD203B41FA5}">
                      <a16:colId xmlns:a16="http://schemas.microsoft.com/office/drawing/2014/main" val="1240961044"/>
                    </a:ext>
                  </a:extLst>
                </a:gridCol>
                <a:gridCol w="1085315">
                  <a:extLst>
                    <a:ext uri="{9D8B030D-6E8A-4147-A177-3AD203B41FA5}">
                      <a16:colId xmlns:a16="http://schemas.microsoft.com/office/drawing/2014/main" val="1672369167"/>
                    </a:ext>
                  </a:extLst>
                </a:gridCol>
              </a:tblGrid>
              <a:tr h="494270">
                <a:tc>
                  <a:txBody>
                    <a:bodyPr/>
                    <a:lstStyle/>
                    <a:p>
                      <a:pPr lvl="0">
                        <a:lnSpc>
                          <a:spcPct val="150000"/>
                        </a:lnSpc>
                        <a:buNone/>
                      </a:pPr>
                      <a:r>
                        <a:rPr lang="en-US" sz="1100" b="1">
                          <a:effectLst/>
                          <a:latin typeface="Univers LT"/>
                        </a:rPr>
                        <a:t>13 feature model after Hyper Parameters Tuning</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rtl="0" fontAlgn="base">
                        <a:lnSpc>
                          <a:spcPct val="150000"/>
                        </a:lnSpc>
                        <a:buNone/>
                      </a:pPr>
                      <a:r>
                        <a:rPr lang="en-IN" sz="1300" b="1">
                          <a:effectLst/>
                          <a:latin typeface="Univers LT"/>
                        </a:rPr>
                        <a:t> </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0.5111</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0.5101</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0.2626</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0" i="0" u="none" strike="noStrike">
                          <a:solidFill>
                            <a:srgbClr val="000000"/>
                          </a:solidFill>
                          <a:effectLst/>
                          <a:latin typeface="Calibri" panose="020F0502020204030204" pitchFamily="34" charset="0"/>
                        </a:rPr>
                        <a:t>0.3233</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4106590"/>
                  </a:ext>
                </a:extLst>
              </a:tr>
            </a:tbl>
          </a:graphicData>
        </a:graphic>
      </p:graphicFrame>
      <p:sp>
        <p:nvSpPr>
          <p:cNvPr id="4" name="Rectangle: Rounded Corners 3">
            <a:extLst>
              <a:ext uri="{FF2B5EF4-FFF2-40B4-BE49-F238E27FC236}">
                <a16:creationId xmlns:a16="http://schemas.microsoft.com/office/drawing/2014/main" id="{4F73EB1E-3A8E-0CFD-8DFF-6C3239596E44}"/>
              </a:ext>
            </a:extLst>
          </p:cNvPr>
          <p:cNvSpPr/>
          <p:nvPr/>
        </p:nvSpPr>
        <p:spPr>
          <a:xfrm>
            <a:off x="1196386" y="4929674"/>
            <a:ext cx="8571457" cy="55833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Curved Right 5">
            <a:extLst>
              <a:ext uri="{FF2B5EF4-FFF2-40B4-BE49-F238E27FC236}">
                <a16:creationId xmlns:a16="http://schemas.microsoft.com/office/drawing/2014/main" id="{08FF86E1-CC83-7BED-BC23-32135FEA805B}"/>
              </a:ext>
            </a:extLst>
          </p:cNvPr>
          <p:cNvSpPr/>
          <p:nvPr/>
        </p:nvSpPr>
        <p:spPr>
          <a:xfrm>
            <a:off x="637125" y="2914116"/>
            <a:ext cx="559261" cy="246827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2" name="Table 1">
            <a:extLst>
              <a:ext uri="{FF2B5EF4-FFF2-40B4-BE49-F238E27FC236}">
                <a16:creationId xmlns:a16="http://schemas.microsoft.com/office/drawing/2014/main" id="{B6393479-5BB7-A2A2-C818-04318BCBA347}"/>
              </a:ext>
            </a:extLst>
          </p:cNvPr>
          <p:cNvGraphicFramePr>
            <a:graphicFrameLocks noGrp="1"/>
          </p:cNvGraphicFramePr>
          <p:nvPr>
            <p:extLst>
              <p:ext uri="{D42A27DB-BD31-4B8C-83A1-F6EECF244321}">
                <p14:modId xmlns:p14="http://schemas.microsoft.com/office/powerpoint/2010/main" val="2458228103"/>
              </p:ext>
            </p:extLst>
          </p:nvPr>
        </p:nvGraphicFramePr>
        <p:xfrm>
          <a:off x="1429026" y="1116109"/>
          <a:ext cx="7915251" cy="3191642"/>
        </p:xfrm>
        <a:graphic>
          <a:graphicData uri="http://schemas.openxmlformats.org/drawingml/2006/table">
            <a:tbl>
              <a:tblPr/>
              <a:tblGrid>
                <a:gridCol w="1738116">
                  <a:extLst>
                    <a:ext uri="{9D8B030D-6E8A-4147-A177-3AD203B41FA5}">
                      <a16:colId xmlns:a16="http://schemas.microsoft.com/office/drawing/2014/main" val="816684416"/>
                    </a:ext>
                  </a:extLst>
                </a:gridCol>
                <a:gridCol w="2746548">
                  <a:extLst>
                    <a:ext uri="{9D8B030D-6E8A-4147-A177-3AD203B41FA5}">
                      <a16:colId xmlns:a16="http://schemas.microsoft.com/office/drawing/2014/main" val="593372451"/>
                    </a:ext>
                  </a:extLst>
                </a:gridCol>
                <a:gridCol w="793750">
                  <a:extLst>
                    <a:ext uri="{9D8B030D-6E8A-4147-A177-3AD203B41FA5}">
                      <a16:colId xmlns:a16="http://schemas.microsoft.com/office/drawing/2014/main" val="2178000552"/>
                    </a:ext>
                  </a:extLst>
                </a:gridCol>
                <a:gridCol w="793750">
                  <a:extLst>
                    <a:ext uri="{9D8B030D-6E8A-4147-A177-3AD203B41FA5}">
                      <a16:colId xmlns:a16="http://schemas.microsoft.com/office/drawing/2014/main" val="3211167789"/>
                    </a:ext>
                  </a:extLst>
                </a:gridCol>
                <a:gridCol w="793750">
                  <a:extLst>
                    <a:ext uri="{9D8B030D-6E8A-4147-A177-3AD203B41FA5}">
                      <a16:colId xmlns:a16="http://schemas.microsoft.com/office/drawing/2014/main" val="874253785"/>
                    </a:ext>
                  </a:extLst>
                </a:gridCol>
                <a:gridCol w="1049337">
                  <a:extLst>
                    <a:ext uri="{9D8B030D-6E8A-4147-A177-3AD203B41FA5}">
                      <a16:colId xmlns:a16="http://schemas.microsoft.com/office/drawing/2014/main" val="1688767321"/>
                    </a:ext>
                  </a:extLst>
                </a:gridCol>
              </a:tblGrid>
              <a:tr h="660413">
                <a:tc>
                  <a:txBody>
                    <a:bodyPr/>
                    <a:lstStyle/>
                    <a:p>
                      <a:pPr algn="ctr" rtl="0" fontAlgn="ctr"/>
                      <a:r>
                        <a:rPr lang="en-IN" sz="1100" b="1" i="0" u="none" strike="noStrike">
                          <a:solidFill>
                            <a:srgbClr val="FFFFFF"/>
                          </a:solidFill>
                          <a:effectLst/>
                          <a:latin typeface="Calibri" panose="020F0502020204030204" pitchFamily="34" charset="0"/>
                        </a:rPr>
                        <a:t>Model Iteration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Features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Train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Val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Test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(Dec'24)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US" sz="1100" b="1" i="0" u="none" strike="noStrike">
                          <a:solidFill>
                            <a:srgbClr val="FFFFFF"/>
                          </a:solidFill>
                          <a:effectLst/>
                          <a:latin typeface="Calibri" panose="020F0502020204030204" pitchFamily="34" charset="0"/>
                        </a:rPr>
                        <a:t>OOT Gini</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(*till 17th Jan'25)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982766539"/>
                  </a:ext>
                </a:extLst>
              </a:tr>
              <a:tr h="770125">
                <a:tc>
                  <a:txBody>
                    <a:bodyPr/>
                    <a:lstStyle/>
                    <a:p>
                      <a:pPr algn="l" fontAlgn="ctr"/>
                      <a:r>
                        <a:rPr lang="en-US" sz="1100" b="0" i="0" u="none" strike="noStrike">
                          <a:solidFill>
                            <a:srgbClr val="000000"/>
                          </a:solidFill>
                          <a:effectLst/>
                          <a:latin typeface="Calibri" panose="020F0502020204030204" pitchFamily="34" charset="0"/>
                        </a:rPr>
                        <a:t>Model with top 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err="1">
                          <a:solidFill>
                            <a:srgbClr val="000000"/>
                          </a:solidFill>
                          <a:effectLst/>
                          <a:latin typeface="Calibri" panose="020F0502020204030204" pitchFamily="34" charset="0"/>
                        </a:rPr>
                        <a:t>tx_amt_cash_in_total</a:t>
                      </a: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tx_cnt_installments_paid_tot_with_dpd</a:t>
                      </a: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cnt_jira_tickets_created_bin</a:t>
                      </a: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last_applied_loan_decision</a:t>
                      </a:r>
                      <a:r>
                        <a:rPr lang="en-US" sz="1100" b="0" i="0" u="none" strike="noStrike">
                          <a:solidFill>
                            <a:srgbClr val="000000"/>
                          </a:solidFill>
                          <a:effectLst/>
                          <a:latin typeface="Calibri" panose="020F0502020204030204" pitchFamily="34" charset="0"/>
                        </a:rPr>
                        <a:t>, </a:t>
                      </a:r>
                      <a:r>
                        <a:rPr lang="en-US" sz="1100" b="0" i="0" u="none" strike="noStrike" err="1">
                          <a:solidFill>
                            <a:srgbClr val="000000"/>
                          </a:solidFill>
                          <a:effectLst/>
                          <a:latin typeface="Calibri" panose="020F0502020204030204" pitchFamily="34" charset="0"/>
                        </a:rPr>
                        <a:t>tx_max_ever_dpd</a:t>
                      </a:r>
                      <a:endParaRPr lang="en-US" sz="1100" b="0"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0.4091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0.4177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0.2285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A8C"/>
                    </a:solidFill>
                  </a:tcPr>
                </a:tc>
                <a:tc>
                  <a:txBody>
                    <a:bodyPr/>
                    <a:lstStyle/>
                    <a:p>
                      <a:pPr algn="r" fontAlgn="ctr"/>
                      <a:r>
                        <a:rPr lang="en-IN" sz="1100" b="0" i="0" u="none" strike="noStrike">
                          <a:solidFill>
                            <a:srgbClr val="000000"/>
                          </a:solidFill>
                          <a:effectLst/>
                          <a:latin typeface="Calibri" panose="020F0502020204030204" pitchFamily="34" charset="0"/>
                        </a:rPr>
                        <a:t>0.2480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163222679"/>
                  </a:ext>
                </a:extLst>
              </a:tr>
              <a:tr h="220138">
                <a:tc>
                  <a:txBody>
                    <a:bodyPr/>
                    <a:lstStyle/>
                    <a:p>
                      <a:pPr algn="l" fontAlgn="b"/>
                      <a:r>
                        <a:rPr lang="en-US" sz="1100" b="0" i="0" u="none" strike="noStrike">
                          <a:solidFill>
                            <a:srgbClr val="000000"/>
                          </a:solidFill>
                          <a:effectLst/>
                          <a:latin typeface="Calibri" panose="020F0502020204030204" pitchFamily="34" charset="0"/>
                        </a:rPr>
                        <a:t>Model with top 6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err="1">
                          <a:solidFill>
                            <a:srgbClr val="000000"/>
                          </a:solidFill>
                          <a:effectLst/>
                          <a:latin typeface="Calibri" panose="020F0502020204030204" pitchFamily="34" charset="0"/>
                        </a:rPr>
                        <a:t>time_since_last_applied_loan_application_time</a:t>
                      </a:r>
                      <a:endParaRPr lang="en-US" sz="1100" b="0" i="0" u="none" strike="noStrik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0.4318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B8D"/>
                    </a:solidFill>
                  </a:tcPr>
                </a:tc>
                <a:tc>
                  <a:txBody>
                    <a:bodyPr/>
                    <a:lstStyle/>
                    <a:p>
                      <a:pPr algn="r" fontAlgn="b"/>
                      <a:r>
                        <a:rPr lang="en-IN" sz="1100" b="0" i="0" u="none" strike="noStrike">
                          <a:solidFill>
                            <a:srgbClr val="000000"/>
                          </a:solidFill>
                          <a:effectLst/>
                          <a:latin typeface="Calibri" panose="020F0502020204030204" pitchFamily="34" charset="0"/>
                        </a:rPr>
                        <a:t>0.4408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FB1"/>
                    </a:solidFill>
                  </a:tcPr>
                </a:tc>
                <a:tc>
                  <a:txBody>
                    <a:bodyPr/>
                    <a:lstStyle/>
                    <a:p>
                      <a:pPr algn="r" fontAlgn="b"/>
                      <a:r>
                        <a:rPr lang="en-IN" sz="1100" b="0" i="0" u="none" strike="noStrike">
                          <a:solidFill>
                            <a:srgbClr val="000000"/>
                          </a:solidFill>
                          <a:effectLst/>
                          <a:latin typeface="Calibri" panose="020F0502020204030204" pitchFamily="34" charset="0"/>
                        </a:rPr>
                        <a:t>0.2447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2CA"/>
                    </a:solidFill>
                  </a:tcPr>
                </a:tc>
                <a:tc>
                  <a:txBody>
                    <a:bodyPr/>
                    <a:lstStyle/>
                    <a:p>
                      <a:pPr algn="r" fontAlgn="b"/>
                      <a:r>
                        <a:rPr lang="en-IN" sz="1100" b="0" i="0" u="none" strike="noStrike">
                          <a:solidFill>
                            <a:srgbClr val="000000"/>
                          </a:solidFill>
                          <a:effectLst/>
                          <a:latin typeface="Calibri" panose="020F0502020204030204" pitchFamily="34" charset="0"/>
                        </a:rPr>
                        <a:t>0.2744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3"/>
                    </a:solidFill>
                  </a:tcPr>
                </a:tc>
                <a:extLst>
                  <a:ext uri="{0D108BD9-81ED-4DB2-BD59-A6C34878D82A}">
                    <a16:rowId xmlns:a16="http://schemas.microsoft.com/office/drawing/2014/main" val="1729977336"/>
                  </a:ext>
                </a:extLst>
              </a:tr>
              <a:tr h="220138">
                <a:tc>
                  <a:txBody>
                    <a:bodyPr/>
                    <a:lstStyle/>
                    <a:p>
                      <a:pPr algn="l" fontAlgn="ctr"/>
                      <a:r>
                        <a:rPr lang="en-US" sz="1100" b="0" i="0" u="none" strike="noStrike">
                          <a:solidFill>
                            <a:srgbClr val="000000"/>
                          </a:solidFill>
                          <a:effectLst/>
                          <a:latin typeface="Calibri" panose="020F0502020204030204" pitchFamily="34" charset="0"/>
                        </a:rPr>
                        <a:t>Model with top 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tx_med_days_bt_cash_out_trans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0.4757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CF"/>
                    </a:solidFill>
                  </a:tcPr>
                </a:tc>
                <a:tc>
                  <a:txBody>
                    <a:bodyPr/>
                    <a:lstStyle/>
                    <a:p>
                      <a:pPr algn="r" fontAlgn="b"/>
                      <a:r>
                        <a:rPr lang="en-IN" sz="1100" b="0" i="0" u="none" strike="noStrike">
                          <a:solidFill>
                            <a:srgbClr val="000000"/>
                          </a:solidFill>
                          <a:effectLst/>
                          <a:latin typeface="Calibri" panose="020F0502020204030204" pitchFamily="34" charset="0"/>
                        </a:rPr>
                        <a:t>0.4526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3D6"/>
                    </a:solidFill>
                  </a:tcPr>
                </a:tc>
                <a:tc>
                  <a:txBody>
                    <a:bodyPr/>
                    <a:lstStyle/>
                    <a:p>
                      <a:pPr algn="r" fontAlgn="b"/>
                      <a:r>
                        <a:rPr lang="en-IN" sz="1100" b="0" i="0" u="none" strike="noStrike">
                          <a:solidFill>
                            <a:srgbClr val="000000"/>
                          </a:solidFill>
                          <a:effectLst/>
                          <a:latin typeface="Calibri" panose="020F0502020204030204" pitchFamily="34" charset="0"/>
                        </a:rPr>
                        <a:t>0.2306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FB2"/>
                    </a:solidFill>
                  </a:tcPr>
                </a:tc>
                <a:tc>
                  <a:txBody>
                    <a:bodyPr/>
                    <a:lstStyle/>
                    <a:p>
                      <a:pPr algn="r" fontAlgn="b"/>
                      <a:r>
                        <a:rPr lang="en-IN" sz="1100" b="0" i="0" u="none" strike="noStrike">
                          <a:solidFill>
                            <a:srgbClr val="000000"/>
                          </a:solidFill>
                          <a:effectLst/>
                          <a:latin typeface="Calibri" panose="020F0502020204030204" pitchFamily="34" charset="0"/>
                        </a:rPr>
                        <a:t>0.2769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AFE"/>
                    </a:solidFill>
                  </a:tcPr>
                </a:tc>
                <a:extLst>
                  <a:ext uri="{0D108BD9-81ED-4DB2-BD59-A6C34878D82A}">
                    <a16:rowId xmlns:a16="http://schemas.microsoft.com/office/drawing/2014/main" val="3158125038"/>
                  </a:ext>
                </a:extLst>
              </a:tr>
              <a:tr h="220138">
                <a:tc>
                  <a:txBody>
                    <a:bodyPr/>
                    <a:lstStyle/>
                    <a:p>
                      <a:pPr algn="l" fontAlgn="b"/>
                      <a:r>
                        <a:rPr lang="en-US" sz="1100" b="0" i="0" u="none" strike="noStrike">
                          <a:solidFill>
                            <a:srgbClr val="000000"/>
                          </a:solidFill>
                          <a:effectLst/>
                          <a:latin typeface="Calibri" panose="020F0502020204030204" pitchFamily="34" charset="0"/>
                        </a:rPr>
                        <a:t>Model with top 8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meng_no_of_logins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0.4940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8EB"/>
                    </a:solidFill>
                  </a:tcPr>
                </a:tc>
                <a:tc>
                  <a:txBody>
                    <a:bodyPr/>
                    <a:lstStyle/>
                    <a:p>
                      <a:pPr algn="r" fontAlgn="b"/>
                      <a:r>
                        <a:rPr lang="en-IN" sz="1100" b="0" i="0" u="none" strike="noStrike">
                          <a:solidFill>
                            <a:srgbClr val="000000"/>
                          </a:solidFill>
                          <a:effectLst/>
                          <a:latin typeface="Calibri" panose="020F0502020204030204" pitchFamily="34" charset="0"/>
                        </a:rPr>
                        <a:t>0.4548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ADD"/>
                    </a:solidFill>
                  </a:tcPr>
                </a:tc>
                <a:tc>
                  <a:txBody>
                    <a:bodyPr/>
                    <a:lstStyle/>
                    <a:p>
                      <a:pPr algn="r" fontAlgn="b"/>
                      <a:r>
                        <a:rPr lang="en-IN" sz="1100" b="0" i="0" u="none" strike="noStrike">
                          <a:solidFill>
                            <a:srgbClr val="000000"/>
                          </a:solidFill>
                          <a:effectLst/>
                          <a:latin typeface="Calibri" panose="020F0502020204030204" pitchFamily="34" charset="0"/>
                        </a:rPr>
                        <a:t>0.2267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0.2847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BDE0"/>
                    </a:solidFill>
                  </a:tcPr>
                </a:tc>
                <a:extLst>
                  <a:ext uri="{0D108BD9-81ED-4DB2-BD59-A6C34878D82A}">
                    <a16:rowId xmlns:a16="http://schemas.microsoft.com/office/drawing/2014/main" val="276407126"/>
                  </a:ext>
                </a:extLst>
              </a:tr>
              <a:tr h="220138">
                <a:tc>
                  <a:txBody>
                    <a:bodyPr/>
                    <a:lstStyle/>
                    <a:p>
                      <a:pPr algn="l" fontAlgn="ctr"/>
                      <a:r>
                        <a:rPr lang="en-US" sz="1100" b="0" i="0" u="none" strike="noStrike">
                          <a:solidFill>
                            <a:srgbClr val="000000"/>
                          </a:solidFill>
                          <a:effectLst/>
                          <a:latin typeface="Calibri" panose="020F0502020204030204" pitchFamily="34" charset="0"/>
                        </a:rPr>
                        <a:t>Model with top 9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dob_observation_date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0.5068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0.4687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r" fontAlgn="b"/>
                      <a:r>
                        <a:rPr lang="en-IN" sz="1100" b="0" i="0" u="none" strike="noStrike">
                          <a:solidFill>
                            <a:srgbClr val="000000"/>
                          </a:solidFill>
                          <a:effectLst/>
                          <a:latin typeface="Calibri" panose="020F0502020204030204" pitchFamily="34" charset="0"/>
                        </a:rPr>
                        <a:t>0.2311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9BC"/>
                    </a:solidFill>
                  </a:tcPr>
                </a:tc>
                <a:tc>
                  <a:txBody>
                    <a:bodyPr/>
                    <a:lstStyle/>
                    <a:p>
                      <a:pPr algn="r" fontAlgn="b"/>
                      <a:r>
                        <a:rPr lang="en-IN" sz="1100" b="0" i="0" u="none" strike="noStrike">
                          <a:solidFill>
                            <a:srgbClr val="000000"/>
                          </a:solidFill>
                          <a:effectLst/>
                          <a:latin typeface="Calibri" panose="020F0502020204030204" pitchFamily="34" charset="0"/>
                        </a:rPr>
                        <a:t>0.2676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D0"/>
                    </a:solidFill>
                  </a:tcPr>
                </a:tc>
                <a:extLst>
                  <a:ext uri="{0D108BD9-81ED-4DB2-BD59-A6C34878D82A}">
                    <a16:rowId xmlns:a16="http://schemas.microsoft.com/office/drawing/2014/main" val="906941686"/>
                  </a:ext>
                </a:extLst>
              </a:tr>
              <a:tr h="220138">
                <a:tc>
                  <a:txBody>
                    <a:bodyPr/>
                    <a:lstStyle/>
                    <a:p>
                      <a:pPr algn="l" fontAlgn="b"/>
                      <a:r>
                        <a:rPr lang="en-US" sz="1100" b="0" i="0" u="none" strike="noStrike">
                          <a:solidFill>
                            <a:srgbClr val="000000"/>
                          </a:solidFill>
                          <a:effectLst/>
                          <a:latin typeface="Calibri" panose="020F0502020204030204" pitchFamily="34" charset="0"/>
                        </a:rPr>
                        <a:t>Model with top 10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last_applied_loan_type_bin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AEE"/>
                    </a:solidFill>
                  </a:tcPr>
                </a:tc>
                <a:tc>
                  <a:txBody>
                    <a:bodyPr/>
                    <a:lstStyle/>
                    <a:p>
                      <a:pPr algn="r" fontAlgn="b"/>
                      <a:r>
                        <a:rPr lang="en-IN" sz="1100" b="0" i="0" u="none" strike="noStrike">
                          <a:solidFill>
                            <a:srgbClr val="000000"/>
                          </a:solidFill>
                          <a:effectLst/>
                          <a:latin typeface="Calibri" panose="020F0502020204030204" pitchFamily="34" charset="0"/>
                        </a:rPr>
                        <a:t>0.4658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0.2348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0.2763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AFD"/>
                    </a:solidFill>
                  </a:tcPr>
                </a:tc>
                <a:extLst>
                  <a:ext uri="{0D108BD9-81ED-4DB2-BD59-A6C34878D82A}">
                    <a16:rowId xmlns:a16="http://schemas.microsoft.com/office/drawing/2014/main" val="924799830"/>
                  </a:ext>
                </a:extLst>
              </a:tr>
              <a:tr h="220138">
                <a:tc>
                  <a:txBody>
                    <a:bodyPr/>
                    <a:lstStyle/>
                    <a:p>
                      <a:pPr algn="l" fontAlgn="ctr"/>
                      <a:r>
                        <a:rPr lang="en-US" sz="1100" b="0" i="0" u="none" strike="noStrike">
                          <a:solidFill>
                            <a:srgbClr val="000000"/>
                          </a:solidFill>
                          <a:effectLst/>
                          <a:latin typeface="Calibri" panose="020F0502020204030204" pitchFamily="34" charset="0"/>
                        </a:rPr>
                        <a:t>Model with top 11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cs_contactable_last_90d_cnt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0E9"/>
                    </a:solidFill>
                  </a:tcPr>
                </a:tc>
                <a:tc>
                  <a:txBody>
                    <a:bodyPr/>
                    <a:lstStyle/>
                    <a:p>
                      <a:pPr algn="r" fontAlgn="b"/>
                      <a:r>
                        <a:rPr lang="en-IN" sz="1100" b="0" i="0" u="none" strike="noStrike">
                          <a:solidFill>
                            <a:srgbClr val="000000"/>
                          </a:solidFill>
                          <a:effectLst/>
                          <a:latin typeface="Calibri" panose="020F0502020204030204" pitchFamily="34" charset="0"/>
                        </a:rPr>
                        <a:t>0.4694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B7DD"/>
                    </a:solidFill>
                  </a:tcPr>
                </a:tc>
                <a:tc>
                  <a:txBody>
                    <a:bodyPr/>
                    <a:lstStyle/>
                    <a:p>
                      <a:pPr algn="r" fontAlgn="b"/>
                      <a:r>
                        <a:rPr lang="en-IN" sz="1100" b="0" i="0" u="none" strike="noStrike">
                          <a:solidFill>
                            <a:srgbClr val="000000"/>
                          </a:solidFill>
                          <a:effectLst/>
                          <a:latin typeface="Calibri" panose="020F0502020204030204" pitchFamily="34" charset="0"/>
                        </a:rPr>
                        <a:t>0.2360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FF9"/>
                    </a:solidFill>
                  </a:tcPr>
                </a:tc>
                <a:tc>
                  <a:txBody>
                    <a:bodyPr/>
                    <a:lstStyle/>
                    <a:p>
                      <a:pPr algn="r" fontAlgn="b"/>
                      <a:r>
                        <a:rPr lang="en-IN" sz="1100" b="0" i="0" u="none" strike="noStrike">
                          <a:solidFill>
                            <a:srgbClr val="000000"/>
                          </a:solidFill>
                          <a:effectLst/>
                          <a:latin typeface="Calibri" panose="020F0502020204030204" pitchFamily="34" charset="0"/>
                        </a:rPr>
                        <a:t>0.2766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2395139282"/>
                  </a:ext>
                </a:extLst>
              </a:tr>
              <a:tr h="220138">
                <a:tc>
                  <a:txBody>
                    <a:bodyPr/>
                    <a:lstStyle/>
                    <a:p>
                      <a:pPr algn="l" fontAlgn="b"/>
                      <a:r>
                        <a:rPr lang="en-US" sz="1100" b="0" i="0" u="none" strike="noStrike">
                          <a:solidFill>
                            <a:srgbClr val="000000"/>
                          </a:solidFill>
                          <a:effectLst/>
                          <a:latin typeface="Calibri" panose="020F0502020204030204" pitchFamily="34" charset="0"/>
                        </a:rPr>
                        <a:t>Model with top 12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attempted_applications_cnt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0.4717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0.2393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7"/>
                    </a:solidFill>
                  </a:tcPr>
                </a:tc>
                <a:tc>
                  <a:txBody>
                    <a:bodyPr/>
                    <a:lstStyle/>
                    <a:p>
                      <a:pPr algn="r" fontAlgn="b"/>
                      <a:r>
                        <a:rPr lang="en-IN" sz="1100" b="0" i="0" u="none" strike="noStrike">
                          <a:solidFill>
                            <a:srgbClr val="000000"/>
                          </a:solidFill>
                          <a:effectLst/>
                          <a:latin typeface="Calibri" panose="020F0502020204030204" pitchFamily="34" charset="0"/>
                        </a:rPr>
                        <a:t>0.2799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2F2"/>
                    </a:solidFill>
                  </a:tcPr>
                </a:tc>
                <a:extLst>
                  <a:ext uri="{0D108BD9-81ED-4DB2-BD59-A6C34878D82A}">
                    <a16:rowId xmlns:a16="http://schemas.microsoft.com/office/drawing/2014/main" val="1268191415"/>
                  </a:ext>
                </a:extLst>
              </a:tr>
              <a:tr h="220138">
                <a:tc>
                  <a:txBody>
                    <a:bodyPr/>
                    <a:lstStyle/>
                    <a:p>
                      <a:pPr algn="l" fontAlgn="ctr"/>
                      <a:r>
                        <a:rPr lang="en-US" sz="1100" b="0" i="0" u="none" strike="noStrike">
                          <a:solidFill>
                            <a:srgbClr val="000000"/>
                          </a:solidFill>
                          <a:effectLst/>
                          <a:latin typeface="Calibri" panose="020F0502020204030204" pitchFamily="34" charset="0"/>
                        </a:rPr>
                        <a:t>Model with top 13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tx_cnt_completed_loans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0.5108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1EA"/>
                    </a:solidFill>
                  </a:tcPr>
                </a:tc>
                <a:tc>
                  <a:txBody>
                    <a:bodyPr/>
                    <a:lstStyle/>
                    <a:p>
                      <a:pPr algn="r" fontAlgn="b"/>
                      <a:r>
                        <a:rPr lang="en-IN" sz="1100" b="0" i="0" u="none" strike="noStrike">
                          <a:solidFill>
                            <a:srgbClr val="000000"/>
                          </a:solidFill>
                          <a:effectLst/>
                          <a:latin typeface="Calibri" panose="020F0502020204030204" pitchFamily="34" charset="0"/>
                        </a:rPr>
                        <a:t>0.4681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1EA"/>
                    </a:solidFill>
                  </a:tcPr>
                </a:tc>
                <a:tc>
                  <a:txBody>
                    <a:bodyPr/>
                    <a:lstStyle/>
                    <a:p>
                      <a:pPr algn="r" fontAlgn="b"/>
                      <a:r>
                        <a:rPr lang="en-IN" sz="1100" b="0" i="0" u="none" strike="noStrike">
                          <a:solidFill>
                            <a:srgbClr val="000000"/>
                          </a:solidFill>
                          <a:effectLst/>
                          <a:latin typeface="Calibri" panose="020F0502020204030204" pitchFamily="34" charset="0"/>
                        </a:rPr>
                        <a:t>0.2454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0.2911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extLst>
                  <a:ext uri="{0D108BD9-81ED-4DB2-BD59-A6C34878D82A}">
                    <a16:rowId xmlns:a16="http://schemas.microsoft.com/office/drawing/2014/main" val="3429474792"/>
                  </a:ext>
                </a:extLst>
              </a:tr>
            </a:tbl>
          </a:graphicData>
        </a:graphic>
      </p:graphicFrame>
    </p:spTree>
    <p:extLst>
      <p:ext uri="{BB962C8B-B14F-4D97-AF65-F5344CB8AC3E}">
        <p14:creationId xmlns:p14="http://schemas.microsoft.com/office/powerpoint/2010/main" val="342859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8</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a:t>Feature Evaluation Plots (13 features)</a:t>
            </a:r>
          </a:p>
        </p:txBody>
      </p:sp>
    </p:spTree>
    <p:extLst>
      <p:ext uri="{BB962C8B-B14F-4D97-AF65-F5344CB8AC3E}">
        <p14:creationId xmlns:p14="http://schemas.microsoft.com/office/powerpoint/2010/main" val="6330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tx_amt_cash_in_total</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b="1" kern="1200" spc="-90" baseline="0">
                <a:solidFill>
                  <a:srgbClr val="785AFF"/>
                </a:solidFill>
                <a:effectLst/>
                <a:latin typeface="Univers LT"/>
                <a:ea typeface="+mj-ea"/>
                <a:cs typeface="+mj-cs"/>
              </a:rPr>
              <a:t>1</a:t>
            </a:r>
            <a:endParaRPr lang="en-US" sz="1800">
              <a:solidFill>
                <a:schemeClr val="bg2">
                  <a:lumMod val="49000"/>
                </a:schemeClr>
              </a:solidFill>
            </a:endParaRPr>
          </a:p>
        </p:txBody>
      </p:sp>
      <p:pic>
        <p:nvPicPr>
          <p:cNvPr id="7" name="Picture 6">
            <a:extLst>
              <a:ext uri="{FF2B5EF4-FFF2-40B4-BE49-F238E27FC236}">
                <a16:creationId xmlns:a16="http://schemas.microsoft.com/office/drawing/2014/main" id="{3AA3FF08-8CFB-6AB4-0AFC-D17ADD8903DA}"/>
              </a:ext>
            </a:extLst>
          </p:cNvPr>
          <p:cNvPicPr>
            <a:picLocks noChangeAspect="1"/>
          </p:cNvPicPr>
          <p:nvPr/>
        </p:nvPicPr>
        <p:blipFill>
          <a:blip r:embed="rId2"/>
          <a:stretch>
            <a:fillRect/>
          </a:stretch>
        </p:blipFill>
        <p:spPr>
          <a:xfrm>
            <a:off x="227518" y="2811566"/>
            <a:ext cx="5868481" cy="3727346"/>
          </a:xfrm>
          <a:prstGeom prst="rect">
            <a:avLst/>
          </a:prstGeom>
        </p:spPr>
      </p:pic>
      <p:pic>
        <p:nvPicPr>
          <p:cNvPr id="9" name="Picture 8">
            <a:extLst>
              <a:ext uri="{FF2B5EF4-FFF2-40B4-BE49-F238E27FC236}">
                <a16:creationId xmlns:a16="http://schemas.microsoft.com/office/drawing/2014/main" id="{FFE7F8CC-6D2F-15EB-AD93-F3A4FD4E02E4}"/>
              </a:ext>
            </a:extLst>
          </p:cNvPr>
          <p:cNvPicPr>
            <a:picLocks noChangeAspect="1"/>
          </p:cNvPicPr>
          <p:nvPr/>
        </p:nvPicPr>
        <p:blipFill>
          <a:blip r:embed="rId3"/>
          <a:stretch>
            <a:fillRect/>
          </a:stretch>
        </p:blipFill>
        <p:spPr>
          <a:xfrm>
            <a:off x="439827" y="995871"/>
            <a:ext cx="5443862" cy="1638300"/>
          </a:xfrm>
          <a:prstGeom prst="rect">
            <a:avLst/>
          </a:prstGeom>
        </p:spPr>
      </p:pic>
      <p:sp>
        <p:nvSpPr>
          <p:cNvPr id="4" name="TextBox 3">
            <a:extLst>
              <a:ext uri="{FF2B5EF4-FFF2-40B4-BE49-F238E27FC236}">
                <a16:creationId xmlns:a16="http://schemas.microsoft.com/office/drawing/2014/main" id="{9ACDA22E-59DB-C53F-C2B6-287D83F13254}"/>
              </a:ext>
            </a:extLst>
          </p:cNvPr>
          <p:cNvSpPr txBox="1"/>
          <p:nvPr/>
        </p:nvSpPr>
        <p:spPr>
          <a:xfrm>
            <a:off x="6481280" y="995871"/>
            <a:ext cx="4925153" cy="1092607"/>
          </a:xfrm>
          <a:prstGeom prst="rect">
            <a:avLst/>
          </a:prstGeom>
          <a:noFill/>
        </p:spPr>
        <p:txBody>
          <a:bodyPr wrap="square" lIns="91440" tIns="45720" rIns="91440" bIns="45720" rtlCol="0" anchor="t">
            <a:spAutoFit/>
          </a:bodyPr>
          <a:lstStyle/>
          <a:p>
            <a:r>
              <a:rPr lang="en-US" sz="1300"/>
              <a:t>This metric represents the cumulative amount of cash transactions credited to customer accounts up to the observation date. It specifically excludes any loan amounts received by the customer. The transactions considered include transfers from Other Tonik to Tonik accounts as well as transfers from other banks to Tonik accounts.</a:t>
            </a:r>
            <a:endParaRPr lang="en-IN" sz="1300"/>
          </a:p>
        </p:txBody>
      </p:sp>
      <p:pic>
        <p:nvPicPr>
          <p:cNvPr id="11" name="Picture 10">
            <a:extLst>
              <a:ext uri="{FF2B5EF4-FFF2-40B4-BE49-F238E27FC236}">
                <a16:creationId xmlns:a16="http://schemas.microsoft.com/office/drawing/2014/main" id="{83D00E66-A71D-E93E-57D3-529B50089703}"/>
              </a:ext>
            </a:extLst>
          </p:cNvPr>
          <p:cNvPicPr>
            <a:picLocks noChangeAspect="1"/>
          </p:cNvPicPr>
          <p:nvPr/>
        </p:nvPicPr>
        <p:blipFill>
          <a:blip r:embed="rId4"/>
          <a:stretch>
            <a:fillRect/>
          </a:stretch>
        </p:blipFill>
        <p:spPr>
          <a:xfrm>
            <a:off x="7003969" y="2952437"/>
            <a:ext cx="3438525" cy="2362200"/>
          </a:xfrm>
          <a:prstGeom prst="rect">
            <a:avLst/>
          </a:prstGeom>
        </p:spPr>
      </p:pic>
      <p:sp>
        <p:nvSpPr>
          <p:cNvPr id="13" name="TextBox 12">
            <a:extLst>
              <a:ext uri="{FF2B5EF4-FFF2-40B4-BE49-F238E27FC236}">
                <a16:creationId xmlns:a16="http://schemas.microsoft.com/office/drawing/2014/main" id="{DB747BC2-3DC6-C930-1E3D-A48641EBC78E}"/>
              </a:ext>
            </a:extLst>
          </p:cNvPr>
          <p:cNvSpPr txBox="1"/>
          <p:nvPr/>
        </p:nvSpPr>
        <p:spPr>
          <a:xfrm>
            <a:off x="7008264" y="2673066"/>
            <a:ext cx="3204672" cy="276999"/>
          </a:xfrm>
          <a:prstGeom prst="rect">
            <a:avLst/>
          </a:prstGeom>
          <a:noFill/>
        </p:spPr>
        <p:txBody>
          <a:bodyPr wrap="square" rtlCol="0">
            <a:spAutoFit/>
          </a:bodyPr>
          <a:lstStyle/>
          <a:p>
            <a:r>
              <a:rPr lang="en-US" sz="1200"/>
              <a:t>Train + Val (</a:t>
            </a:r>
            <a:r>
              <a:rPr lang="en-IN" sz="1200" b="0" i="0" u="none" strike="noStrike">
                <a:solidFill>
                  <a:srgbClr val="000000"/>
                </a:solidFill>
                <a:effectLst/>
                <a:latin typeface="+mj-lt"/>
              </a:rPr>
              <a:t>01/01/2024 - 30/11/2024)</a:t>
            </a:r>
            <a:r>
              <a:rPr lang="en-US" sz="1200"/>
              <a:t> combined</a:t>
            </a:r>
            <a:endParaRPr lang="en-IN" sz="1200"/>
          </a:p>
        </p:txBody>
      </p:sp>
    </p:spTree>
    <p:extLst>
      <p:ext uri="{BB962C8B-B14F-4D97-AF65-F5344CB8AC3E}">
        <p14:creationId xmlns:p14="http://schemas.microsoft.com/office/powerpoint/2010/main" val="1330816650"/>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0A9FB-F30F-41F7-B318-D44A7A8AB8DB}">
  <ds:schemaRefs>
    <ds:schemaRef ds:uri="5f4996b1-2601-4576-adaf-c7aabee466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04285D-EC20-4417-94C9-1222F562DD4A}">
  <ds:schemaRefs>
    <ds:schemaRef ds:uri="http://schemas.microsoft.com/sharepoint/v3/contenttype/forms"/>
  </ds:schemaRefs>
</ds:datastoreItem>
</file>

<file path=customXml/itemProps3.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Trench 3 Transaction Score for B Score Model for Cash </vt:lpstr>
      <vt:lpstr>Architecture Overview of TDB’s Risk Scorecards</vt:lpstr>
      <vt:lpstr>Cash Loan Gamma Transaction Scorecard was developed on Trench 3 users</vt:lpstr>
      <vt:lpstr>FSPD30 rate month-on-month (Cash)</vt:lpstr>
      <vt:lpstr>PowerPoint Presentation</vt:lpstr>
      <vt:lpstr>SHAP(13 feat) </vt:lpstr>
      <vt:lpstr>PowerPoint Presentation</vt:lpstr>
      <vt:lpstr>Feature Evaluation Plots (13 features)</vt:lpstr>
      <vt:lpstr>tx_amt_cash_in_total</vt:lpstr>
      <vt:lpstr>tx_cnt_installments_paid_tot_with_dpd</vt:lpstr>
      <vt:lpstr>cnt_jira_tickets_created_bin</vt:lpstr>
      <vt:lpstr>last_applied_loan_decision</vt:lpstr>
      <vt:lpstr>tx_max_ever_dpd</vt:lpstr>
      <vt:lpstr>time_since_last_applied_loan_application_time</vt:lpstr>
      <vt:lpstr>tx_med_days_bt_cash_out_trans</vt:lpstr>
      <vt:lpstr>meng_no_of_logins</vt:lpstr>
      <vt:lpstr>dob_observation_date</vt:lpstr>
      <vt:lpstr>last_applied_loan_type_bin</vt:lpstr>
      <vt:lpstr>cs_contactable_last_90d_cnt</vt:lpstr>
      <vt:lpstr>attempted_applications_cnt</vt:lpstr>
      <vt:lpstr>tx_cnt_completed_loans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revision>2</cp:revision>
  <dcterms:created xsi:type="dcterms:W3CDTF">2023-11-14T06:47:28Z</dcterms:created>
  <dcterms:modified xsi:type="dcterms:W3CDTF">2025-06-27T06:08:56Z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