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498" r:id="rId5"/>
    <p:sldId id="730" r:id="rId6"/>
    <p:sldId id="696" r:id="rId7"/>
    <p:sldId id="734" r:id="rId8"/>
    <p:sldId id="690" r:id="rId9"/>
    <p:sldId id="733" r:id="rId10"/>
    <p:sldId id="709" r:id="rId11"/>
    <p:sldId id="689" r:id="rId12"/>
    <p:sldId id="735" r:id="rId13"/>
    <p:sldId id="736" r:id="rId14"/>
    <p:sldId id="752" r:id="rId15"/>
    <p:sldId id="738" r:id="rId16"/>
    <p:sldId id="739" r:id="rId17"/>
    <p:sldId id="741" r:id="rId18"/>
    <p:sldId id="740" r:id="rId19"/>
    <p:sldId id="742" r:id="rId20"/>
    <p:sldId id="743" r:id="rId21"/>
    <p:sldId id="744" r:id="rId22"/>
    <p:sldId id="745" r:id="rId23"/>
    <p:sldId id="746" r:id="rId24"/>
    <p:sldId id="747" r:id="rId25"/>
    <p:sldId id="657" r:id="rId26"/>
    <p:sldId id="75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CCBC38-A25F-4B63-915A-574AB6F51915}" v="2" dt="2025-05-28T06:52:35.898"/>
    <p1510:client id="{5BAF997D-41EE-DAB6-49F5-8B1E7C6DD6D9}" v="2" dt="2025-05-28T06:49:59.669"/>
    <p1510:client id="{E9E307FE-3328-4F79-92C4-E463293D0939}" v="62" dt="2025-05-27T12:39:35.1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vanesh" userId="S::bsivakumar@tonikbank.com::4650cd39-8dbb-4c0f-8fda-594efc81948c" providerId="AD" clId="Web-{5BAF997D-41EE-DAB6-49F5-8B1E7C6DD6D9}"/>
    <pc:docChg chg="addSld delSld">
      <pc:chgData name="Bhuvanesh" userId="S::bsivakumar@tonikbank.com::4650cd39-8dbb-4c0f-8fda-594efc81948c" providerId="AD" clId="Web-{5BAF997D-41EE-DAB6-49F5-8B1E7C6DD6D9}" dt="2025-05-28T06:49:59.669" v="1"/>
      <pc:docMkLst>
        <pc:docMk/>
      </pc:docMkLst>
      <pc:sldChg chg="del">
        <pc:chgData name="Bhuvanesh" userId="S::bsivakumar@tonikbank.com::4650cd39-8dbb-4c0f-8fda-594efc81948c" providerId="AD" clId="Web-{5BAF997D-41EE-DAB6-49F5-8B1E7C6DD6D9}" dt="2025-05-28T06:49:59.669" v="1"/>
        <pc:sldMkLst>
          <pc:docMk/>
          <pc:sldMk cId="3025716360" sldId="737"/>
        </pc:sldMkLst>
      </pc:sldChg>
      <pc:sldChg chg="add">
        <pc:chgData name="Bhuvanesh" userId="S::bsivakumar@tonikbank.com::4650cd39-8dbb-4c0f-8fda-594efc81948c" providerId="AD" clId="Web-{5BAF997D-41EE-DAB6-49F5-8B1E7C6DD6D9}" dt="2025-05-28T06:49:53.435" v="0"/>
        <pc:sldMkLst>
          <pc:docMk/>
          <pc:sldMk cId="770962378" sldId="752"/>
        </pc:sldMkLst>
      </pc:sldChg>
    </pc:docChg>
  </pc:docChgLst>
  <pc:docChgLst>
    <pc:chgData name="Biswa" userId="S::bbanik@tonikbank.com::26f52a98-3216-49f8-95c0-92c9bbdc30ba" providerId="AD" clId="Web-{7CAFB62B-9DE2-3236-2C70-4BABD26D7672}"/>
    <pc:docChg chg="modSld">
      <pc:chgData name="Biswa" userId="S::bbanik@tonikbank.com::26f52a98-3216-49f8-95c0-92c9bbdc30ba" providerId="AD" clId="Web-{7CAFB62B-9DE2-3236-2C70-4BABD26D7672}" dt="2025-05-09T06:49:47.539" v="236" actId="20577"/>
      <pc:docMkLst>
        <pc:docMk/>
      </pc:docMkLst>
      <pc:sldChg chg="modSp">
        <pc:chgData name="Biswa" userId="S::bbanik@tonikbank.com::26f52a98-3216-49f8-95c0-92c9bbdc30ba" providerId="AD" clId="Web-{7CAFB62B-9DE2-3236-2C70-4BABD26D7672}" dt="2025-05-09T06:34:46.273" v="31" actId="20577"/>
        <pc:sldMkLst>
          <pc:docMk/>
          <pc:sldMk cId="1330816650" sldId="735"/>
        </pc:sldMkLst>
        <pc:spChg chg="mod">
          <ac:chgData name="Biswa" userId="S::bbanik@tonikbank.com::26f52a98-3216-49f8-95c0-92c9bbdc30ba" providerId="AD" clId="Web-{7CAFB62B-9DE2-3236-2C70-4BABD26D7672}" dt="2025-05-09T06:34:46.273" v="31" actId="20577"/>
          <ac:spMkLst>
            <pc:docMk/>
            <pc:sldMk cId="1330816650" sldId="735"/>
            <ac:spMk id="4" creationId="{9ACDA22E-59DB-C53F-C2B6-287D83F13254}"/>
          </ac:spMkLst>
        </pc:spChg>
        <pc:spChg chg="mod">
          <ac:chgData name="Biswa" userId="S::bbanik@tonikbank.com::26f52a98-3216-49f8-95c0-92c9bbdc30ba" providerId="AD" clId="Web-{7CAFB62B-9DE2-3236-2C70-4BABD26D7672}" dt="2025-05-09T06:33:04.754" v="0" actId="14100"/>
          <ac:spMkLst>
            <pc:docMk/>
            <pc:sldMk cId="1330816650" sldId="735"/>
            <ac:spMk id="6" creationId="{D4A521BE-FDBF-F4C8-94E5-B615C274EFED}"/>
          </ac:spMkLst>
        </pc:spChg>
      </pc:sldChg>
      <pc:sldChg chg="modSp">
        <pc:chgData name="Biswa" userId="S::bbanik@tonikbank.com::26f52a98-3216-49f8-95c0-92c9bbdc30ba" providerId="AD" clId="Web-{7CAFB62B-9DE2-3236-2C70-4BABD26D7672}" dt="2025-05-09T06:33:17.567" v="1" actId="14100"/>
        <pc:sldMkLst>
          <pc:docMk/>
          <pc:sldMk cId="643285585" sldId="736"/>
        </pc:sldMkLst>
        <pc:spChg chg="mod">
          <ac:chgData name="Biswa" userId="S::bbanik@tonikbank.com::26f52a98-3216-49f8-95c0-92c9bbdc30ba" providerId="AD" clId="Web-{7CAFB62B-9DE2-3236-2C70-4BABD26D7672}" dt="2025-05-09T06:33:17.567" v="1" actId="14100"/>
          <ac:spMkLst>
            <pc:docMk/>
            <pc:sldMk cId="643285585" sldId="736"/>
            <ac:spMk id="6" creationId="{9807ED49-F0B0-8AE9-3CAC-7297019A7202}"/>
          </ac:spMkLst>
        </pc:spChg>
      </pc:sldChg>
      <pc:sldChg chg="addSp modSp">
        <pc:chgData name="Biswa" userId="S::bbanik@tonikbank.com::26f52a98-3216-49f8-95c0-92c9bbdc30ba" providerId="AD" clId="Web-{7CAFB62B-9DE2-3236-2C70-4BABD26D7672}" dt="2025-05-09T06:44:37.528" v="71" actId="20577"/>
        <pc:sldMkLst>
          <pc:docMk/>
          <pc:sldMk cId="3025716360" sldId="737"/>
        </pc:sldMkLst>
        <pc:spChg chg="mod">
          <ac:chgData name="Biswa" userId="S::bbanik@tonikbank.com::26f52a98-3216-49f8-95c0-92c9bbdc30ba" providerId="AD" clId="Web-{7CAFB62B-9DE2-3236-2C70-4BABD26D7672}" dt="2025-05-09T06:35:03.055" v="32" actId="14100"/>
          <ac:spMkLst>
            <pc:docMk/>
            <pc:sldMk cId="3025716360" sldId="737"/>
            <ac:spMk id="6" creationId="{145992B1-BC75-FA11-1D6A-B934E4F87E0C}"/>
          </ac:spMkLst>
        </pc:spChg>
        <pc:spChg chg="mod">
          <ac:chgData name="Biswa" userId="S::bbanik@tonikbank.com::26f52a98-3216-49f8-95c0-92c9bbdc30ba" providerId="AD" clId="Web-{7CAFB62B-9DE2-3236-2C70-4BABD26D7672}" dt="2025-05-09T06:44:20.028" v="54" actId="14100"/>
          <ac:spMkLst>
            <pc:docMk/>
            <pc:sldMk cId="3025716360" sldId="737"/>
            <ac:spMk id="7" creationId="{7BC95828-64E8-BBE7-77C7-49D23BE9B48E}"/>
          </ac:spMkLst>
        </pc:spChg>
        <pc:spChg chg="add mod">
          <ac:chgData name="Biswa" userId="S::bbanik@tonikbank.com::26f52a98-3216-49f8-95c0-92c9bbdc30ba" providerId="AD" clId="Web-{7CAFB62B-9DE2-3236-2C70-4BABD26D7672}" dt="2025-05-09T06:44:37.528" v="71" actId="20577"/>
          <ac:spMkLst>
            <pc:docMk/>
            <pc:sldMk cId="3025716360" sldId="737"/>
            <ac:spMk id="8" creationId="{951FE87C-2CFF-6282-3A99-069DD8879255}"/>
          </ac:spMkLst>
        </pc:spChg>
        <pc:picChg chg="add mod">
          <ac:chgData name="Biswa" userId="S::bbanik@tonikbank.com::26f52a98-3216-49f8-95c0-92c9bbdc30ba" providerId="AD" clId="Web-{7CAFB62B-9DE2-3236-2C70-4BABD26D7672}" dt="2025-05-09T06:44:06.387" v="51" actId="14100"/>
          <ac:picMkLst>
            <pc:docMk/>
            <pc:sldMk cId="3025716360" sldId="737"/>
            <ac:picMk id="4" creationId="{BD18DB22-D6D0-410D-8163-A06B73C9365F}"/>
          </ac:picMkLst>
        </pc:picChg>
      </pc:sldChg>
      <pc:sldChg chg="modSp">
        <pc:chgData name="Biswa" userId="S::bbanik@tonikbank.com::26f52a98-3216-49f8-95c0-92c9bbdc30ba" providerId="AD" clId="Web-{7CAFB62B-9DE2-3236-2C70-4BABD26D7672}" dt="2025-05-09T06:47:44.535" v="83" actId="14100"/>
        <pc:sldMkLst>
          <pc:docMk/>
          <pc:sldMk cId="3257130989" sldId="738"/>
        </pc:sldMkLst>
        <pc:spChg chg="mod">
          <ac:chgData name="Biswa" userId="S::bbanik@tonikbank.com::26f52a98-3216-49f8-95c0-92c9bbdc30ba" providerId="AD" clId="Web-{7CAFB62B-9DE2-3236-2C70-4BABD26D7672}" dt="2025-05-09T06:47:44.535" v="83" actId="14100"/>
          <ac:spMkLst>
            <pc:docMk/>
            <pc:sldMk cId="3257130989" sldId="738"/>
            <ac:spMk id="6" creationId="{EFDCCD91-CF25-33D3-58D0-B338FBBDF2CC}"/>
          </ac:spMkLst>
        </pc:spChg>
      </pc:sldChg>
      <pc:sldChg chg="modSp">
        <pc:chgData name="Biswa" userId="S::bbanik@tonikbank.com::26f52a98-3216-49f8-95c0-92c9bbdc30ba" providerId="AD" clId="Web-{7CAFB62B-9DE2-3236-2C70-4BABD26D7672}" dt="2025-05-09T06:45:09.373" v="74" actId="14100"/>
        <pc:sldMkLst>
          <pc:docMk/>
          <pc:sldMk cId="2316968103" sldId="739"/>
        </pc:sldMkLst>
        <pc:spChg chg="mod">
          <ac:chgData name="Biswa" userId="S::bbanik@tonikbank.com::26f52a98-3216-49f8-95c0-92c9bbdc30ba" providerId="AD" clId="Web-{7CAFB62B-9DE2-3236-2C70-4BABD26D7672}" dt="2025-05-09T06:45:07.045" v="73" actId="20577"/>
          <ac:spMkLst>
            <pc:docMk/>
            <pc:sldMk cId="2316968103" sldId="739"/>
            <ac:spMk id="4" creationId="{2A86EEFC-BF11-BE40-5149-8A04225B7CE0}"/>
          </ac:spMkLst>
        </pc:spChg>
        <pc:spChg chg="mod">
          <ac:chgData name="Biswa" userId="S::bbanik@tonikbank.com::26f52a98-3216-49f8-95c0-92c9bbdc30ba" providerId="AD" clId="Web-{7CAFB62B-9DE2-3236-2C70-4BABD26D7672}" dt="2025-05-09T06:45:09.373" v="74" actId="14100"/>
          <ac:spMkLst>
            <pc:docMk/>
            <pc:sldMk cId="2316968103" sldId="739"/>
            <ac:spMk id="6" creationId="{54E441E8-8569-97F2-FF11-B9F0EC769D33}"/>
          </ac:spMkLst>
        </pc:spChg>
      </pc:sldChg>
      <pc:sldChg chg="modSp">
        <pc:chgData name="Biswa" userId="S::bbanik@tonikbank.com::26f52a98-3216-49f8-95c0-92c9bbdc30ba" providerId="AD" clId="Web-{7CAFB62B-9DE2-3236-2C70-4BABD26D7672}" dt="2025-05-09T06:47:30.581" v="82" actId="14100"/>
        <pc:sldMkLst>
          <pc:docMk/>
          <pc:sldMk cId="1526267575" sldId="740"/>
        </pc:sldMkLst>
        <pc:spChg chg="mod">
          <ac:chgData name="Biswa" userId="S::bbanik@tonikbank.com::26f52a98-3216-49f8-95c0-92c9bbdc30ba" providerId="AD" clId="Web-{7CAFB62B-9DE2-3236-2C70-4BABD26D7672}" dt="2025-05-09T06:47:30.581" v="82" actId="14100"/>
          <ac:spMkLst>
            <pc:docMk/>
            <pc:sldMk cId="1526267575" sldId="740"/>
            <ac:spMk id="6" creationId="{7C6121C5-2F04-D351-F8AA-1ED64784E7DC}"/>
          </ac:spMkLst>
        </pc:spChg>
      </pc:sldChg>
      <pc:sldChg chg="modSp">
        <pc:chgData name="Biswa" userId="S::bbanik@tonikbank.com::26f52a98-3216-49f8-95c0-92c9bbdc30ba" providerId="AD" clId="Web-{7CAFB62B-9DE2-3236-2C70-4BABD26D7672}" dt="2025-05-09T06:45:31.140" v="75" actId="14100"/>
        <pc:sldMkLst>
          <pc:docMk/>
          <pc:sldMk cId="1898001411" sldId="741"/>
        </pc:sldMkLst>
        <pc:spChg chg="mod">
          <ac:chgData name="Biswa" userId="S::bbanik@tonikbank.com::26f52a98-3216-49f8-95c0-92c9bbdc30ba" providerId="AD" clId="Web-{7CAFB62B-9DE2-3236-2C70-4BABD26D7672}" dt="2025-05-09T06:45:31.140" v="75" actId="14100"/>
          <ac:spMkLst>
            <pc:docMk/>
            <pc:sldMk cId="1898001411" sldId="741"/>
            <ac:spMk id="6" creationId="{62CE03D3-AE74-B771-DA72-A2D230D7CFFE}"/>
          </ac:spMkLst>
        </pc:spChg>
      </pc:sldChg>
      <pc:sldChg chg="modSp">
        <pc:chgData name="Biswa" userId="S::bbanik@tonikbank.com::26f52a98-3216-49f8-95c0-92c9bbdc30ba" providerId="AD" clId="Web-{7CAFB62B-9DE2-3236-2C70-4BABD26D7672}" dt="2025-05-09T06:47:19.221" v="81" actId="14100"/>
        <pc:sldMkLst>
          <pc:docMk/>
          <pc:sldMk cId="3401929816" sldId="742"/>
        </pc:sldMkLst>
        <pc:spChg chg="mod">
          <ac:chgData name="Biswa" userId="S::bbanik@tonikbank.com::26f52a98-3216-49f8-95c0-92c9bbdc30ba" providerId="AD" clId="Web-{7CAFB62B-9DE2-3236-2C70-4BABD26D7672}" dt="2025-05-09T06:47:19.221" v="81" actId="14100"/>
          <ac:spMkLst>
            <pc:docMk/>
            <pc:sldMk cId="3401929816" sldId="742"/>
            <ac:spMk id="6" creationId="{85358B7C-ADC0-6A8A-DA44-A29770150F23}"/>
          </ac:spMkLst>
        </pc:spChg>
      </pc:sldChg>
      <pc:sldChg chg="modSp">
        <pc:chgData name="Biswa" userId="S::bbanik@tonikbank.com::26f52a98-3216-49f8-95c0-92c9bbdc30ba" providerId="AD" clId="Web-{7CAFB62B-9DE2-3236-2C70-4BABD26D7672}" dt="2025-05-09T06:49:47.539" v="236" actId="20577"/>
        <pc:sldMkLst>
          <pc:docMk/>
          <pc:sldMk cId="3399571355" sldId="743"/>
        </pc:sldMkLst>
        <pc:spChg chg="mod">
          <ac:chgData name="Biswa" userId="S::bbanik@tonikbank.com::26f52a98-3216-49f8-95c0-92c9bbdc30ba" providerId="AD" clId="Web-{7CAFB62B-9DE2-3236-2C70-4BABD26D7672}" dt="2025-05-09T06:49:47.539" v="236" actId="20577"/>
          <ac:spMkLst>
            <pc:docMk/>
            <pc:sldMk cId="3399571355" sldId="743"/>
            <ac:spMk id="4" creationId="{8821B53C-6306-5DF1-BF76-D9A979E65C79}"/>
          </ac:spMkLst>
        </pc:spChg>
        <pc:spChg chg="mod">
          <ac:chgData name="Biswa" userId="S::bbanik@tonikbank.com::26f52a98-3216-49f8-95c0-92c9bbdc30ba" providerId="AD" clId="Web-{7CAFB62B-9DE2-3236-2C70-4BABD26D7672}" dt="2025-05-09T06:47:08.815" v="80" actId="14100"/>
          <ac:spMkLst>
            <pc:docMk/>
            <pc:sldMk cId="3399571355" sldId="743"/>
            <ac:spMk id="6" creationId="{38674905-FAEB-0427-6DA4-DC25A08C26D2}"/>
          </ac:spMkLst>
        </pc:spChg>
      </pc:sldChg>
      <pc:sldChg chg="modSp">
        <pc:chgData name="Biswa" userId="S::bbanik@tonikbank.com::26f52a98-3216-49f8-95c0-92c9bbdc30ba" providerId="AD" clId="Web-{7CAFB62B-9DE2-3236-2C70-4BABD26D7672}" dt="2025-05-09T06:48:59.912" v="151" actId="20577"/>
        <pc:sldMkLst>
          <pc:docMk/>
          <pc:sldMk cId="4172571060" sldId="744"/>
        </pc:sldMkLst>
        <pc:spChg chg="mod">
          <ac:chgData name="Biswa" userId="S::bbanik@tonikbank.com::26f52a98-3216-49f8-95c0-92c9bbdc30ba" providerId="AD" clId="Web-{7CAFB62B-9DE2-3236-2C70-4BABD26D7672}" dt="2025-05-09T06:48:59.912" v="151" actId="20577"/>
          <ac:spMkLst>
            <pc:docMk/>
            <pc:sldMk cId="4172571060" sldId="744"/>
            <ac:spMk id="4" creationId="{621B9091-12A8-2E91-B57A-7686AC9DCBDF}"/>
          </ac:spMkLst>
        </pc:spChg>
        <pc:spChg chg="mod">
          <ac:chgData name="Biswa" userId="S::bbanik@tonikbank.com::26f52a98-3216-49f8-95c0-92c9bbdc30ba" providerId="AD" clId="Web-{7CAFB62B-9DE2-3236-2C70-4BABD26D7672}" dt="2025-05-09T06:46:57.674" v="79" actId="14100"/>
          <ac:spMkLst>
            <pc:docMk/>
            <pc:sldMk cId="4172571060" sldId="744"/>
            <ac:spMk id="6" creationId="{D5848ED9-9354-04D1-95D2-A54A63C4DBDC}"/>
          </ac:spMkLst>
        </pc:spChg>
      </pc:sldChg>
      <pc:sldChg chg="modSp">
        <pc:chgData name="Biswa" userId="S::bbanik@tonikbank.com::26f52a98-3216-49f8-95c0-92c9bbdc30ba" providerId="AD" clId="Web-{7CAFB62B-9DE2-3236-2C70-4BABD26D7672}" dt="2025-05-09T06:46:46.439" v="78" actId="14100"/>
        <pc:sldMkLst>
          <pc:docMk/>
          <pc:sldMk cId="4235604817" sldId="745"/>
        </pc:sldMkLst>
        <pc:spChg chg="mod">
          <ac:chgData name="Biswa" userId="S::bbanik@tonikbank.com::26f52a98-3216-49f8-95c0-92c9bbdc30ba" providerId="AD" clId="Web-{7CAFB62B-9DE2-3236-2C70-4BABD26D7672}" dt="2025-05-09T06:46:46.439" v="78" actId="14100"/>
          <ac:spMkLst>
            <pc:docMk/>
            <pc:sldMk cId="4235604817" sldId="745"/>
            <ac:spMk id="6" creationId="{E43E616B-9B7E-B979-1090-4A85F24C67AB}"/>
          </ac:spMkLst>
        </pc:spChg>
      </pc:sldChg>
      <pc:sldChg chg="modSp">
        <pc:chgData name="Biswa" userId="S::bbanik@tonikbank.com::26f52a98-3216-49f8-95c0-92c9bbdc30ba" providerId="AD" clId="Web-{7CAFB62B-9DE2-3236-2C70-4BABD26D7672}" dt="2025-05-09T06:46:36.986" v="77" actId="14100"/>
        <pc:sldMkLst>
          <pc:docMk/>
          <pc:sldMk cId="1969558739" sldId="746"/>
        </pc:sldMkLst>
        <pc:spChg chg="mod">
          <ac:chgData name="Biswa" userId="S::bbanik@tonikbank.com::26f52a98-3216-49f8-95c0-92c9bbdc30ba" providerId="AD" clId="Web-{7CAFB62B-9DE2-3236-2C70-4BABD26D7672}" dt="2025-05-09T06:46:36.986" v="77" actId="14100"/>
          <ac:spMkLst>
            <pc:docMk/>
            <pc:sldMk cId="1969558739" sldId="746"/>
            <ac:spMk id="6" creationId="{16D1B9D7-F758-6F43-0D65-97C5DD13EC04}"/>
          </ac:spMkLst>
        </pc:spChg>
      </pc:sldChg>
      <pc:sldChg chg="modSp">
        <pc:chgData name="Biswa" userId="S::bbanik@tonikbank.com::26f52a98-3216-49f8-95c0-92c9bbdc30ba" providerId="AD" clId="Web-{7CAFB62B-9DE2-3236-2C70-4BABD26D7672}" dt="2025-05-09T06:46:27.313" v="76" actId="14100"/>
        <pc:sldMkLst>
          <pc:docMk/>
          <pc:sldMk cId="787979962" sldId="747"/>
        </pc:sldMkLst>
        <pc:spChg chg="mod">
          <ac:chgData name="Biswa" userId="S::bbanik@tonikbank.com::26f52a98-3216-49f8-95c0-92c9bbdc30ba" providerId="AD" clId="Web-{7CAFB62B-9DE2-3236-2C70-4BABD26D7672}" dt="2025-05-09T06:46:27.313" v="76" actId="14100"/>
          <ac:spMkLst>
            <pc:docMk/>
            <pc:sldMk cId="787979962" sldId="747"/>
            <ac:spMk id="6" creationId="{230B150F-05CE-718A-33EB-3686981CC6E9}"/>
          </ac:spMkLst>
        </pc:spChg>
      </pc:sldChg>
    </pc:docChg>
  </pc:docChgLst>
  <pc:docChgLst>
    <pc:chgData name="Pradeepa P" userId="S::pparameshvaran@tonikbank.com::ba3c13e9-ce31-4e98-8655-9daa7e0bceff" providerId="AD" clId="Web-{2B43DD1B-6103-F378-9530-892BF3A9883C}"/>
    <pc:docChg chg="delSld modSld sldOrd">
      <pc:chgData name="Pradeepa P" userId="S::pparameshvaran@tonikbank.com::ba3c13e9-ce31-4e98-8655-9daa7e0bceff" providerId="AD" clId="Web-{2B43DD1B-6103-F378-9530-892BF3A9883C}" dt="2025-04-02T10:38:22.939" v="243" actId="20577"/>
      <pc:docMkLst>
        <pc:docMk/>
      </pc:docMkLst>
      <pc:sldChg chg="modSp">
        <pc:chgData name="Pradeepa P" userId="S::pparameshvaran@tonikbank.com::ba3c13e9-ce31-4e98-8655-9daa7e0bceff" providerId="AD" clId="Web-{2B43DD1B-6103-F378-9530-892BF3A9883C}" dt="2025-04-02T10:38:22.939" v="243" actId="20577"/>
        <pc:sldMkLst>
          <pc:docMk/>
          <pc:sldMk cId="66528652" sldId="666"/>
        </pc:sldMkLst>
      </pc:sldChg>
      <pc:sldChg chg="ord">
        <pc:chgData name="Pradeepa P" userId="S::pparameshvaran@tonikbank.com::ba3c13e9-ce31-4e98-8655-9daa7e0bceff" providerId="AD" clId="Web-{2B43DD1B-6103-F378-9530-892BF3A9883C}" dt="2025-04-02T10:24:14.341" v="49"/>
        <pc:sldMkLst>
          <pc:docMk/>
          <pc:sldMk cId="171521606" sldId="674"/>
        </pc:sldMkLst>
      </pc:sldChg>
      <pc:sldChg chg="modSp ord">
        <pc:chgData name="Pradeepa P" userId="S::pparameshvaran@tonikbank.com::ba3c13e9-ce31-4e98-8655-9daa7e0bceff" providerId="AD" clId="Web-{2B43DD1B-6103-F378-9530-892BF3A9883C}" dt="2025-04-02T10:22:46.759" v="44" actId="20577"/>
        <pc:sldMkLst>
          <pc:docMk/>
          <pc:sldMk cId="1535341340" sldId="677"/>
        </pc:sldMkLst>
      </pc:sldChg>
      <pc:sldChg chg="ord">
        <pc:chgData name="Pradeepa P" userId="S::pparameshvaran@tonikbank.com::ba3c13e9-ce31-4e98-8655-9daa7e0bceff" providerId="AD" clId="Web-{2B43DD1B-6103-F378-9530-892BF3A9883C}" dt="2025-04-02T10:21:50.788" v="38"/>
        <pc:sldMkLst>
          <pc:docMk/>
          <pc:sldMk cId="1597031962" sldId="678"/>
        </pc:sldMkLst>
      </pc:sldChg>
      <pc:sldChg chg="modSp">
        <pc:chgData name="Pradeepa P" userId="S::pparameshvaran@tonikbank.com::ba3c13e9-ce31-4e98-8655-9daa7e0bceff" providerId="AD" clId="Web-{2B43DD1B-6103-F378-9530-892BF3A9883C}" dt="2025-04-02T10:24:06.872" v="48" actId="20577"/>
        <pc:sldMkLst>
          <pc:docMk/>
          <pc:sldMk cId="363834639" sldId="681"/>
        </pc:sldMkLst>
      </pc:sldChg>
      <pc:sldChg chg="modSp">
        <pc:chgData name="Pradeepa P" userId="S::pparameshvaran@tonikbank.com::ba3c13e9-ce31-4e98-8655-9daa7e0bceff" providerId="AD" clId="Web-{2B43DD1B-6103-F378-9530-892BF3A9883C}" dt="2025-04-02T10:37:58.157" v="240" actId="20577"/>
        <pc:sldMkLst>
          <pc:docMk/>
          <pc:sldMk cId="633098496" sldId="689"/>
        </pc:sldMkLst>
        <pc:spChg chg="mod">
          <ac:chgData name="Pradeepa P" userId="S::pparameshvaran@tonikbank.com::ba3c13e9-ce31-4e98-8655-9daa7e0bceff" providerId="AD" clId="Web-{2B43DD1B-6103-F378-9530-892BF3A9883C}" dt="2025-04-02T10:37:58.157" v="240" actId="20577"/>
          <ac:spMkLst>
            <pc:docMk/>
            <pc:sldMk cId="633098496" sldId="689"/>
            <ac:spMk id="3" creationId="{B142CDEE-B919-E235-FAB7-B7A0EDAF6A3C}"/>
          </ac:spMkLst>
        </pc:spChg>
      </pc:sldChg>
      <pc:sldChg chg="modSp">
        <pc:chgData name="Pradeepa P" userId="S::pparameshvaran@tonikbank.com::ba3c13e9-ce31-4e98-8655-9daa7e0bceff" providerId="AD" clId="Web-{2B43DD1B-6103-F378-9530-892BF3A9883C}" dt="2025-04-02T10:10:26.416" v="14" actId="20577"/>
        <pc:sldMkLst>
          <pc:docMk/>
          <pc:sldMk cId="4067340277" sldId="690"/>
        </pc:sldMkLst>
        <pc:spChg chg="mod">
          <ac:chgData name="Pradeepa P" userId="S::pparameshvaran@tonikbank.com::ba3c13e9-ce31-4e98-8655-9daa7e0bceff" providerId="AD" clId="Web-{2B43DD1B-6103-F378-9530-892BF3A9883C}" dt="2025-04-02T10:10:26.416" v="14" actId="20577"/>
          <ac:spMkLst>
            <pc:docMk/>
            <pc:sldMk cId="4067340277" sldId="690"/>
            <ac:spMk id="18" creationId="{A66641C1-CF4A-74AD-6D9B-655039344F55}"/>
          </ac:spMkLst>
        </pc:spChg>
      </pc:sldChg>
      <pc:sldChg chg="addSp delSp modSp">
        <pc:chgData name="Pradeepa P" userId="S::pparameshvaran@tonikbank.com::ba3c13e9-ce31-4e98-8655-9daa7e0bceff" providerId="AD" clId="Web-{2B43DD1B-6103-F378-9530-892BF3A9883C}" dt="2025-04-02T06:49:07.223" v="12"/>
        <pc:sldMkLst>
          <pc:docMk/>
          <pc:sldMk cId="2942096670" sldId="696"/>
        </pc:sldMkLst>
      </pc:sldChg>
      <pc:sldChg chg="addSp delSp modSp">
        <pc:chgData name="Pradeepa P" userId="S::pparameshvaran@tonikbank.com::ba3c13e9-ce31-4e98-8655-9daa7e0bceff" providerId="AD" clId="Web-{2B43DD1B-6103-F378-9530-892BF3A9883C}" dt="2025-04-02T10:20:09.300" v="31" actId="14100"/>
        <pc:sldMkLst>
          <pc:docMk/>
          <pc:sldMk cId="1783882869" sldId="697"/>
        </pc:sldMkLst>
      </pc:sldChg>
      <pc:sldChg chg="ord">
        <pc:chgData name="Pradeepa P" userId="S::pparameshvaran@tonikbank.com::ba3c13e9-ce31-4e98-8655-9daa7e0bceff" providerId="AD" clId="Web-{2B43DD1B-6103-F378-9530-892BF3A9883C}" dt="2025-04-02T10:21:27.475" v="36"/>
        <pc:sldMkLst>
          <pc:docMk/>
          <pc:sldMk cId="2512632572" sldId="699"/>
        </pc:sldMkLst>
      </pc:sldChg>
      <pc:sldChg chg="modSp ord">
        <pc:chgData name="Pradeepa P" userId="S::pparameshvaran@tonikbank.com::ba3c13e9-ce31-4e98-8655-9daa7e0bceff" providerId="AD" clId="Web-{2B43DD1B-6103-F378-9530-892BF3A9883C}" dt="2025-04-02T10:21:38.553" v="37"/>
        <pc:sldMkLst>
          <pc:docMk/>
          <pc:sldMk cId="2925055086" sldId="701"/>
        </pc:sldMkLst>
      </pc:sldChg>
      <pc:sldChg chg="del">
        <pc:chgData name="Pradeepa P" userId="S::pparameshvaran@tonikbank.com::ba3c13e9-ce31-4e98-8655-9daa7e0bceff" providerId="AD" clId="Web-{2B43DD1B-6103-F378-9530-892BF3A9883C}" dt="2025-04-02T10:24:27.998" v="50"/>
        <pc:sldMkLst>
          <pc:docMk/>
          <pc:sldMk cId="1459693824" sldId="702"/>
        </pc:sldMkLst>
      </pc:sldChg>
      <pc:sldChg chg="modSp">
        <pc:chgData name="Pradeepa P" userId="S::pparameshvaran@tonikbank.com::ba3c13e9-ce31-4e98-8655-9daa7e0bceff" providerId="AD" clId="Web-{2B43DD1B-6103-F378-9530-892BF3A9883C}" dt="2025-04-02T10:22:12.649" v="41" actId="20577"/>
        <pc:sldMkLst>
          <pc:docMk/>
          <pc:sldMk cId="356660738" sldId="707"/>
        </pc:sldMkLst>
      </pc:sldChg>
      <pc:sldChg chg="modSp">
        <pc:chgData name="Pradeepa P" userId="S::pparameshvaran@tonikbank.com::ba3c13e9-ce31-4e98-8655-9daa7e0bceff" providerId="AD" clId="Web-{2B43DD1B-6103-F378-9530-892BF3A9883C}" dt="2025-04-02T10:37:49.328" v="238"/>
        <pc:sldMkLst>
          <pc:docMk/>
          <pc:sldMk cId="3428591970" sldId="709"/>
        </pc:sldMkLst>
        <pc:graphicFrameChg chg="mod modGraphic">
          <ac:chgData name="Pradeepa P" userId="S::pparameshvaran@tonikbank.com::ba3c13e9-ce31-4e98-8655-9daa7e0bceff" providerId="AD" clId="Web-{2B43DD1B-6103-F378-9530-892BF3A9883C}" dt="2025-04-02T10:37:49.328" v="238"/>
          <ac:graphicFrameMkLst>
            <pc:docMk/>
            <pc:sldMk cId="3428591970" sldId="709"/>
            <ac:graphicFrameMk id="7" creationId="{90571596-72DD-C747-505A-F2D7D714FF9B}"/>
          </ac:graphicFrameMkLst>
        </pc:graphicFrameChg>
      </pc:sldChg>
      <pc:sldChg chg="modSp">
        <pc:chgData name="Pradeepa P" userId="S::pparameshvaran@tonikbank.com::ba3c13e9-ce31-4e98-8655-9daa7e0bceff" providerId="AD" clId="Web-{2B43DD1B-6103-F378-9530-892BF3A9883C}" dt="2025-04-02T10:24:33.467" v="51" actId="20577"/>
        <pc:sldMkLst>
          <pc:docMk/>
          <pc:sldMk cId="2606321248" sldId="710"/>
        </pc:sldMkLst>
      </pc:sldChg>
      <pc:sldChg chg="modSp ord">
        <pc:chgData name="Pradeepa P" userId="S::pparameshvaran@tonikbank.com::ba3c13e9-ce31-4e98-8655-9daa7e0bceff" providerId="AD" clId="Web-{2B43DD1B-6103-F378-9530-892BF3A9883C}" dt="2025-04-02T10:20:45.989" v="35" actId="20577"/>
        <pc:sldMkLst>
          <pc:docMk/>
          <pc:sldMk cId="2527921208" sldId="713"/>
        </pc:sldMkLst>
      </pc:sldChg>
      <pc:sldChg chg="modSp">
        <pc:chgData name="Pradeepa P" userId="S::pparameshvaran@tonikbank.com::ba3c13e9-ce31-4e98-8655-9daa7e0bceff" providerId="AD" clId="Web-{2B43DD1B-6103-F378-9530-892BF3A9883C}" dt="2025-04-02T10:24:41.545" v="53" actId="20577"/>
        <pc:sldMkLst>
          <pc:docMk/>
          <pc:sldMk cId="3926436191" sldId="714"/>
        </pc:sldMkLst>
      </pc:sldChg>
      <pc:sldChg chg="ord">
        <pc:chgData name="Pradeepa P" userId="S::pparameshvaran@tonikbank.com::ba3c13e9-ce31-4e98-8655-9daa7e0bceff" providerId="AD" clId="Web-{2B43DD1B-6103-F378-9530-892BF3A9883C}" dt="2025-04-02T10:23:04.698" v="46"/>
        <pc:sldMkLst>
          <pc:docMk/>
          <pc:sldMk cId="4272342944" sldId="715"/>
        </pc:sldMkLst>
      </pc:sldChg>
    </pc:docChg>
  </pc:docChgLst>
  <pc:docChgLst>
    <pc:chgData name="Biswa" userId="S::bbanik@tonikbank.com::26f52a98-3216-49f8-95c0-92c9bbdc30ba" providerId="AD" clId="Web-{2575A643-3E14-C6D6-814F-177F813D6496}"/>
    <pc:docChg chg="modSld">
      <pc:chgData name="Biswa" userId="S::bbanik@tonikbank.com::26f52a98-3216-49f8-95c0-92c9bbdc30ba" providerId="AD" clId="Web-{2575A643-3E14-C6D6-814F-177F813D6496}" dt="2025-04-10T08:19:50.911" v="4" actId="20577"/>
      <pc:docMkLst>
        <pc:docMk/>
      </pc:docMkLst>
      <pc:sldChg chg="modSp">
        <pc:chgData name="Biswa" userId="S::bbanik@tonikbank.com::26f52a98-3216-49f8-95c0-92c9bbdc30ba" providerId="AD" clId="Web-{2575A643-3E14-C6D6-814F-177F813D6496}" dt="2025-04-10T08:19:50.911" v="4" actId="20577"/>
        <pc:sldMkLst>
          <pc:docMk/>
          <pc:sldMk cId="4129944639" sldId="498"/>
        </pc:sldMkLst>
        <pc:spChg chg="mod">
          <ac:chgData name="Biswa" userId="S::bbanik@tonikbank.com::26f52a98-3216-49f8-95c0-92c9bbdc30ba" providerId="AD" clId="Web-{2575A643-3E14-C6D6-814F-177F813D6496}" dt="2025-04-10T08:19:50.911" v="4" actId="20577"/>
          <ac:spMkLst>
            <pc:docMk/>
            <pc:sldMk cId="4129944639" sldId="498"/>
            <ac:spMk id="3" creationId="{4F7E8F7E-6D89-74CB-11C3-C84321CCA4F1}"/>
          </ac:spMkLst>
        </pc:spChg>
      </pc:sldChg>
    </pc:docChg>
  </pc:docChgLst>
  <pc:docChgLst>
    <pc:chgData name="Bhuvanesh" userId="4650cd39-8dbb-4c0f-8fda-594efc81948c" providerId="ADAL" clId="{E9E307FE-3328-4F79-92C4-E463293D0939}"/>
    <pc:docChg chg="undo redo custSel modSld">
      <pc:chgData name="Bhuvanesh" userId="4650cd39-8dbb-4c0f-8fda-594efc81948c" providerId="ADAL" clId="{E9E307FE-3328-4F79-92C4-E463293D0939}" dt="2025-05-27T12:39:43.713" v="811" actId="14100"/>
      <pc:docMkLst>
        <pc:docMk/>
      </pc:docMkLst>
      <pc:sldChg chg="modSp mod">
        <pc:chgData name="Bhuvanesh" userId="4650cd39-8dbb-4c0f-8fda-594efc81948c" providerId="ADAL" clId="{E9E307FE-3328-4F79-92C4-E463293D0939}" dt="2025-05-27T06:41:50.311" v="200" actId="20577"/>
        <pc:sldMkLst>
          <pc:docMk/>
          <pc:sldMk cId="4129944639" sldId="498"/>
        </pc:sldMkLst>
        <pc:spChg chg="mod">
          <ac:chgData name="Bhuvanesh" userId="4650cd39-8dbb-4c0f-8fda-594efc81948c" providerId="ADAL" clId="{E9E307FE-3328-4F79-92C4-E463293D0939}" dt="2025-05-27T06:41:50.311" v="200" actId="20577"/>
          <ac:spMkLst>
            <pc:docMk/>
            <pc:sldMk cId="4129944639" sldId="498"/>
            <ac:spMk id="3" creationId="{4F7E8F7E-6D89-74CB-11C3-C84321CCA4F1}"/>
          </ac:spMkLst>
        </pc:spChg>
      </pc:sldChg>
      <pc:sldChg chg="modSp mod">
        <pc:chgData name="Bhuvanesh" userId="4650cd39-8dbb-4c0f-8fda-594efc81948c" providerId="ADAL" clId="{E9E307FE-3328-4F79-92C4-E463293D0939}" dt="2025-05-27T06:57:34.242" v="316" actId="20577"/>
        <pc:sldMkLst>
          <pc:docMk/>
          <pc:sldMk cId="2942096670" sldId="696"/>
        </pc:sldMkLst>
        <pc:graphicFrameChg chg="mod modGraphic">
          <ac:chgData name="Bhuvanesh" userId="4650cd39-8dbb-4c0f-8fda-594efc81948c" providerId="ADAL" clId="{E9E307FE-3328-4F79-92C4-E463293D0939}" dt="2025-05-27T06:57:34.242" v="316" actId="20577"/>
          <ac:graphicFrameMkLst>
            <pc:docMk/>
            <pc:sldMk cId="2942096670" sldId="696"/>
            <ac:graphicFrameMk id="8" creationId="{8A337983-A29B-91DE-47DF-D2115C7F5EEA}"/>
          </ac:graphicFrameMkLst>
        </pc:graphicFrameChg>
      </pc:sldChg>
      <pc:sldChg chg="addSp delSp modSp mod">
        <pc:chgData name="Bhuvanesh" userId="4650cd39-8dbb-4c0f-8fda-594efc81948c" providerId="ADAL" clId="{E9E307FE-3328-4F79-92C4-E463293D0939}" dt="2025-05-27T06:47:58.220" v="233" actId="207"/>
        <pc:sldMkLst>
          <pc:docMk/>
          <pc:sldMk cId="3428591970" sldId="709"/>
        </pc:sldMkLst>
        <pc:spChg chg="mod">
          <ac:chgData name="Bhuvanesh" userId="4650cd39-8dbb-4c0f-8fda-594efc81948c" providerId="ADAL" clId="{E9E307FE-3328-4F79-92C4-E463293D0939}" dt="2025-05-27T06:47:00.269" v="231" actId="14100"/>
          <ac:spMkLst>
            <pc:docMk/>
            <pc:sldMk cId="3428591970" sldId="709"/>
            <ac:spMk id="4" creationId="{4F73EB1E-3A8E-0CFD-8DFF-6C3239596E44}"/>
          </ac:spMkLst>
        </pc:spChg>
        <pc:graphicFrameChg chg="add mod modGraphic">
          <ac:chgData name="Bhuvanesh" userId="4650cd39-8dbb-4c0f-8fda-594efc81948c" providerId="ADAL" clId="{E9E307FE-3328-4F79-92C4-E463293D0939}" dt="2025-05-27T06:46:27.692" v="228" actId="1076"/>
          <ac:graphicFrameMkLst>
            <pc:docMk/>
            <pc:sldMk cId="3428591970" sldId="709"/>
            <ac:graphicFrameMk id="2" creationId="{D40E8B75-58EB-1140-6B61-83714B453105}"/>
          </ac:graphicFrameMkLst>
        </pc:graphicFrameChg>
        <pc:graphicFrameChg chg="mod modGraphic">
          <ac:chgData name="Bhuvanesh" userId="4650cd39-8dbb-4c0f-8fda-594efc81948c" providerId="ADAL" clId="{E9E307FE-3328-4F79-92C4-E463293D0939}" dt="2025-05-27T06:47:58.220" v="233" actId="207"/>
          <ac:graphicFrameMkLst>
            <pc:docMk/>
            <pc:sldMk cId="3428591970" sldId="709"/>
            <ac:graphicFrameMk id="7" creationId="{90571596-72DD-C747-505A-F2D7D714FF9B}"/>
          </ac:graphicFrameMkLst>
        </pc:graphicFrameChg>
        <pc:graphicFrameChg chg="add del mod modGraphic">
          <ac:chgData name="Bhuvanesh" userId="4650cd39-8dbb-4c0f-8fda-594efc81948c" providerId="ADAL" clId="{E9E307FE-3328-4F79-92C4-E463293D0939}" dt="2025-05-27T06:46:11.598" v="224" actId="478"/>
          <ac:graphicFrameMkLst>
            <pc:docMk/>
            <pc:sldMk cId="3428591970" sldId="709"/>
            <ac:graphicFrameMk id="8" creationId="{551D6835-6E49-57F6-8013-AEB6B83F03B1}"/>
          </ac:graphicFrameMkLst>
        </pc:graphicFrameChg>
      </pc:sldChg>
      <pc:sldChg chg="addSp delSp modSp mod">
        <pc:chgData name="Bhuvanesh" userId="4650cd39-8dbb-4c0f-8fda-594efc81948c" providerId="ADAL" clId="{E9E307FE-3328-4F79-92C4-E463293D0939}" dt="2025-05-27T06:44:45.826" v="221" actId="1076"/>
        <pc:sldMkLst>
          <pc:docMk/>
          <pc:sldMk cId="2995196123" sldId="733"/>
        </pc:sldMkLst>
        <pc:picChg chg="add del mod">
          <ac:chgData name="Bhuvanesh" userId="4650cd39-8dbb-4c0f-8fda-594efc81948c" providerId="ADAL" clId="{E9E307FE-3328-4F79-92C4-E463293D0939}" dt="2025-05-27T06:43:38.791" v="201" actId="478"/>
          <ac:picMkLst>
            <pc:docMk/>
            <pc:sldMk cId="2995196123" sldId="733"/>
            <ac:picMk id="5" creationId="{022A3A66-354A-BADD-9C3A-B077452C8780}"/>
          </ac:picMkLst>
        </pc:picChg>
        <pc:picChg chg="add mod">
          <ac:chgData name="Bhuvanesh" userId="4650cd39-8dbb-4c0f-8fda-594efc81948c" providerId="ADAL" clId="{E9E307FE-3328-4F79-92C4-E463293D0939}" dt="2025-05-27T06:44:08.189" v="212" actId="14100"/>
          <ac:picMkLst>
            <pc:docMk/>
            <pc:sldMk cId="2995196123" sldId="733"/>
            <ac:picMk id="6" creationId="{0FBA2CAF-54A2-44E0-EC0D-17B1E089EE4C}"/>
          </ac:picMkLst>
        </pc:picChg>
        <pc:picChg chg="add del mod">
          <ac:chgData name="Bhuvanesh" userId="4650cd39-8dbb-4c0f-8fda-594efc81948c" providerId="ADAL" clId="{E9E307FE-3328-4F79-92C4-E463293D0939}" dt="2025-05-27T06:44:09.310" v="213" actId="478"/>
          <ac:picMkLst>
            <pc:docMk/>
            <pc:sldMk cId="2995196123" sldId="733"/>
            <ac:picMk id="9" creationId="{BD1B757B-5F79-06D1-1659-2DB59DFF023B}"/>
          </ac:picMkLst>
        </pc:picChg>
        <pc:picChg chg="add mod">
          <ac:chgData name="Bhuvanesh" userId="4650cd39-8dbb-4c0f-8fda-594efc81948c" providerId="ADAL" clId="{E9E307FE-3328-4F79-92C4-E463293D0939}" dt="2025-05-27T06:44:45.826" v="221" actId="1076"/>
          <ac:picMkLst>
            <pc:docMk/>
            <pc:sldMk cId="2995196123" sldId="733"/>
            <ac:picMk id="10" creationId="{B7E71D97-9495-930E-38BC-2675F9AA313D}"/>
          </ac:picMkLst>
        </pc:picChg>
      </pc:sldChg>
      <pc:sldChg chg="addSp delSp modSp mod modNotesTx">
        <pc:chgData name="Bhuvanesh" userId="4650cd39-8dbb-4c0f-8fda-594efc81948c" providerId="ADAL" clId="{E9E307FE-3328-4F79-92C4-E463293D0939}" dt="2025-05-27T07:57:29.029" v="793" actId="14100"/>
        <pc:sldMkLst>
          <pc:docMk/>
          <pc:sldMk cId="203508966" sldId="734"/>
        </pc:sldMkLst>
        <pc:graphicFrameChg chg="add del mod modGraphic">
          <ac:chgData name="Bhuvanesh" userId="4650cd39-8dbb-4c0f-8fda-594efc81948c" providerId="ADAL" clId="{E9E307FE-3328-4F79-92C4-E463293D0939}" dt="2025-05-27T07:56:08.367" v="770" actId="478"/>
          <ac:graphicFrameMkLst>
            <pc:docMk/>
            <pc:sldMk cId="203508966" sldId="734"/>
            <ac:graphicFrameMk id="4" creationId="{B2A289E4-3DC2-1607-ACF6-678609A07F2E}"/>
          </ac:graphicFrameMkLst>
        </pc:graphicFrameChg>
        <pc:graphicFrameChg chg="add mod modGraphic">
          <ac:chgData name="Bhuvanesh" userId="4650cd39-8dbb-4c0f-8fda-594efc81948c" providerId="ADAL" clId="{E9E307FE-3328-4F79-92C4-E463293D0939}" dt="2025-05-27T07:56:56.147" v="784" actId="1076"/>
          <ac:graphicFrameMkLst>
            <pc:docMk/>
            <pc:sldMk cId="203508966" sldId="734"/>
            <ac:graphicFrameMk id="5" creationId="{9CEFD9A4-29EA-76F8-3F4D-FA3A549F387E}"/>
          </ac:graphicFrameMkLst>
        </pc:graphicFrameChg>
        <pc:graphicFrameChg chg="add mod">
          <ac:chgData name="Bhuvanesh" userId="4650cd39-8dbb-4c0f-8fda-594efc81948c" providerId="ADAL" clId="{E9E307FE-3328-4F79-92C4-E463293D0939}" dt="2025-05-27T07:57:03.790" v="787"/>
          <ac:graphicFrameMkLst>
            <pc:docMk/>
            <pc:sldMk cId="203508966" sldId="734"/>
            <ac:graphicFrameMk id="6" creationId="{B9C93821-ABE4-B219-1054-EC5A6F37D69A}"/>
          </ac:graphicFrameMkLst>
        </pc:graphicFrameChg>
        <pc:graphicFrameChg chg="add mod">
          <ac:chgData name="Bhuvanesh" userId="4650cd39-8dbb-4c0f-8fda-594efc81948c" providerId="ADAL" clId="{E9E307FE-3328-4F79-92C4-E463293D0939}" dt="2025-05-27T07:57:29.029" v="793" actId="14100"/>
          <ac:graphicFrameMkLst>
            <pc:docMk/>
            <pc:sldMk cId="203508966" sldId="734"/>
            <ac:graphicFrameMk id="7" creationId="{B9C93821-ABE4-B219-1054-EC5A6F37D69A}"/>
          </ac:graphicFrameMkLst>
        </pc:graphicFrameChg>
        <pc:graphicFrameChg chg="add del mod">
          <ac:chgData name="Bhuvanesh" userId="4650cd39-8dbb-4c0f-8fda-594efc81948c" providerId="ADAL" clId="{E9E307FE-3328-4F79-92C4-E463293D0939}" dt="2025-05-27T07:56:48.431" v="783" actId="478"/>
          <ac:graphicFrameMkLst>
            <pc:docMk/>
            <pc:sldMk cId="203508966" sldId="734"/>
            <ac:graphicFrameMk id="8" creationId="{B9C93821-ABE4-B219-1054-EC5A6F37D69A}"/>
          </ac:graphicFrameMkLst>
        </pc:graphicFrameChg>
      </pc:sldChg>
      <pc:sldChg chg="addSp delSp modSp mod">
        <pc:chgData name="Bhuvanesh" userId="4650cd39-8dbb-4c0f-8fda-594efc81948c" providerId="ADAL" clId="{E9E307FE-3328-4F79-92C4-E463293D0939}" dt="2025-05-27T07:30:18.389" v="682" actId="20577"/>
        <pc:sldMkLst>
          <pc:docMk/>
          <pc:sldMk cId="1330816650" sldId="735"/>
        </pc:sldMkLst>
        <pc:spChg chg="mod">
          <ac:chgData name="Bhuvanesh" userId="4650cd39-8dbb-4c0f-8fda-594efc81948c" providerId="ADAL" clId="{E9E307FE-3328-4F79-92C4-E463293D0939}" dt="2025-05-27T07:30:18.389" v="682" actId="20577"/>
          <ac:spMkLst>
            <pc:docMk/>
            <pc:sldMk cId="1330816650" sldId="735"/>
            <ac:spMk id="13" creationId="{DB747BC2-3DC6-C930-1E3D-A48641EBC78E}"/>
          </ac:spMkLst>
        </pc:spChg>
        <pc:picChg chg="add mod">
          <ac:chgData name="Bhuvanesh" userId="4650cd39-8dbb-4c0f-8fda-594efc81948c" providerId="ADAL" clId="{E9E307FE-3328-4F79-92C4-E463293D0939}" dt="2025-05-27T06:59:47.063" v="356" actId="14100"/>
          <ac:picMkLst>
            <pc:docMk/>
            <pc:sldMk cId="1330816650" sldId="735"/>
            <ac:picMk id="7" creationId="{378F2938-747B-2C26-97E9-9D16B7200C68}"/>
          </ac:picMkLst>
        </pc:picChg>
        <pc:picChg chg="add del mod">
          <ac:chgData name="Bhuvanesh" userId="4650cd39-8dbb-4c0f-8fda-594efc81948c" providerId="ADAL" clId="{E9E307FE-3328-4F79-92C4-E463293D0939}" dt="2025-05-27T06:59:03.218" v="352" actId="478"/>
          <ac:picMkLst>
            <pc:docMk/>
            <pc:sldMk cId="1330816650" sldId="735"/>
            <ac:picMk id="8" creationId="{F6A6BA0B-57C4-F498-4E01-B30475332576}"/>
          </ac:picMkLst>
        </pc:picChg>
        <pc:picChg chg="add mod">
          <ac:chgData name="Bhuvanesh" userId="4650cd39-8dbb-4c0f-8fda-594efc81948c" providerId="ADAL" clId="{E9E307FE-3328-4F79-92C4-E463293D0939}" dt="2025-05-27T07:00:28.049" v="365" actId="14100"/>
          <ac:picMkLst>
            <pc:docMk/>
            <pc:sldMk cId="1330816650" sldId="735"/>
            <ac:picMk id="10" creationId="{5C7DACF0-A855-D42C-394A-EE873B323D6B}"/>
          </ac:picMkLst>
        </pc:picChg>
        <pc:picChg chg="add del">
          <ac:chgData name="Bhuvanesh" userId="4650cd39-8dbb-4c0f-8fda-594efc81948c" providerId="ADAL" clId="{E9E307FE-3328-4F79-92C4-E463293D0939}" dt="2025-05-27T07:03:46.082" v="377" actId="478"/>
          <ac:picMkLst>
            <pc:docMk/>
            <pc:sldMk cId="1330816650" sldId="735"/>
            <ac:picMk id="11" creationId="{83D00E66-A71D-E93E-57D3-529B50089703}"/>
          </ac:picMkLst>
        </pc:picChg>
        <pc:picChg chg="add del mod">
          <ac:chgData name="Bhuvanesh" userId="4650cd39-8dbb-4c0f-8fda-594efc81948c" providerId="ADAL" clId="{E9E307FE-3328-4F79-92C4-E463293D0939}" dt="2025-05-27T06:59:56.962" v="357" actId="478"/>
          <ac:picMkLst>
            <pc:docMk/>
            <pc:sldMk cId="1330816650" sldId="735"/>
            <ac:picMk id="12" creationId="{7445484A-66A0-1D2D-CB4F-370B628BECE8}"/>
          </ac:picMkLst>
        </pc:picChg>
        <pc:picChg chg="add del mod">
          <ac:chgData name="Bhuvanesh" userId="4650cd39-8dbb-4c0f-8fda-594efc81948c" providerId="ADAL" clId="{E9E307FE-3328-4F79-92C4-E463293D0939}" dt="2025-05-27T07:04:24.160" v="384" actId="478"/>
          <ac:picMkLst>
            <pc:docMk/>
            <pc:sldMk cId="1330816650" sldId="735"/>
            <ac:picMk id="14" creationId="{94E64F78-EEF2-AF20-9F5B-71CBBE87F3F6}"/>
          </ac:picMkLst>
        </pc:picChg>
        <pc:picChg chg="add mod">
          <ac:chgData name="Bhuvanesh" userId="4650cd39-8dbb-4c0f-8fda-594efc81948c" providerId="ADAL" clId="{E9E307FE-3328-4F79-92C4-E463293D0939}" dt="2025-05-27T07:04:49.717" v="394" actId="1076"/>
          <ac:picMkLst>
            <pc:docMk/>
            <pc:sldMk cId="1330816650" sldId="735"/>
            <ac:picMk id="15" creationId="{EB1C31CD-0DF7-A97F-348D-2C2FA1E13436}"/>
          </ac:picMkLst>
        </pc:picChg>
      </pc:sldChg>
      <pc:sldChg chg="addSp delSp modSp mod">
        <pc:chgData name="Bhuvanesh" userId="4650cd39-8dbb-4c0f-8fda-594efc81948c" providerId="ADAL" clId="{E9E307FE-3328-4F79-92C4-E463293D0939}" dt="2025-05-27T07:30:14.965" v="681" actId="20577"/>
        <pc:sldMkLst>
          <pc:docMk/>
          <pc:sldMk cId="643285585" sldId="736"/>
        </pc:sldMkLst>
        <pc:spChg chg="add mod">
          <ac:chgData name="Bhuvanesh" userId="4650cd39-8dbb-4c0f-8fda-594efc81948c" providerId="ADAL" clId="{E9E307FE-3328-4F79-92C4-E463293D0939}" dt="2025-05-27T07:30:14.965" v="681" actId="20577"/>
          <ac:spMkLst>
            <pc:docMk/>
            <pc:sldMk cId="643285585" sldId="736"/>
            <ac:spMk id="5" creationId="{EB6A76EB-3155-ED1F-4E4B-C2FA1D582271}"/>
          </ac:spMkLst>
        </pc:spChg>
        <pc:spChg chg="del">
          <ac:chgData name="Bhuvanesh" userId="4650cd39-8dbb-4c0f-8fda-594efc81948c" providerId="ADAL" clId="{E9E307FE-3328-4F79-92C4-E463293D0939}" dt="2025-05-27T07:01:14.522" v="370" actId="478"/>
          <ac:spMkLst>
            <pc:docMk/>
            <pc:sldMk cId="643285585" sldId="736"/>
            <ac:spMk id="8" creationId="{4BBDFB80-B65B-F951-272E-3E0F29DD91D3}"/>
          </ac:spMkLst>
        </pc:spChg>
        <pc:picChg chg="del">
          <ac:chgData name="Bhuvanesh" userId="4650cd39-8dbb-4c0f-8fda-594efc81948c" providerId="ADAL" clId="{E9E307FE-3328-4F79-92C4-E463293D0939}" dt="2025-05-27T07:08:19.114" v="411" actId="478"/>
          <ac:picMkLst>
            <pc:docMk/>
            <pc:sldMk cId="643285585" sldId="736"/>
            <ac:picMk id="7" creationId="{E454D3FF-3517-7DCB-DA47-B345B95E8A16}"/>
          </ac:picMkLst>
        </pc:picChg>
        <pc:picChg chg="del">
          <ac:chgData name="Bhuvanesh" userId="4650cd39-8dbb-4c0f-8fda-594efc81948c" providerId="ADAL" clId="{E9E307FE-3328-4F79-92C4-E463293D0939}" dt="2025-05-27T07:06:11.386" v="400" actId="478"/>
          <ac:picMkLst>
            <pc:docMk/>
            <pc:sldMk cId="643285585" sldId="736"/>
            <ac:picMk id="10" creationId="{B36ABAE9-C197-BE2F-5B5C-5A64F9E465DD}"/>
          </ac:picMkLst>
        </pc:picChg>
        <pc:picChg chg="add mod">
          <ac:chgData name="Bhuvanesh" userId="4650cd39-8dbb-4c0f-8fda-594efc81948c" providerId="ADAL" clId="{E9E307FE-3328-4F79-92C4-E463293D0939}" dt="2025-05-27T07:06:05.864" v="399" actId="1076"/>
          <ac:picMkLst>
            <pc:docMk/>
            <pc:sldMk cId="643285585" sldId="736"/>
            <ac:picMk id="11" creationId="{67E1560A-CE50-35CF-99AA-7D4ED1150E00}"/>
          </ac:picMkLst>
        </pc:picChg>
        <pc:picChg chg="del">
          <ac:chgData name="Bhuvanesh" userId="4650cd39-8dbb-4c0f-8fda-594efc81948c" providerId="ADAL" clId="{E9E307FE-3328-4F79-92C4-E463293D0939}" dt="2025-05-27T07:06:00.352" v="398" actId="478"/>
          <ac:picMkLst>
            <pc:docMk/>
            <pc:sldMk cId="643285585" sldId="736"/>
            <ac:picMk id="12" creationId="{EFA23E95-EB44-B770-0B11-C350AFBD8390}"/>
          </ac:picMkLst>
        </pc:picChg>
        <pc:picChg chg="add mod">
          <ac:chgData name="Bhuvanesh" userId="4650cd39-8dbb-4c0f-8fda-594efc81948c" providerId="ADAL" clId="{E9E307FE-3328-4F79-92C4-E463293D0939}" dt="2025-05-27T07:08:24.580" v="416" actId="1076"/>
          <ac:picMkLst>
            <pc:docMk/>
            <pc:sldMk cId="643285585" sldId="736"/>
            <ac:picMk id="14" creationId="{7C40CF43-78F0-CA3F-D87F-1769F63E1F39}"/>
          </ac:picMkLst>
        </pc:picChg>
        <pc:picChg chg="add mod">
          <ac:chgData name="Bhuvanesh" userId="4650cd39-8dbb-4c0f-8fda-594efc81948c" providerId="ADAL" clId="{E9E307FE-3328-4F79-92C4-E463293D0939}" dt="2025-05-27T07:08:57.448" v="427" actId="1076"/>
          <ac:picMkLst>
            <pc:docMk/>
            <pc:sldMk cId="643285585" sldId="736"/>
            <ac:picMk id="15" creationId="{85286096-8091-B2A4-FAF4-D54471430868}"/>
          </ac:picMkLst>
        </pc:picChg>
      </pc:sldChg>
      <pc:sldChg chg="addSp delSp modSp mod">
        <pc:chgData name="Bhuvanesh" userId="4650cd39-8dbb-4c0f-8fda-594efc81948c" providerId="ADAL" clId="{E9E307FE-3328-4F79-92C4-E463293D0939}" dt="2025-05-27T07:29:30.288" v="675" actId="1076"/>
        <pc:sldMkLst>
          <pc:docMk/>
          <pc:sldMk cId="3025716360" sldId="737"/>
        </pc:sldMkLst>
        <pc:spChg chg="mod">
          <ac:chgData name="Bhuvanesh" userId="4650cd39-8dbb-4c0f-8fda-594efc81948c" providerId="ADAL" clId="{E9E307FE-3328-4F79-92C4-E463293D0939}" dt="2025-05-27T07:10:18.194" v="446" actId="1076"/>
          <ac:spMkLst>
            <pc:docMk/>
            <pc:sldMk cId="3025716360" sldId="737"/>
            <ac:spMk id="3" creationId="{309C27CD-C857-6565-F27C-DFC7478DF97F}"/>
          </ac:spMkLst>
        </pc:spChg>
        <pc:spChg chg="mod">
          <ac:chgData name="Bhuvanesh" userId="4650cd39-8dbb-4c0f-8fda-594efc81948c" providerId="ADAL" clId="{E9E307FE-3328-4F79-92C4-E463293D0939}" dt="2025-05-27T07:29:30.288" v="675" actId="1076"/>
          <ac:spMkLst>
            <pc:docMk/>
            <pc:sldMk cId="3025716360" sldId="737"/>
            <ac:spMk id="7" creationId="{7BC95828-64E8-BBE7-77C7-49D23BE9B48E}"/>
          </ac:spMkLst>
        </pc:spChg>
        <pc:picChg chg="del">
          <ac:chgData name="Bhuvanesh" userId="4650cd39-8dbb-4c0f-8fda-594efc81948c" providerId="ADAL" clId="{E9E307FE-3328-4F79-92C4-E463293D0939}" dt="2025-05-27T07:23:14.275" v="587" actId="478"/>
          <ac:picMkLst>
            <pc:docMk/>
            <pc:sldMk cId="3025716360" sldId="737"/>
            <ac:picMk id="5" creationId="{4B60480E-6FF0-A8A0-BE9E-9F74784B4B45}"/>
          </ac:picMkLst>
        </pc:picChg>
        <pc:picChg chg="del">
          <ac:chgData name="Bhuvanesh" userId="4650cd39-8dbb-4c0f-8fda-594efc81948c" providerId="ADAL" clId="{E9E307FE-3328-4F79-92C4-E463293D0939}" dt="2025-05-27T07:09:42.367" v="435" actId="478"/>
          <ac:picMkLst>
            <pc:docMk/>
            <pc:sldMk cId="3025716360" sldId="737"/>
            <ac:picMk id="12" creationId="{37109E6E-8417-F1A8-A1A8-6121A2FA066C}"/>
          </ac:picMkLst>
        </pc:picChg>
        <pc:picChg chg="add mod">
          <ac:chgData name="Bhuvanesh" userId="4650cd39-8dbb-4c0f-8fda-594efc81948c" providerId="ADAL" clId="{E9E307FE-3328-4F79-92C4-E463293D0939}" dt="2025-05-27T07:09:41.083" v="434" actId="14100"/>
          <ac:picMkLst>
            <pc:docMk/>
            <pc:sldMk cId="3025716360" sldId="737"/>
            <ac:picMk id="13" creationId="{D1651586-3638-9E7A-BB72-800FA9F300B2}"/>
          </ac:picMkLst>
        </pc:picChg>
        <pc:picChg chg="del">
          <ac:chgData name="Bhuvanesh" userId="4650cd39-8dbb-4c0f-8fda-594efc81948c" providerId="ADAL" clId="{E9E307FE-3328-4F79-92C4-E463293D0939}" dt="2025-05-27T07:09:24.112" v="428" actId="478"/>
          <ac:picMkLst>
            <pc:docMk/>
            <pc:sldMk cId="3025716360" sldId="737"/>
            <ac:picMk id="14" creationId="{2C612FD1-E4B9-6342-31F5-69F20F2D2349}"/>
          </ac:picMkLst>
        </pc:picChg>
        <pc:picChg chg="add mod">
          <ac:chgData name="Bhuvanesh" userId="4650cd39-8dbb-4c0f-8fda-594efc81948c" providerId="ADAL" clId="{E9E307FE-3328-4F79-92C4-E463293D0939}" dt="2025-05-27T07:10:17.502" v="445" actId="14100"/>
          <ac:picMkLst>
            <pc:docMk/>
            <pc:sldMk cId="3025716360" sldId="737"/>
            <ac:picMk id="16" creationId="{837A0577-F0E5-6A8C-115A-3B0AB4D3D6F6}"/>
          </ac:picMkLst>
        </pc:picChg>
        <pc:picChg chg="add mod">
          <ac:chgData name="Bhuvanesh" userId="4650cd39-8dbb-4c0f-8fda-594efc81948c" providerId="ADAL" clId="{E9E307FE-3328-4F79-92C4-E463293D0939}" dt="2025-05-27T07:23:31.676" v="594" actId="1076"/>
          <ac:picMkLst>
            <pc:docMk/>
            <pc:sldMk cId="3025716360" sldId="737"/>
            <ac:picMk id="17" creationId="{B7E695CA-F854-E0C8-0E5D-6970BA420B91}"/>
          </ac:picMkLst>
        </pc:picChg>
      </pc:sldChg>
      <pc:sldChg chg="addSp delSp modSp mod">
        <pc:chgData name="Bhuvanesh" userId="4650cd39-8dbb-4c0f-8fda-594efc81948c" providerId="ADAL" clId="{E9E307FE-3328-4F79-92C4-E463293D0939}" dt="2025-05-27T07:11:36.272" v="464" actId="1076"/>
        <pc:sldMkLst>
          <pc:docMk/>
          <pc:sldMk cId="3257130989" sldId="738"/>
        </pc:sldMkLst>
        <pc:picChg chg="del">
          <ac:chgData name="Bhuvanesh" userId="4650cd39-8dbb-4c0f-8fda-594efc81948c" providerId="ADAL" clId="{E9E307FE-3328-4F79-92C4-E463293D0939}" dt="2025-05-27T07:11:12.569" v="455" actId="478"/>
          <ac:picMkLst>
            <pc:docMk/>
            <pc:sldMk cId="3257130989" sldId="738"/>
            <ac:picMk id="5" creationId="{F36A8E46-9035-0E4C-9EF9-2D23E2B90E5A}"/>
          </ac:picMkLst>
        </pc:picChg>
        <pc:picChg chg="add mod">
          <ac:chgData name="Bhuvanesh" userId="4650cd39-8dbb-4c0f-8fda-594efc81948c" providerId="ADAL" clId="{E9E307FE-3328-4F79-92C4-E463293D0939}" dt="2025-05-27T07:11:08.956" v="454" actId="14100"/>
          <ac:picMkLst>
            <pc:docMk/>
            <pc:sldMk cId="3257130989" sldId="738"/>
            <ac:picMk id="8" creationId="{ED9FBEFE-2CD5-AE5B-CE95-4BF6BBFA9709}"/>
          </ac:picMkLst>
        </pc:picChg>
        <pc:picChg chg="del">
          <ac:chgData name="Bhuvanesh" userId="4650cd39-8dbb-4c0f-8fda-594efc81948c" providerId="ADAL" clId="{E9E307FE-3328-4F79-92C4-E463293D0939}" dt="2025-05-27T07:10:54.858" v="447" actId="478"/>
          <ac:picMkLst>
            <pc:docMk/>
            <pc:sldMk cId="3257130989" sldId="738"/>
            <ac:picMk id="10" creationId="{DF342D26-BEB4-58F7-80FC-3F5217058CF7}"/>
          </ac:picMkLst>
        </pc:picChg>
        <pc:picChg chg="add mod">
          <ac:chgData name="Bhuvanesh" userId="4650cd39-8dbb-4c0f-8fda-594efc81948c" providerId="ADAL" clId="{E9E307FE-3328-4F79-92C4-E463293D0939}" dt="2025-05-27T07:11:36.272" v="464" actId="1076"/>
          <ac:picMkLst>
            <pc:docMk/>
            <pc:sldMk cId="3257130989" sldId="738"/>
            <ac:picMk id="11" creationId="{605E4E95-B8A5-E648-B0B0-C0B712F14602}"/>
          </ac:picMkLst>
        </pc:picChg>
      </pc:sldChg>
      <pc:sldChg chg="addSp delSp modSp mod">
        <pc:chgData name="Bhuvanesh" userId="4650cd39-8dbb-4c0f-8fda-594efc81948c" providerId="ADAL" clId="{E9E307FE-3328-4F79-92C4-E463293D0939}" dt="2025-05-27T07:29:46.169" v="678" actId="1076"/>
        <pc:sldMkLst>
          <pc:docMk/>
          <pc:sldMk cId="2316968103" sldId="739"/>
        </pc:sldMkLst>
        <pc:spChg chg="mod">
          <ac:chgData name="Bhuvanesh" userId="4650cd39-8dbb-4c0f-8fda-594efc81948c" providerId="ADAL" clId="{E9E307FE-3328-4F79-92C4-E463293D0939}" dt="2025-05-27T07:29:46.169" v="678" actId="1076"/>
          <ac:spMkLst>
            <pc:docMk/>
            <pc:sldMk cId="2316968103" sldId="739"/>
            <ac:spMk id="11" creationId="{C883AFE5-26D2-C13B-2001-3D667D05B135}"/>
          </ac:spMkLst>
        </pc:spChg>
        <pc:picChg chg="del">
          <ac:chgData name="Bhuvanesh" userId="4650cd39-8dbb-4c0f-8fda-594efc81948c" providerId="ADAL" clId="{E9E307FE-3328-4F79-92C4-E463293D0939}" dt="2025-05-27T07:12:17.559" v="470" actId="478"/>
          <ac:picMkLst>
            <pc:docMk/>
            <pc:sldMk cId="2316968103" sldId="739"/>
            <ac:picMk id="7" creationId="{62D9A80B-4254-154B-F9CF-A77ED2942AE9}"/>
          </ac:picMkLst>
        </pc:picChg>
        <pc:picChg chg="del">
          <ac:chgData name="Bhuvanesh" userId="4650cd39-8dbb-4c0f-8fda-594efc81948c" providerId="ADAL" clId="{E9E307FE-3328-4F79-92C4-E463293D0939}" dt="2025-05-27T07:26:00.617" v="610" actId="478"/>
          <ac:picMkLst>
            <pc:docMk/>
            <pc:sldMk cId="2316968103" sldId="739"/>
            <ac:picMk id="8" creationId="{B122955F-7627-66B5-D0B9-E2BBDA8F7D7D}"/>
          </ac:picMkLst>
        </pc:picChg>
        <pc:picChg chg="del">
          <ac:chgData name="Bhuvanesh" userId="4650cd39-8dbb-4c0f-8fda-594efc81948c" providerId="ADAL" clId="{E9E307FE-3328-4F79-92C4-E463293D0939}" dt="2025-05-27T07:11:46.315" v="465" actId="478"/>
          <ac:picMkLst>
            <pc:docMk/>
            <pc:sldMk cId="2316968103" sldId="739"/>
            <ac:picMk id="9" creationId="{F78CC053-CBDC-0680-52AB-CBB2A6E5744A}"/>
          </ac:picMkLst>
        </pc:picChg>
        <pc:picChg chg="add mod">
          <ac:chgData name="Bhuvanesh" userId="4650cd39-8dbb-4c0f-8fda-594efc81948c" providerId="ADAL" clId="{E9E307FE-3328-4F79-92C4-E463293D0939}" dt="2025-05-27T07:12:15.795" v="469" actId="1076"/>
          <ac:picMkLst>
            <pc:docMk/>
            <pc:sldMk cId="2316968103" sldId="739"/>
            <ac:picMk id="10" creationId="{61E07BF9-8A61-D42D-EE56-7A84ADE9C86D}"/>
          </ac:picMkLst>
        </pc:picChg>
        <pc:picChg chg="add mod">
          <ac:chgData name="Bhuvanesh" userId="4650cd39-8dbb-4c0f-8fda-594efc81948c" providerId="ADAL" clId="{E9E307FE-3328-4F79-92C4-E463293D0939}" dt="2025-05-27T07:12:45.517" v="479" actId="14100"/>
          <ac:picMkLst>
            <pc:docMk/>
            <pc:sldMk cId="2316968103" sldId="739"/>
            <ac:picMk id="13" creationId="{80337716-0696-DE30-4152-B1F23D8DDE70}"/>
          </ac:picMkLst>
        </pc:picChg>
        <pc:picChg chg="add mod">
          <ac:chgData name="Bhuvanesh" userId="4650cd39-8dbb-4c0f-8fda-594efc81948c" providerId="ADAL" clId="{E9E307FE-3328-4F79-92C4-E463293D0939}" dt="2025-05-27T07:26:16.562" v="616" actId="1076"/>
          <ac:picMkLst>
            <pc:docMk/>
            <pc:sldMk cId="2316968103" sldId="739"/>
            <ac:picMk id="14" creationId="{0CBD8DCC-7DB0-821F-255E-B5D4ECB53475}"/>
          </ac:picMkLst>
        </pc:picChg>
      </pc:sldChg>
      <pc:sldChg chg="addSp delSp modSp mod">
        <pc:chgData name="Bhuvanesh" userId="4650cd39-8dbb-4c0f-8fda-594efc81948c" providerId="ADAL" clId="{E9E307FE-3328-4F79-92C4-E463293D0939}" dt="2025-05-27T07:32:38.003" v="702" actId="1076"/>
        <pc:sldMkLst>
          <pc:docMk/>
          <pc:sldMk cId="1526267575" sldId="740"/>
        </pc:sldMkLst>
        <pc:spChg chg="mod">
          <ac:chgData name="Bhuvanesh" userId="4650cd39-8dbb-4c0f-8fda-594efc81948c" providerId="ADAL" clId="{E9E307FE-3328-4F79-92C4-E463293D0939}" dt="2025-05-27T07:32:38.003" v="702" actId="1076"/>
          <ac:spMkLst>
            <pc:docMk/>
            <pc:sldMk cId="1526267575" sldId="740"/>
            <ac:spMk id="11" creationId="{F497144C-1A6F-6E3A-0CA9-61DC05F8F40B}"/>
          </ac:spMkLst>
        </pc:spChg>
        <pc:picChg chg="del">
          <ac:chgData name="Bhuvanesh" userId="4650cd39-8dbb-4c0f-8fda-594efc81948c" providerId="ADAL" clId="{E9E307FE-3328-4F79-92C4-E463293D0939}" dt="2025-05-27T07:14:35.306" v="501" actId="478"/>
          <ac:picMkLst>
            <pc:docMk/>
            <pc:sldMk cId="1526267575" sldId="740"/>
            <ac:picMk id="5" creationId="{7475946F-97CC-117E-154A-1943AEDE75C3}"/>
          </ac:picMkLst>
        </pc:picChg>
        <pc:picChg chg="del">
          <ac:chgData name="Bhuvanesh" userId="4650cd39-8dbb-4c0f-8fda-594efc81948c" providerId="ADAL" clId="{E9E307FE-3328-4F79-92C4-E463293D0939}" dt="2025-05-27T07:28:05.786" v="648" actId="478"/>
          <ac:picMkLst>
            <pc:docMk/>
            <pc:sldMk cId="1526267575" sldId="740"/>
            <ac:picMk id="8" creationId="{3BC8EB7E-030A-5F83-66E7-0D168DC01684}"/>
          </ac:picMkLst>
        </pc:picChg>
        <pc:picChg chg="add mod">
          <ac:chgData name="Bhuvanesh" userId="4650cd39-8dbb-4c0f-8fda-594efc81948c" providerId="ADAL" clId="{E9E307FE-3328-4F79-92C4-E463293D0939}" dt="2025-05-27T07:14:33.854" v="500" actId="14100"/>
          <ac:picMkLst>
            <pc:docMk/>
            <pc:sldMk cId="1526267575" sldId="740"/>
            <ac:picMk id="9" creationId="{8DF93A08-9BB6-DF38-EEC5-5A994BD89015}"/>
          </ac:picMkLst>
        </pc:picChg>
        <pc:picChg chg="del">
          <ac:chgData name="Bhuvanesh" userId="4650cd39-8dbb-4c0f-8fda-594efc81948c" providerId="ADAL" clId="{E9E307FE-3328-4F79-92C4-E463293D0939}" dt="2025-05-27T07:14:18.170" v="495" actId="478"/>
          <ac:picMkLst>
            <pc:docMk/>
            <pc:sldMk cId="1526267575" sldId="740"/>
            <ac:picMk id="10" creationId="{590657DF-53CA-FC00-C23E-D4C81C5DF419}"/>
          </ac:picMkLst>
        </pc:picChg>
        <pc:picChg chg="add mod">
          <ac:chgData name="Bhuvanesh" userId="4650cd39-8dbb-4c0f-8fda-594efc81948c" providerId="ADAL" clId="{E9E307FE-3328-4F79-92C4-E463293D0939}" dt="2025-05-27T07:14:58.222" v="508" actId="1076"/>
          <ac:picMkLst>
            <pc:docMk/>
            <pc:sldMk cId="1526267575" sldId="740"/>
            <ac:picMk id="13" creationId="{628CDD5E-E877-A04D-F61A-A8318908DC9F}"/>
          </ac:picMkLst>
        </pc:picChg>
        <pc:picChg chg="add mod">
          <ac:chgData name="Bhuvanesh" userId="4650cd39-8dbb-4c0f-8fda-594efc81948c" providerId="ADAL" clId="{E9E307FE-3328-4F79-92C4-E463293D0939}" dt="2025-05-27T07:28:51.936" v="653" actId="1076"/>
          <ac:picMkLst>
            <pc:docMk/>
            <pc:sldMk cId="1526267575" sldId="740"/>
            <ac:picMk id="14" creationId="{CF795FCE-54EC-EDA3-D54A-9125518DCEDC}"/>
          </ac:picMkLst>
        </pc:picChg>
      </pc:sldChg>
      <pc:sldChg chg="addSp delSp modSp mod">
        <pc:chgData name="Bhuvanesh" userId="4650cd39-8dbb-4c0f-8fda-594efc81948c" providerId="ADAL" clId="{E9E307FE-3328-4F79-92C4-E463293D0939}" dt="2025-05-27T12:38:22.137" v="806" actId="1076"/>
        <pc:sldMkLst>
          <pc:docMk/>
          <pc:sldMk cId="1898001411" sldId="741"/>
        </pc:sldMkLst>
        <pc:spChg chg="mod">
          <ac:chgData name="Bhuvanesh" userId="4650cd39-8dbb-4c0f-8fda-594efc81948c" providerId="ADAL" clId="{E9E307FE-3328-4F79-92C4-E463293D0939}" dt="2025-05-27T07:29:41.154" v="677" actId="1076"/>
          <ac:spMkLst>
            <pc:docMk/>
            <pc:sldMk cId="1898001411" sldId="741"/>
            <ac:spMk id="11" creationId="{06CBE7C3-3121-FB6D-8C1B-6C8463686554}"/>
          </ac:spMkLst>
        </pc:spChg>
        <pc:picChg chg="add mod">
          <ac:chgData name="Bhuvanesh" userId="4650cd39-8dbb-4c0f-8fda-594efc81948c" providerId="ADAL" clId="{E9E307FE-3328-4F79-92C4-E463293D0939}" dt="2025-05-27T12:38:22.137" v="806" actId="1076"/>
          <ac:picMkLst>
            <pc:docMk/>
            <pc:sldMk cId="1898001411" sldId="741"/>
            <ac:picMk id="5" creationId="{23EBB1DF-56FC-F2BC-71F2-472ABAE444B3}"/>
          </ac:picMkLst>
        </pc:picChg>
        <pc:picChg chg="del">
          <ac:chgData name="Bhuvanesh" userId="4650cd39-8dbb-4c0f-8fda-594efc81948c" providerId="ADAL" clId="{E9E307FE-3328-4F79-92C4-E463293D0939}" dt="2025-05-27T07:13:19.899" v="486" actId="478"/>
          <ac:picMkLst>
            <pc:docMk/>
            <pc:sldMk cId="1898001411" sldId="741"/>
            <ac:picMk id="5" creationId="{F82C6A7A-5AD0-DEDE-8CA1-0511EB3FAF6F}"/>
          </ac:picMkLst>
        </pc:picChg>
        <pc:picChg chg="del">
          <ac:chgData name="Bhuvanesh" userId="4650cd39-8dbb-4c0f-8fda-594efc81948c" providerId="ADAL" clId="{E9E307FE-3328-4F79-92C4-E463293D0939}" dt="2025-05-27T07:26:56.371" v="637" actId="478"/>
          <ac:picMkLst>
            <pc:docMk/>
            <pc:sldMk cId="1898001411" sldId="741"/>
            <ac:picMk id="8" creationId="{BF5A6F44-3C67-896C-6B0C-BE675602FCE3}"/>
          </ac:picMkLst>
        </pc:picChg>
        <pc:picChg chg="add mod">
          <ac:chgData name="Bhuvanesh" userId="4650cd39-8dbb-4c0f-8fda-594efc81948c" providerId="ADAL" clId="{E9E307FE-3328-4F79-92C4-E463293D0939}" dt="2025-05-27T07:13:18.600" v="485" actId="14100"/>
          <ac:picMkLst>
            <pc:docMk/>
            <pc:sldMk cId="1898001411" sldId="741"/>
            <ac:picMk id="9" creationId="{74E0A436-2892-C13C-4CE1-860F20D67A8D}"/>
          </ac:picMkLst>
        </pc:picChg>
        <pc:picChg chg="del">
          <ac:chgData name="Bhuvanesh" userId="4650cd39-8dbb-4c0f-8fda-594efc81948c" providerId="ADAL" clId="{E9E307FE-3328-4F79-92C4-E463293D0939}" dt="2025-05-27T07:12:50.667" v="480" actId="478"/>
          <ac:picMkLst>
            <pc:docMk/>
            <pc:sldMk cId="1898001411" sldId="741"/>
            <ac:picMk id="10" creationId="{F87FE96A-1B7A-B38F-FE13-2876CE43C21E}"/>
          </ac:picMkLst>
        </pc:picChg>
        <pc:picChg chg="add mod">
          <ac:chgData name="Bhuvanesh" userId="4650cd39-8dbb-4c0f-8fda-594efc81948c" providerId="ADAL" clId="{E9E307FE-3328-4F79-92C4-E463293D0939}" dt="2025-05-27T07:13:47.453" v="493" actId="1076"/>
          <ac:picMkLst>
            <pc:docMk/>
            <pc:sldMk cId="1898001411" sldId="741"/>
            <ac:picMk id="13" creationId="{27F2BCA8-1471-1398-E65B-CCEB45A7E6A9}"/>
          </ac:picMkLst>
        </pc:picChg>
        <pc:picChg chg="add del mod">
          <ac:chgData name="Bhuvanesh" userId="4650cd39-8dbb-4c0f-8fda-594efc81948c" providerId="ADAL" clId="{E9E307FE-3328-4F79-92C4-E463293D0939}" dt="2025-05-27T12:36:42.029" v="800" actId="478"/>
          <ac:picMkLst>
            <pc:docMk/>
            <pc:sldMk cId="1898001411" sldId="741"/>
            <ac:picMk id="14" creationId="{E6E3679F-21F9-30DC-8387-177E2CD71EE5}"/>
          </ac:picMkLst>
        </pc:picChg>
      </pc:sldChg>
      <pc:sldChg chg="addSp delSp modSp mod">
        <pc:chgData name="Bhuvanesh" userId="4650cd39-8dbb-4c0f-8fda-594efc81948c" providerId="ADAL" clId="{E9E307FE-3328-4F79-92C4-E463293D0939}" dt="2025-05-27T07:32:44.118" v="703" actId="1076"/>
        <pc:sldMkLst>
          <pc:docMk/>
          <pc:sldMk cId="3401929816" sldId="742"/>
        </pc:sldMkLst>
        <pc:spChg chg="mod">
          <ac:chgData name="Bhuvanesh" userId="4650cd39-8dbb-4c0f-8fda-594efc81948c" providerId="ADAL" clId="{E9E307FE-3328-4F79-92C4-E463293D0939}" dt="2025-05-27T07:32:44.118" v="703" actId="1076"/>
          <ac:spMkLst>
            <pc:docMk/>
            <pc:sldMk cId="3401929816" sldId="742"/>
            <ac:spMk id="13" creationId="{AE43CFA2-2E57-EAC3-876F-9EE7FA164EE1}"/>
          </ac:spMkLst>
        </pc:spChg>
        <pc:picChg chg="del">
          <ac:chgData name="Bhuvanesh" userId="4650cd39-8dbb-4c0f-8fda-594efc81948c" providerId="ADAL" clId="{E9E307FE-3328-4F79-92C4-E463293D0939}" dt="2025-05-27T07:15:31.522" v="513" actId="478"/>
          <ac:picMkLst>
            <pc:docMk/>
            <pc:sldMk cId="3401929816" sldId="742"/>
            <ac:picMk id="5" creationId="{15E651EF-7EDD-104E-B7E4-011F6BF15988}"/>
          </ac:picMkLst>
        </pc:picChg>
        <pc:picChg chg="add mod">
          <ac:chgData name="Bhuvanesh" userId="4650cd39-8dbb-4c0f-8fda-594efc81948c" providerId="ADAL" clId="{E9E307FE-3328-4F79-92C4-E463293D0939}" dt="2025-05-27T07:15:29.956" v="512" actId="14100"/>
          <ac:picMkLst>
            <pc:docMk/>
            <pc:sldMk cId="3401929816" sldId="742"/>
            <ac:picMk id="8" creationId="{97857A21-4018-F1E1-8DA9-FD33446C383E}"/>
          </ac:picMkLst>
        </pc:picChg>
        <pc:picChg chg="del">
          <ac:chgData name="Bhuvanesh" userId="4650cd39-8dbb-4c0f-8fda-594efc81948c" providerId="ADAL" clId="{E9E307FE-3328-4F79-92C4-E463293D0939}" dt="2025-05-27T07:15:06.906" v="509" actId="478"/>
          <ac:picMkLst>
            <pc:docMk/>
            <pc:sldMk cId="3401929816" sldId="742"/>
            <ac:picMk id="10" creationId="{FAD2C30B-D20B-BDD5-C9FD-482AC7A08B54}"/>
          </ac:picMkLst>
        </pc:picChg>
        <pc:picChg chg="del">
          <ac:chgData name="Bhuvanesh" userId="4650cd39-8dbb-4c0f-8fda-594efc81948c" providerId="ADAL" clId="{E9E307FE-3328-4F79-92C4-E463293D0939}" dt="2025-05-27T07:32:03.228" v="695" actId="478"/>
          <ac:picMkLst>
            <pc:docMk/>
            <pc:sldMk cId="3401929816" sldId="742"/>
            <ac:picMk id="11" creationId="{13545816-56A0-83B6-0A32-7C1BA1B0E00D}"/>
          </ac:picMkLst>
        </pc:picChg>
        <pc:picChg chg="add mod">
          <ac:chgData name="Bhuvanesh" userId="4650cd39-8dbb-4c0f-8fda-594efc81948c" providerId="ADAL" clId="{E9E307FE-3328-4F79-92C4-E463293D0939}" dt="2025-05-27T07:15:55.940" v="521" actId="14100"/>
          <ac:picMkLst>
            <pc:docMk/>
            <pc:sldMk cId="3401929816" sldId="742"/>
            <ac:picMk id="12" creationId="{7B04E131-FD16-E4CF-839A-9040EC83C34B}"/>
          </ac:picMkLst>
        </pc:picChg>
        <pc:picChg chg="add mod">
          <ac:chgData name="Bhuvanesh" userId="4650cd39-8dbb-4c0f-8fda-594efc81948c" providerId="ADAL" clId="{E9E307FE-3328-4F79-92C4-E463293D0939}" dt="2025-05-27T07:32:19.433" v="700" actId="14100"/>
          <ac:picMkLst>
            <pc:docMk/>
            <pc:sldMk cId="3401929816" sldId="742"/>
            <ac:picMk id="14" creationId="{C0C56142-F0A5-938B-85F1-02CFF9851D66}"/>
          </ac:picMkLst>
        </pc:picChg>
      </pc:sldChg>
      <pc:sldChg chg="addSp delSp modSp mod">
        <pc:chgData name="Bhuvanesh" userId="4650cd39-8dbb-4c0f-8fda-594efc81948c" providerId="ADAL" clId="{E9E307FE-3328-4F79-92C4-E463293D0939}" dt="2025-05-27T12:39:43.713" v="811" actId="14100"/>
        <pc:sldMkLst>
          <pc:docMk/>
          <pc:sldMk cId="3399571355" sldId="743"/>
        </pc:sldMkLst>
        <pc:spChg chg="mod">
          <ac:chgData name="Bhuvanesh" userId="4650cd39-8dbb-4c0f-8fda-594efc81948c" providerId="ADAL" clId="{E9E307FE-3328-4F79-92C4-E463293D0939}" dt="2025-05-27T07:33:05.105" v="711" actId="20577"/>
          <ac:spMkLst>
            <pc:docMk/>
            <pc:sldMk cId="3399571355" sldId="743"/>
            <ac:spMk id="11" creationId="{4E2840A3-8D15-9CE1-E7AB-D417841B35A0}"/>
          </ac:spMkLst>
        </pc:spChg>
        <pc:picChg chg="add del mod">
          <ac:chgData name="Bhuvanesh" userId="4650cd39-8dbb-4c0f-8fda-594efc81948c" providerId="ADAL" clId="{E9E307FE-3328-4F79-92C4-E463293D0939}" dt="2025-05-27T12:39:33.795" v="807" actId="478"/>
          <ac:picMkLst>
            <pc:docMk/>
            <pc:sldMk cId="3399571355" sldId="743"/>
            <ac:picMk id="5" creationId="{EA756ABB-9F62-0397-DB46-04BBAFE171FC}"/>
          </ac:picMkLst>
        </pc:picChg>
        <pc:picChg chg="add mod">
          <ac:chgData name="Bhuvanesh" userId="4650cd39-8dbb-4c0f-8fda-594efc81948c" providerId="ADAL" clId="{E9E307FE-3328-4F79-92C4-E463293D0939}" dt="2025-05-27T12:39:43.713" v="811" actId="14100"/>
          <ac:picMkLst>
            <pc:docMk/>
            <pc:sldMk cId="3399571355" sldId="743"/>
            <ac:picMk id="7" creationId="{4050A547-3187-5F28-9D4A-53B36CFA5BBB}"/>
          </ac:picMkLst>
        </pc:picChg>
        <pc:picChg chg="del">
          <ac:chgData name="Bhuvanesh" userId="4650cd39-8dbb-4c0f-8fda-594efc81948c" providerId="ADAL" clId="{E9E307FE-3328-4F79-92C4-E463293D0939}" dt="2025-05-27T07:16:25.891" v="526" actId="478"/>
          <ac:picMkLst>
            <pc:docMk/>
            <pc:sldMk cId="3399571355" sldId="743"/>
            <ac:picMk id="7" creationId="{8511186A-C97E-7D73-8B31-2567CE56BF9C}"/>
          </ac:picMkLst>
        </pc:picChg>
        <pc:picChg chg="del">
          <ac:chgData name="Bhuvanesh" userId="4650cd39-8dbb-4c0f-8fda-594efc81948c" providerId="ADAL" clId="{E9E307FE-3328-4F79-92C4-E463293D0939}" dt="2025-05-27T07:33:48.051" v="712" actId="478"/>
          <ac:picMkLst>
            <pc:docMk/>
            <pc:sldMk cId="3399571355" sldId="743"/>
            <ac:picMk id="8" creationId="{91C52C3A-94BC-8A78-188D-7E52F843F4B4}"/>
          </ac:picMkLst>
        </pc:picChg>
        <pc:picChg chg="del">
          <ac:chgData name="Bhuvanesh" userId="4650cd39-8dbb-4c0f-8fda-594efc81948c" providerId="ADAL" clId="{E9E307FE-3328-4F79-92C4-E463293D0939}" dt="2025-05-27T07:16:03.250" v="522" actId="478"/>
          <ac:picMkLst>
            <pc:docMk/>
            <pc:sldMk cId="3399571355" sldId="743"/>
            <ac:picMk id="9" creationId="{47CE51C0-AD5D-37E2-0347-8680AD9BE57A}"/>
          </ac:picMkLst>
        </pc:picChg>
        <pc:picChg chg="add mod">
          <ac:chgData name="Bhuvanesh" userId="4650cd39-8dbb-4c0f-8fda-594efc81948c" providerId="ADAL" clId="{E9E307FE-3328-4F79-92C4-E463293D0939}" dt="2025-05-27T07:16:28.782" v="527" actId="1076"/>
          <ac:picMkLst>
            <pc:docMk/>
            <pc:sldMk cId="3399571355" sldId="743"/>
            <ac:picMk id="10" creationId="{C7F802AA-FF8D-6AAA-FB83-5FF0A84DA11D}"/>
          </ac:picMkLst>
        </pc:picChg>
        <pc:picChg chg="add mod">
          <ac:chgData name="Bhuvanesh" userId="4650cd39-8dbb-4c0f-8fda-594efc81948c" providerId="ADAL" clId="{E9E307FE-3328-4F79-92C4-E463293D0939}" dt="2025-05-27T07:16:49.118" v="533" actId="14100"/>
          <ac:picMkLst>
            <pc:docMk/>
            <pc:sldMk cId="3399571355" sldId="743"/>
            <ac:picMk id="13" creationId="{7E213245-C100-F9A1-26B1-B987CF20C089}"/>
          </ac:picMkLst>
        </pc:picChg>
        <pc:picChg chg="add del mod">
          <ac:chgData name="Bhuvanesh" userId="4650cd39-8dbb-4c0f-8fda-594efc81948c" providerId="ADAL" clId="{E9E307FE-3328-4F79-92C4-E463293D0939}" dt="2025-05-27T12:35:57.279" v="794" actId="478"/>
          <ac:picMkLst>
            <pc:docMk/>
            <pc:sldMk cId="3399571355" sldId="743"/>
            <ac:picMk id="14" creationId="{5DF392B4-77BE-E244-73A6-0E508AF5A6EB}"/>
          </ac:picMkLst>
        </pc:picChg>
      </pc:sldChg>
      <pc:sldChg chg="addSp delSp modSp mod">
        <pc:chgData name="Bhuvanesh" userId="4650cd39-8dbb-4c0f-8fda-594efc81948c" providerId="ADAL" clId="{E9E307FE-3328-4F79-92C4-E463293D0939}" dt="2025-05-27T07:18:00.874" v="548" actId="1076"/>
        <pc:sldMkLst>
          <pc:docMk/>
          <pc:sldMk cId="4172571060" sldId="744"/>
        </pc:sldMkLst>
        <pc:picChg chg="del">
          <ac:chgData name="Bhuvanesh" userId="4650cd39-8dbb-4c0f-8fda-594efc81948c" providerId="ADAL" clId="{E9E307FE-3328-4F79-92C4-E463293D0939}" dt="2025-05-27T07:17:34.818" v="539" actId="478"/>
          <ac:picMkLst>
            <pc:docMk/>
            <pc:sldMk cId="4172571060" sldId="744"/>
            <ac:picMk id="5" creationId="{975DE469-9117-346A-62DD-226D270377D6}"/>
          </ac:picMkLst>
        </pc:picChg>
        <pc:picChg chg="add mod">
          <ac:chgData name="Bhuvanesh" userId="4650cd39-8dbb-4c0f-8fda-594efc81948c" providerId="ADAL" clId="{E9E307FE-3328-4F79-92C4-E463293D0939}" dt="2025-05-27T07:17:33.160" v="538" actId="1076"/>
          <ac:picMkLst>
            <pc:docMk/>
            <pc:sldMk cId="4172571060" sldId="744"/>
            <ac:picMk id="8" creationId="{7A17074D-1393-B402-0D91-7500918C8610}"/>
          </ac:picMkLst>
        </pc:picChg>
        <pc:picChg chg="del">
          <ac:chgData name="Bhuvanesh" userId="4650cd39-8dbb-4c0f-8fda-594efc81948c" providerId="ADAL" clId="{E9E307FE-3328-4F79-92C4-E463293D0939}" dt="2025-05-27T07:17:23.586" v="534" actId="478"/>
          <ac:picMkLst>
            <pc:docMk/>
            <pc:sldMk cId="4172571060" sldId="744"/>
            <ac:picMk id="10" creationId="{780DE6CA-9CD7-BF77-36A9-D8C6E23FBEA3}"/>
          </ac:picMkLst>
        </pc:picChg>
        <pc:picChg chg="add mod">
          <ac:chgData name="Bhuvanesh" userId="4650cd39-8dbb-4c0f-8fda-594efc81948c" providerId="ADAL" clId="{E9E307FE-3328-4F79-92C4-E463293D0939}" dt="2025-05-27T07:18:00.874" v="548" actId="1076"/>
          <ac:picMkLst>
            <pc:docMk/>
            <pc:sldMk cId="4172571060" sldId="744"/>
            <ac:picMk id="11" creationId="{901BCEF7-89D1-A62D-0AB7-8A3C83E3099C}"/>
          </ac:picMkLst>
        </pc:picChg>
      </pc:sldChg>
      <pc:sldChg chg="addSp delSp modSp mod">
        <pc:chgData name="Bhuvanesh" userId="4650cd39-8dbb-4c0f-8fda-594efc81948c" providerId="ADAL" clId="{E9E307FE-3328-4F79-92C4-E463293D0939}" dt="2025-05-27T07:35:37.277" v="737" actId="1076"/>
        <pc:sldMkLst>
          <pc:docMk/>
          <pc:sldMk cId="4235604817" sldId="745"/>
        </pc:sldMkLst>
        <pc:spChg chg="mod">
          <ac:chgData name="Bhuvanesh" userId="4650cd39-8dbb-4c0f-8fda-594efc81948c" providerId="ADAL" clId="{E9E307FE-3328-4F79-92C4-E463293D0939}" dt="2025-05-27T07:34:48.788" v="730" actId="20577"/>
          <ac:spMkLst>
            <pc:docMk/>
            <pc:sldMk cId="4235604817" sldId="745"/>
            <ac:spMk id="9" creationId="{61665DC1-7E68-25DE-CF0B-D6B022202A7A}"/>
          </ac:spMkLst>
        </pc:spChg>
        <pc:picChg chg="del">
          <ac:chgData name="Bhuvanesh" userId="4650cd39-8dbb-4c0f-8fda-594efc81948c" providerId="ADAL" clId="{E9E307FE-3328-4F79-92C4-E463293D0939}" dt="2025-05-27T07:18:55.075" v="554" actId="478"/>
          <ac:picMkLst>
            <pc:docMk/>
            <pc:sldMk cId="4235604817" sldId="745"/>
            <ac:picMk id="5" creationId="{55D4D3FB-8903-65E7-F3E4-73E1A70FCD62}"/>
          </ac:picMkLst>
        </pc:picChg>
        <pc:picChg chg="del">
          <ac:chgData name="Bhuvanesh" userId="4650cd39-8dbb-4c0f-8fda-594efc81948c" providerId="ADAL" clId="{E9E307FE-3328-4F79-92C4-E463293D0939}" dt="2025-05-27T07:35:22.723" v="731" actId="478"/>
          <ac:picMkLst>
            <pc:docMk/>
            <pc:sldMk cId="4235604817" sldId="745"/>
            <ac:picMk id="8" creationId="{9EAB68D5-4117-8348-8602-07574679ACFC}"/>
          </ac:picMkLst>
        </pc:picChg>
        <pc:picChg chg="del">
          <ac:chgData name="Bhuvanesh" userId="4650cd39-8dbb-4c0f-8fda-594efc81948c" providerId="ADAL" clId="{E9E307FE-3328-4F79-92C4-E463293D0939}" dt="2025-05-27T07:18:11.691" v="549" actId="478"/>
          <ac:picMkLst>
            <pc:docMk/>
            <pc:sldMk cId="4235604817" sldId="745"/>
            <ac:picMk id="10" creationId="{0C33EDC3-F128-6A12-EB18-22118AF645A4}"/>
          </ac:picMkLst>
        </pc:picChg>
        <pc:picChg chg="add mod">
          <ac:chgData name="Bhuvanesh" userId="4650cd39-8dbb-4c0f-8fda-594efc81948c" providerId="ADAL" clId="{E9E307FE-3328-4F79-92C4-E463293D0939}" dt="2025-05-27T07:18:47.464" v="553" actId="14100"/>
          <ac:picMkLst>
            <pc:docMk/>
            <pc:sldMk cId="4235604817" sldId="745"/>
            <ac:picMk id="11" creationId="{55D88B84-5F73-B882-1AE4-14E5EB653FF8}"/>
          </ac:picMkLst>
        </pc:picChg>
        <pc:picChg chg="add mod">
          <ac:chgData name="Bhuvanesh" userId="4650cd39-8dbb-4c0f-8fda-594efc81948c" providerId="ADAL" clId="{E9E307FE-3328-4F79-92C4-E463293D0939}" dt="2025-05-27T07:19:13.408" v="560" actId="14100"/>
          <ac:picMkLst>
            <pc:docMk/>
            <pc:sldMk cId="4235604817" sldId="745"/>
            <ac:picMk id="13" creationId="{9BEBA9E9-90F3-B241-40E2-C52617AEFAE2}"/>
          </ac:picMkLst>
        </pc:picChg>
        <pc:picChg chg="add mod">
          <ac:chgData name="Bhuvanesh" userId="4650cd39-8dbb-4c0f-8fda-594efc81948c" providerId="ADAL" clId="{E9E307FE-3328-4F79-92C4-E463293D0939}" dt="2025-05-27T07:35:37.277" v="737" actId="1076"/>
          <ac:picMkLst>
            <pc:docMk/>
            <pc:sldMk cId="4235604817" sldId="745"/>
            <ac:picMk id="14" creationId="{066D7884-8729-ACAD-DF8B-75CC7283AE15}"/>
          </ac:picMkLst>
        </pc:picChg>
      </pc:sldChg>
      <pc:sldChg chg="addSp delSp modSp mod">
        <pc:chgData name="Bhuvanesh" userId="4650cd39-8dbb-4c0f-8fda-594efc81948c" providerId="ADAL" clId="{E9E307FE-3328-4F79-92C4-E463293D0939}" dt="2025-05-27T07:37:30.133" v="755" actId="14100"/>
        <pc:sldMkLst>
          <pc:docMk/>
          <pc:sldMk cId="1969558739" sldId="746"/>
        </pc:sldMkLst>
        <pc:spChg chg="mod">
          <ac:chgData name="Bhuvanesh" userId="4650cd39-8dbb-4c0f-8fda-594efc81948c" providerId="ADAL" clId="{E9E307FE-3328-4F79-92C4-E463293D0939}" dt="2025-05-27T07:36:30.501" v="745" actId="20577"/>
          <ac:spMkLst>
            <pc:docMk/>
            <pc:sldMk cId="1969558739" sldId="746"/>
            <ac:spMk id="10" creationId="{49893BF5-88A6-6A70-13E6-93E391591A38}"/>
          </ac:spMkLst>
        </pc:spChg>
        <pc:picChg chg="del">
          <ac:chgData name="Bhuvanesh" userId="4650cd39-8dbb-4c0f-8fda-594efc81948c" providerId="ADAL" clId="{E9E307FE-3328-4F79-92C4-E463293D0939}" dt="2025-05-27T07:19:45.483" v="565" actId="478"/>
          <ac:picMkLst>
            <pc:docMk/>
            <pc:sldMk cId="1969558739" sldId="746"/>
            <ac:picMk id="7" creationId="{DB960EFE-7F48-8928-B4E6-83969861F6E1}"/>
          </ac:picMkLst>
        </pc:picChg>
        <pc:picChg chg="del">
          <ac:chgData name="Bhuvanesh" userId="4650cd39-8dbb-4c0f-8fda-594efc81948c" providerId="ADAL" clId="{E9E307FE-3328-4F79-92C4-E463293D0939}" dt="2025-05-27T07:36:32.756" v="746" actId="478"/>
          <ac:picMkLst>
            <pc:docMk/>
            <pc:sldMk cId="1969558739" sldId="746"/>
            <ac:picMk id="8" creationId="{7EC0F1D7-4FB4-E907-2943-E1799D9DB931}"/>
          </ac:picMkLst>
        </pc:picChg>
        <pc:picChg chg="del">
          <ac:chgData name="Bhuvanesh" userId="4650cd39-8dbb-4c0f-8fda-594efc81948c" providerId="ADAL" clId="{E9E307FE-3328-4F79-92C4-E463293D0939}" dt="2025-05-27T07:19:20.043" v="561" actId="478"/>
          <ac:picMkLst>
            <pc:docMk/>
            <pc:sldMk cId="1969558739" sldId="746"/>
            <ac:picMk id="9" creationId="{4C3A5ED6-E334-FE71-25AA-4D48A5BF785F}"/>
          </ac:picMkLst>
        </pc:picChg>
        <pc:picChg chg="add mod">
          <ac:chgData name="Bhuvanesh" userId="4650cd39-8dbb-4c0f-8fda-594efc81948c" providerId="ADAL" clId="{E9E307FE-3328-4F79-92C4-E463293D0939}" dt="2025-05-27T07:19:50.748" v="566" actId="1076"/>
          <ac:picMkLst>
            <pc:docMk/>
            <pc:sldMk cId="1969558739" sldId="746"/>
            <ac:picMk id="11" creationId="{F87B2782-4320-BC7F-3697-87C97643A41B}"/>
          </ac:picMkLst>
        </pc:picChg>
        <pc:picChg chg="add mod">
          <ac:chgData name="Bhuvanesh" userId="4650cd39-8dbb-4c0f-8fda-594efc81948c" providerId="ADAL" clId="{E9E307FE-3328-4F79-92C4-E463293D0939}" dt="2025-05-27T07:20:18.321" v="573" actId="1076"/>
          <ac:picMkLst>
            <pc:docMk/>
            <pc:sldMk cId="1969558739" sldId="746"/>
            <ac:picMk id="13" creationId="{8B1EB926-7063-CFFD-96B4-AE13489AD464}"/>
          </ac:picMkLst>
        </pc:picChg>
        <pc:picChg chg="add mod">
          <ac:chgData name="Bhuvanesh" userId="4650cd39-8dbb-4c0f-8fda-594efc81948c" providerId="ADAL" clId="{E9E307FE-3328-4F79-92C4-E463293D0939}" dt="2025-05-27T07:37:30.133" v="755" actId="14100"/>
          <ac:picMkLst>
            <pc:docMk/>
            <pc:sldMk cId="1969558739" sldId="746"/>
            <ac:picMk id="14" creationId="{408F028A-10E0-3EC1-C029-8AB9B87DDA93}"/>
          </ac:picMkLst>
        </pc:picChg>
      </pc:sldChg>
      <pc:sldChg chg="addSp delSp modSp mod">
        <pc:chgData name="Bhuvanesh" userId="4650cd39-8dbb-4c0f-8fda-594efc81948c" providerId="ADAL" clId="{E9E307FE-3328-4F79-92C4-E463293D0939}" dt="2025-05-27T07:39:33.268" v="769" actId="14100"/>
        <pc:sldMkLst>
          <pc:docMk/>
          <pc:sldMk cId="787979962" sldId="747"/>
        </pc:sldMkLst>
        <pc:spChg chg="mod">
          <ac:chgData name="Bhuvanesh" userId="4650cd39-8dbb-4c0f-8fda-594efc81948c" providerId="ADAL" clId="{E9E307FE-3328-4F79-92C4-E463293D0939}" dt="2025-05-27T07:37:49.589" v="763" actId="20577"/>
          <ac:spMkLst>
            <pc:docMk/>
            <pc:sldMk cId="787979962" sldId="747"/>
            <ac:spMk id="9" creationId="{BB0B5C3E-6307-D407-20D4-F7EC5386AFF6}"/>
          </ac:spMkLst>
        </pc:spChg>
        <pc:picChg chg="del">
          <ac:chgData name="Bhuvanesh" userId="4650cd39-8dbb-4c0f-8fda-594efc81948c" providerId="ADAL" clId="{E9E307FE-3328-4F79-92C4-E463293D0939}" dt="2025-05-27T07:20:51.666" v="578" actId="478"/>
          <ac:picMkLst>
            <pc:docMk/>
            <pc:sldMk cId="787979962" sldId="747"/>
            <ac:picMk id="5" creationId="{8AA0E678-5D84-E53B-B387-745FBC4D2367}"/>
          </ac:picMkLst>
        </pc:picChg>
        <pc:picChg chg="del">
          <ac:chgData name="Bhuvanesh" userId="4650cd39-8dbb-4c0f-8fda-594efc81948c" providerId="ADAL" clId="{E9E307FE-3328-4F79-92C4-E463293D0939}" dt="2025-05-27T07:37:53.036" v="764" actId="478"/>
          <ac:picMkLst>
            <pc:docMk/>
            <pc:sldMk cId="787979962" sldId="747"/>
            <ac:picMk id="8" creationId="{FE1226AC-D315-5A8D-6BC5-2234AE73E76C}"/>
          </ac:picMkLst>
        </pc:picChg>
        <pc:picChg chg="del">
          <ac:chgData name="Bhuvanesh" userId="4650cd39-8dbb-4c0f-8fda-594efc81948c" providerId="ADAL" clId="{E9E307FE-3328-4F79-92C4-E463293D0939}" dt="2025-05-27T07:20:26.467" v="574" actId="478"/>
          <ac:picMkLst>
            <pc:docMk/>
            <pc:sldMk cId="787979962" sldId="747"/>
            <ac:picMk id="10" creationId="{8B71329F-CAFC-2B40-0661-102DDDA098FA}"/>
          </ac:picMkLst>
        </pc:picChg>
        <pc:picChg chg="add mod">
          <ac:chgData name="Bhuvanesh" userId="4650cd39-8dbb-4c0f-8fda-594efc81948c" providerId="ADAL" clId="{E9E307FE-3328-4F79-92C4-E463293D0939}" dt="2025-05-27T07:21:11.380" v="583" actId="14100"/>
          <ac:picMkLst>
            <pc:docMk/>
            <pc:sldMk cId="787979962" sldId="747"/>
            <ac:picMk id="11" creationId="{9D2B9084-23B4-CB13-02E5-1E62F8DD7B46}"/>
          </ac:picMkLst>
        </pc:picChg>
        <pc:picChg chg="add mod">
          <ac:chgData name="Bhuvanesh" userId="4650cd39-8dbb-4c0f-8fda-594efc81948c" providerId="ADAL" clId="{E9E307FE-3328-4F79-92C4-E463293D0939}" dt="2025-05-27T07:21:27.716" v="586" actId="1076"/>
          <ac:picMkLst>
            <pc:docMk/>
            <pc:sldMk cId="787979962" sldId="747"/>
            <ac:picMk id="13" creationId="{608CE667-6B8A-81E8-FAB8-11F2170A0D14}"/>
          </ac:picMkLst>
        </pc:picChg>
        <pc:picChg chg="add mod">
          <ac:chgData name="Bhuvanesh" userId="4650cd39-8dbb-4c0f-8fda-594efc81948c" providerId="ADAL" clId="{E9E307FE-3328-4F79-92C4-E463293D0939}" dt="2025-05-27T07:39:33.268" v="769" actId="14100"/>
          <ac:picMkLst>
            <pc:docMk/>
            <pc:sldMk cId="787979962" sldId="747"/>
            <ac:picMk id="14" creationId="{251589A7-8E04-2138-F95B-E00A594EBBD8}"/>
          </ac:picMkLst>
        </pc:picChg>
      </pc:sldChg>
    </pc:docChg>
  </pc:docChgLst>
  <pc:docChgLst>
    <pc:chgData name="Bhuvanesh" userId="4650cd39-8dbb-4c0f-8fda-594efc81948c" providerId="ADAL" clId="{08CCBC38-A25F-4B63-915A-574AB6F51915}"/>
    <pc:docChg chg="modSld">
      <pc:chgData name="Bhuvanesh" userId="4650cd39-8dbb-4c0f-8fda-594efc81948c" providerId="ADAL" clId="{08CCBC38-A25F-4B63-915A-574AB6F51915}" dt="2025-05-28T06:52:35.898" v="0"/>
      <pc:docMkLst>
        <pc:docMk/>
      </pc:docMkLst>
      <pc:sldChg chg="modSp">
        <pc:chgData name="Bhuvanesh" userId="4650cd39-8dbb-4c0f-8fda-594efc81948c" providerId="ADAL" clId="{08CCBC38-A25F-4B63-915A-574AB6F51915}" dt="2025-05-28T06:52:35.898" v="0"/>
        <pc:sldMkLst>
          <pc:docMk/>
          <pc:sldMk cId="2945971987" sldId="751"/>
        </pc:sldMkLst>
        <pc:spChg chg="mod">
          <ac:chgData name="Bhuvanesh" userId="4650cd39-8dbb-4c0f-8fda-594efc81948c" providerId="ADAL" clId="{08CCBC38-A25F-4B63-915A-574AB6F51915}" dt="2025-05-28T06:52:35.898" v="0"/>
          <ac:spMkLst>
            <pc:docMk/>
            <pc:sldMk cId="2945971987" sldId="751"/>
            <ac:spMk id="6" creationId="{F132D637-77A1-C20A-2C0E-410BCF72D35E}"/>
          </ac:spMkLst>
        </pc:spChg>
      </pc:sldChg>
    </pc:docChg>
  </pc:docChgLst>
  <pc:docChgLst>
    <pc:chgData name="Bhuvanesh" userId="4650cd39-8dbb-4c0f-8fda-594efc81948c" providerId="ADAL" clId="{CF10A008-84A3-4CED-BB1E-1173E1C6C953}"/>
    <pc:docChg chg="undo redo custSel addSld delSld modSld sldOrd">
      <pc:chgData name="Bhuvanesh" userId="4650cd39-8dbb-4c0f-8fda-594efc81948c" providerId="ADAL" clId="{CF10A008-84A3-4CED-BB1E-1173E1C6C953}" dt="2025-05-09T09:06:18.385" v="3277" actId="1076"/>
      <pc:docMkLst>
        <pc:docMk/>
      </pc:docMkLst>
      <pc:sldChg chg="modSp mod">
        <pc:chgData name="Bhuvanesh" userId="4650cd39-8dbb-4c0f-8fda-594efc81948c" providerId="ADAL" clId="{CF10A008-84A3-4CED-BB1E-1173E1C6C953}" dt="2025-05-09T09:06:18.385" v="3277" actId="1076"/>
        <pc:sldMkLst>
          <pc:docMk/>
          <pc:sldMk cId="4129944639" sldId="498"/>
        </pc:sldMkLst>
        <pc:spChg chg="mod">
          <ac:chgData name="Bhuvanesh" userId="4650cd39-8dbb-4c0f-8fda-594efc81948c" providerId="ADAL" clId="{CF10A008-84A3-4CED-BB1E-1173E1C6C953}" dt="2025-05-09T08:02:29.432" v="3222" actId="20577"/>
          <ac:spMkLst>
            <pc:docMk/>
            <pc:sldMk cId="4129944639" sldId="498"/>
            <ac:spMk id="3" creationId="{4F7E8F7E-6D89-74CB-11C3-C84321CCA4F1}"/>
          </ac:spMkLst>
        </pc:spChg>
        <pc:spChg chg="mod">
          <ac:chgData name="Bhuvanesh" userId="4650cd39-8dbb-4c0f-8fda-594efc81948c" providerId="ADAL" clId="{CF10A008-84A3-4CED-BB1E-1173E1C6C953}" dt="2025-05-09T09:06:18.385" v="3277" actId="1076"/>
          <ac:spMkLst>
            <pc:docMk/>
            <pc:sldMk cId="4129944639" sldId="498"/>
            <ac:spMk id="7" creationId="{E9BF3232-B9BC-4886-8893-52E1AAE82E7B}"/>
          </ac:spMkLst>
        </pc:spChg>
      </pc:sldChg>
      <pc:sldChg chg="del">
        <pc:chgData name="Bhuvanesh" userId="4650cd39-8dbb-4c0f-8fda-594efc81948c" providerId="ADAL" clId="{CF10A008-84A3-4CED-BB1E-1173E1C6C953}" dt="2025-04-23T14:12:07.113" v="725" actId="47"/>
        <pc:sldMkLst>
          <pc:docMk/>
          <pc:sldMk cId="66528652" sldId="666"/>
        </pc:sldMkLst>
      </pc:sldChg>
      <pc:sldChg chg="del">
        <pc:chgData name="Bhuvanesh" userId="4650cd39-8dbb-4c0f-8fda-594efc81948c" providerId="ADAL" clId="{CF10A008-84A3-4CED-BB1E-1173E1C6C953}" dt="2025-04-23T14:12:07.113" v="725" actId="47"/>
        <pc:sldMkLst>
          <pc:docMk/>
          <pc:sldMk cId="171521606" sldId="674"/>
        </pc:sldMkLst>
      </pc:sldChg>
      <pc:sldChg chg="del">
        <pc:chgData name="Bhuvanesh" userId="4650cd39-8dbb-4c0f-8fda-594efc81948c" providerId="ADAL" clId="{CF10A008-84A3-4CED-BB1E-1173E1C6C953}" dt="2025-04-23T14:12:07.113" v="725" actId="47"/>
        <pc:sldMkLst>
          <pc:docMk/>
          <pc:sldMk cId="1535341340" sldId="677"/>
        </pc:sldMkLst>
      </pc:sldChg>
      <pc:sldChg chg="del">
        <pc:chgData name="Bhuvanesh" userId="4650cd39-8dbb-4c0f-8fda-594efc81948c" providerId="ADAL" clId="{CF10A008-84A3-4CED-BB1E-1173E1C6C953}" dt="2025-04-23T14:11:51.613" v="722" actId="47"/>
        <pc:sldMkLst>
          <pc:docMk/>
          <pc:sldMk cId="1597031962" sldId="678"/>
        </pc:sldMkLst>
      </pc:sldChg>
      <pc:sldChg chg="del">
        <pc:chgData name="Bhuvanesh" userId="4650cd39-8dbb-4c0f-8fda-594efc81948c" providerId="ADAL" clId="{CF10A008-84A3-4CED-BB1E-1173E1C6C953}" dt="2025-04-23T14:11:57.757" v="723" actId="47"/>
        <pc:sldMkLst>
          <pc:docMk/>
          <pc:sldMk cId="363834639" sldId="681"/>
        </pc:sldMkLst>
      </pc:sldChg>
      <pc:sldChg chg="modSp mod">
        <pc:chgData name="Bhuvanesh" userId="4650cd39-8dbb-4c0f-8fda-594efc81948c" providerId="ADAL" clId="{CF10A008-84A3-4CED-BB1E-1173E1C6C953}" dt="2025-04-23T13:28:07.457" v="559" actId="20577"/>
        <pc:sldMkLst>
          <pc:docMk/>
          <pc:sldMk cId="633098496" sldId="689"/>
        </pc:sldMkLst>
        <pc:spChg chg="mod">
          <ac:chgData name="Bhuvanesh" userId="4650cd39-8dbb-4c0f-8fda-594efc81948c" providerId="ADAL" clId="{CF10A008-84A3-4CED-BB1E-1173E1C6C953}" dt="2025-04-23T13:28:07.457" v="559" actId="20577"/>
          <ac:spMkLst>
            <pc:docMk/>
            <pc:sldMk cId="633098496" sldId="689"/>
            <ac:spMk id="3" creationId="{B142CDEE-B919-E235-FAB7-B7A0EDAF6A3C}"/>
          </ac:spMkLst>
        </pc:spChg>
      </pc:sldChg>
      <pc:sldChg chg="delSp modSp mod">
        <pc:chgData name="Bhuvanesh" userId="4650cd39-8dbb-4c0f-8fda-594efc81948c" providerId="ADAL" clId="{CF10A008-84A3-4CED-BB1E-1173E1C6C953}" dt="2025-05-08T08:53:56.849" v="1868" actId="20577"/>
        <pc:sldMkLst>
          <pc:docMk/>
          <pc:sldMk cId="4067340277" sldId="690"/>
        </pc:sldMkLst>
        <pc:spChg chg="mod">
          <ac:chgData name="Bhuvanesh" userId="4650cd39-8dbb-4c0f-8fda-594efc81948c" providerId="ADAL" clId="{CF10A008-84A3-4CED-BB1E-1173E1C6C953}" dt="2025-04-23T12:46:51.705" v="386" actId="1076"/>
          <ac:spMkLst>
            <pc:docMk/>
            <pc:sldMk cId="4067340277" sldId="690"/>
            <ac:spMk id="7" creationId="{3685D584-4F2C-FD07-F734-31CEC2203F49}"/>
          </ac:spMkLst>
        </pc:spChg>
        <pc:spChg chg="mod">
          <ac:chgData name="Bhuvanesh" userId="4650cd39-8dbb-4c0f-8fda-594efc81948c" providerId="ADAL" clId="{CF10A008-84A3-4CED-BB1E-1173E1C6C953}" dt="2025-04-23T12:47:09.142" v="391" actId="1076"/>
          <ac:spMkLst>
            <pc:docMk/>
            <pc:sldMk cId="4067340277" sldId="690"/>
            <ac:spMk id="9" creationId="{8729F659-9C80-7298-5DD2-04B150CE236B}"/>
          </ac:spMkLst>
        </pc:spChg>
        <pc:spChg chg="mod">
          <ac:chgData name="Bhuvanesh" userId="4650cd39-8dbb-4c0f-8fda-594efc81948c" providerId="ADAL" clId="{CF10A008-84A3-4CED-BB1E-1173E1C6C953}" dt="2025-04-23T12:47:23.769" v="398" actId="20577"/>
          <ac:spMkLst>
            <pc:docMk/>
            <pc:sldMk cId="4067340277" sldId="690"/>
            <ac:spMk id="11" creationId="{25FB7E26-33D7-CAF0-DDED-C7FF7FF1031F}"/>
          </ac:spMkLst>
        </pc:spChg>
        <pc:spChg chg="mod">
          <ac:chgData name="Bhuvanesh" userId="4650cd39-8dbb-4c0f-8fda-594efc81948c" providerId="ADAL" clId="{CF10A008-84A3-4CED-BB1E-1173E1C6C953}" dt="2025-05-08T08:52:42.302" v="1854" actId="20577"/>
          <ac:spMkLst>
            <pc:docMk/>
            <pc:sldMk cId="4067340277" sldId="690"/>
            <ac:spMk id="14" creationId="{A7A80D9A-16CA-8CE2-06F5-D014C9844F49}"/>
          </ac:spMkLst>
        </pc:spChg>
        <pc:spChg chg="mod">
          <ac:chgData name="Bhuvanesh" userId="4650cd39-8dbb-4c0f-8fda-594efc81948c" providerId="ADAL" clId="{CF10A008-84A3-4CED-BB1E-1173E1C6C953}" dt="2025-05-08T08:52:46.332" v="1860" actId="20577"/>
          <ac:spMkLst>
            <pc:docMk/>
            <pc:sldMk cId="4067340277" sldId="690"/>
            <ac:spMk id="15" creationId="{AB7593A3-2FB3-AD2D-95DC-FA66BE90944F}"/>
          </ac:spMkLst>
        </pc:spChg>
        <pc:spChg chg="mod">
          <ac:chgData name="Bhuvanesh" userId="4650cd39-8dbb-4c0f-8fda-594efc81948c" providerId="ADAL" clId="{CF10A008-84A3-4CED-BB1E-1173E1C6C953}" dt="2025-05-08T08:53:56.849" v="1868" actId="20577"/>
          <ac:spMkLst>
            <pc:docMk/>
            <pc:sldMk cId="4067340277" sldId="690"/>
            <ac:spMk id="17" creationId="{D853B058-D290-250A-5607-23584E067A19}"/>
          </ac:spMkLst>
        </pc:spChg>
        <pc:spChg chg="mod">
          <ac:chgData name="Bhuvanesh" userId="4650cd39-8dbb-4c0f-8fda-594efc81948c" providerId="ADAL" clId="{CF10A008-84A3-4CED-BB1E-1173E1C6C953}" dt="2025-04-23T12:47:37.048" v="404" actId="20577"/>
          <ac:spMkLst>
            <pc:docMk/>
            <pc:sldMk cId="4067340277" sldId="690"/>
            <ac:spMk id="18" creationId="{A66641C1-CF4A-74AD-6D9B-655039344F55}"/>
          </ac:spMkLst>
        </pc:spChg>
        <pc:spChg chg="mod">
          <ac:chgData name="Bhuvanesh" userId="4650cd39-8dbb-4c0f-8fda-594efc81948c" providerId="ADAL" clId="{CF10A008-84A3-4CED-BB1E-1173E1C6C953}" dt="2025-04-23T13:27:22.193" v="556" actId="255"/>
          <ac:spMkLst>
            <pc:docMk/>
            <pc:sldMk cId="4067340277" sldId="690"/>
            <ac:spMk id="19" creationId="{2A879EBA-9C96-3E17-89A6-19FFC3E69BB9}"/>
          </ac:spMkLst>
        </pc:spChg>
        <pc:spChg chg="mod">
          <ac:chgData name="Bhuvanesh" userId="4650cd39-8dbb-4c0f-8fda-594efc81948c" providerId="ADAL" clId="{CF10A008-84A3-4CED-BB1E-1173E1C6C953}" dt="2025-05-08T08:53:09.254" v="1864" actId="20577"/>
          <ac:spMkLst>
            <pc:docMk/>
            <pc:sldMk cId="4067340277" sldId="690"/>
            <ac:spMk id="31" creationId="{5A191559-CFD5-2DB4-B03F-F8BA1C32581D}"/>
          </ac:spMkLst>
        </pc:spChg>
      </pc:sldChg>
      <pc:sldChg chg="addSp delSp modSp mod">
        <pc:chgData name="Bhuvanesh" userId="4650cd39-8dbb-4c0f-8fda-594efc81948c" providerId="ADAL" clId="{CF10A008-84A3-4CED-BB1E-1173E1C6C953}" dt="2025-05-09T08:43:01.666" v="3269" actId="798"/>
        <pc:sldMkLst>
          <pc:docMk/>
          <pc:sldMk cId="2942096670" sldId="696"/>
        </pc:sldMkLst>
        <pc:spChg chg="mod">
          <ac:chgData name="Bhuvanesh" userId="4650cd39-8dbb-4c0f-8fda-594efc81948c" providerId="ADAL" clId="{CF10A008-84A3-4CED-BB1E-1173E1C6C953}" dt="2025-04-23T12:44:21.537" v="365" actId="2711"/>
          <ac:spMkLst>
            <pc:docMk/>
            <pc:sldMk cId="2942096670" sldId="696"/>
            <ac:spMk id="3" creationId="{3EF55BC6-CD34-B597-F8F2-C2ABB9011218}"/>
          </ac:spMkLst>
        </pc:spChg>
        <pc:graphicFrameChg chg="add mod modGraphic">
          <ac:chgData name="Bhuvanesh" userId="4650cd39-8dbb-4c0f-8fda-594efc81948c" providerId="ADAL" clId="{CF10A008-84A3-4CED-BB1E-1173E1C6C953}" dt="2025-05-09T08:43:01.666" v="3269" actId="798"/>
          <ac:graphicFrameMkLst>
            <pc:docMk/>
            <pc:sldMk cId="2942096670" sldId="696"/>
            <ac:graphicFrameMk id="6" creationId="{DA8EABFB-D9B0-69C7-6E76-53A656CEC9F1}"/>
          </ac:graphicFrameMkLst>
        </pc:graphicFrameChg>
        <pc:graphicFrameChg chg="add mod modGraphic">
          <ac:chgData name="Bhuvanesh" userId="4650cd39-8dbb-4c0f-8fda-594efc81948c" providerId="ADAL" clId="{CF10A008-84A3-4CED-BB1E-1173E1C6C953}" dt="2025-05-09T08:38:55.290" v="3240"/>
          <ac:graphicFrameMkLst>
            <pc:docMk/>
            <pc:sldMk cId="2942096670" sldId="696"/>
            <ac:graphicFrameMk id="8" creationId="{8A337983-A29B-91DE-47DF-D2115C7F5EEA}"/>
          </ac:graphicFrameMkLst>
        </pc:graphicFrameChg>
      </pc:sldChg>
      <pc:sldChg chg="del">
        <pc:chgData name="Bhuvanesh" userId="4650cd39-8dbb-4c0f-8fda-594efc81948c" providerId="ADAL" clId="{CF10A008-84A3-4CED-BB1E-1173E1C6C953}" dt="2025-04-23T14:11:47.646" v="721" actId="47"/>
        <pc:sldMkLst>
          <pc:docMk/>
          <pc:sldMk cId="2512632572" sldId="699"/>
        </pc:sldMkLst>
      </pc:sldChg>
      <pc:sldChg chg="del">
        <pc:chgData name="Bhuvanesh" userId="4650cd39-8dbb-4c0f-8fda-594efc81948c" providerId="ADAL" clId="{CF10A008-84A3-4CED-BB1E-1173E1C6C953}" dt="2025-04-23T14:11:46.176" v="720" actId="47"/>
        <pc:sldMkLst>
          <pc:docMk/>
          <pc:sldMk cId="2925055086" sldId="701"/>
        </pc:sldMkLst>
      </pc:sldChg>
      <pc:sldChg chg="del">
        <pc:chgData name="Bhuvanesh" userId="4650cd39-8dbb-4c0f-8fda-594efc81948c" providerId="ADAL" clId="{CF10A008-84A3-4CED-BB1E-1173E1C6C953}" dt="2025-04-23T14:12:00.461" v="724" actId="47"/>
        <pc:sldMkLst>
          <pc:docMk/>
          <pc:sldMk cId="356660738" sldId="707"/>
        </pc:sldMkLst>
      </pc:sldChg>
      <pc:sldChg chg="addSp delSp modSp mod">
        <pc:chgData name="Bhuvanesh" userId="4650cd39-8dbb-4c0f-8fda-594efc81948c" providerId="ADAL" clId="{CF10A008-84A3-4CED-BB1E-1173E1C6C953}" dt="2025-05-09T07:30:10.615" v="2931" actId="242"/>
        <pc:sldMkLst>
          <pc:docMk/>
          <pc:sldMk cId="3428591970" sldId="709"/>
        </pc:sldMkLst>
        <pc:spChg chg="mod">
          <ac:chgData name="Bhuvanesh" userId="4650cd39-8dbb-4c0f-8fda-594efc81948c" providerId="ADAL" clId="{CF10A008-84A3-4CED-BB1E-1173E1C6C953}" dt="2025-05-08T07:54:54.656" v="1330" actId="1076"/>
          <ac:spMkLst>
            <pc:docMk/>
            <pc:sldMk cId="3428591970" sldId="709"/>
            <ac:spMk id="4" creationId="{4F73EB1E-3A8E-0CFD-8DFF-6C3239596E44}"/>
          </ac:spMkLst>
        </pc:spChg>
        <pc:spChg chg="mod">
          <ac:chgData name="Bhuvanesh" userId="4650cd39-8dbb-4c0f-8fda-594efc81948c" providerId="ADAL" clId="{CF10A008-84A3-4CED-BB1E-1173E1C6C953}" dt="2025-05-08T07:54:54.656" v="1330" actId="1076"/>
          <ac:spMkLst>
            <pc:docMk/>
            <pc:sldMk cId="3428591970" sldId="709"/>
            <ac:spMk id="6" creationId="{08FF86E1-CC83-7BED-BC23-32135FEA805B}"/>
          </ac:spMkLst>
        </pc:spChg>
        <pc:graphicFrameChg chg="add del mod modGraphic">
          <ac:chgData name="Bhuvanesh" userId="4650cd39-8dbb-4c0f-8fda-594efc81948c" providerId="ADAL" clId="{CF10A008-84A3-4CED-BB1E-1173E1C6C953}" dt="2025-05-08T07:57:17.592" v="1335" actId="14734"/>
          <ac:graphicFrameMkLst>
            <pc:docMk/>
            <pc:sldMk cId="3428591970" sldId="709"/>
            <ac:graphicFrameMk id="7" creationId="{90571596-72DD-C747-505A-F2D7D714FF9B}"/>
          </ac:graphicFrameMkLst>
        </pc:graphicFrameChg>
        <pc:picChg chg="mod">
          <ac:chgData name="Bhuvanesh" userId="4650cd39-8dbb-4c0f-8fda-594efc81948c" providerId="ADAL" clId="{CF10A008-84A3-4CED-BB1E-1173E1C6C953}" dt="2025-05-08T07:51:46.049" v="1287" actId="1076"/>
          <ac:picMkLst>
            <pc:docMk/>
            <pc:sldMk cId="3428591970" sldId="709"/>
            <ac:picMk id="3" creationId="{1BB219A9-BFA6-F376-CEAC-DCF8E6A03496}"/>
          </ac:picMkLst>
        </pc:picChg>
      </pc:sldChg>
      <pc:sldChg chg="del">
        <pc:chgData name="Bhuvanesh" userId="4650cd39-8dbb-4c0f-8fda-594efc81948c" providerId="ADAL" clId="{CF10A008-84A3-4CED-BB1E-1173E1C6C953}" dt="2025-04-23T14:12:07.113" v="725" actId="47"/>
        <pc:sldMkLst>
          <pc:docMk/>
          <pc:sldMk cId="2606321248" sldId="710"/>
        </pc:sldMkLst>
      </pc:sldChg>
      <pc:sldChg chg="del">
        <pc:chgData name="Bhuvanesh" userId="4650cd39-8dbb-4c0f-8fda-594efc81948c" providerId="ADAL" clId="{CF10A008-84A3-4CED-BB1E-1173E1C6C953}" dt="2025-04-23T14:11:43.789" v="719" actId="47"/>
        <pc:sldMkLst>
          <pc:docMk/>
          <pc:sldMk cId="1756677345" sldId="712"/>
        </pc:sldMkLst>
      </pc:sldChg>
      <pc:sldChg chg="del">
        <pc:chgData name="Bhuvanesh" userId="4650cd39-8dbb-4c0f-8fda-594efc81948c" providerId="ADAL" clId="{CF10A008-84A3-4CED-BB1E-1173E1C6C953}" dt="2025-04-23T14:12:07.113" v="725" actId="47"/>
        <pc:sldMkLst>
          <pc:docMk/>
          <pc:sldMk cId="2527921208" sldId="713"/>
        </pc:sldMkLst>
      </pc:sldChg>
      <pc:sldChg chg="del">
        <pc:chgData name="Bhuvanesh" userId="4650cd39-8dbb-4c0f-8fda-594efc81948c" providerId="ADAL" clId="{CF10A008-84A3-4CED-BB1E-1173E1C6C953}" dt="2025-04-23T14:12:07.113" v="725" actId="47"/>
        <pc:sldMkLst>
          <pc:docMk/>
          <pc:sldMk cId="3926436191" sldId="714"/>
        </pc:sldMkLst>
      </pc:sldChg>
      <pc:sldChg chg="del">
        <pc:chgData name="Bhuvanesh" userId="4650cd39-8dbb-4c0f-8fda-594efc81948c" providerId="ADAL" clId="{CF10A008-84A3-4CED-BB1E-1173E1C6C953}" dt="2025-04-23T14:12:07.113" v="725" actId="47"/>
        <pc:sldMkLst>
          <pc:docMk/>
          <pc:sldMk cId="4272342944" sldId="715"/>
        </pc:sldMkLst>
      </pc:sldChg>
      <pc:sldChg chg="modSp mod">
        <pc:chgData name="Bhuvanesh" userId="4650cd39-8dbb-4c0f-8fda-594efc81948c" providerId="ADAL" clId="{CF10A008-84A3-4CED-BB1E-1173E1C6C953}" dt="2025-04-23T12:04:01.287" v="34" actId="113"/>
        <pc:sldMkLst>
          <pc:docMk/>
          <pc:sldMk cId="13548610" sldId="730"/>
        </pc:sldMkLst>
        <pc:spChg chg="mod">
          <ac:chgData name="Bhuvanesh" userId="4650cd39-8dbb-4c0f-8fda-594efc81948c" providerId="ADAL" clId="{CF10A008-84A3-4CED-BB1E-1173E1C6C953}" dt="2025-04-23T12:00:20.054" v="15" actId="108"/>
          <ac:spMkLst>
            <pc:docMk/>
            <pc:sldMk cId="13548610" sldId="730"/>
            <ac:spMk id="27" creationId="{B0A4429B-9BB4-8F0A-3ECA-9055567DEA88}"/>
          </ac:spMkLst>
        </pc:spChg>
        <pc:spChg chg="mod">
          <ac:chgData name="Bhuvanesh" userId="4650cd39-8dbb-4c0f-8fda-594efc81948c" providerId="ADAL" clId="{CF10A008-84A3-4CED-BB1E-1173E1C6C953}" dt="2025-04-23T12:00:20.054" v="15" actId="108"/>
          <ac:spMkLst>
            <pc:docMk/>
            <pc:sldMk cId="13548610" sldId="730"/>
            <ac:spMk id="29" creationId="{FBE1BD19-CD35-1175-11A0-412B8C79C782}"/>
          </ac:spMkLst>
        </pc:spChg>
        <pc:spChg chg="mod">
          <ac:chgData name="Bhuvanesh" userId="4650cd39-8dbb-4c0f-8fda-594efc81948c" providerId="ADAL" clId="{CF10A008-84A3-4CED-BB1E-1173E1C6C953}" dt="2025-04-23T12:00:20.054" v="15" actId="108"/>
          <ac:spMkLst>
            <pc:docMk/>
            <pc:sldMk cId="13548610" sldId="730"/>
            <ac:spMk id="31" creationId="{EAEA2C02-16AD-CD12-E54A-35AD80C1A3C9}"/>
          </ac:spMkLst>
        </pc:spChg>
        <pc:spChg chg="mod">
          <ac:chgData name="Bhuvanesh" userId="4650cd39-8dbb-4c0f-8fda-594efc81948c" providerId="ADAL" clId="{CF10A008-84A3-4CED-BB1E-1173E1C6C953}" dt="2025-04-23T12:00:20.054" v="15" actId="108"/>
          <ac:spMkLst>
            <pc:docMk/>
            <pc:sldMk cId="13548610" sldId="730"/>
            <ac:spMk id="32" creationId="{2B3CBEC9-1D77-A6E3-5C3D-F33A94D4F6F7}"/>
          </ac:spMkLst>
        </pc:spChg>
        <pc:spChg chg="mod">
          <ac:chgData name="Bhuvanesh" userId="4650cd39-8dbb-4c0f-8fda-594efc81948c" providerId="ADAL" clId="{CF10A008-84A3-4CED-BB1E-1173E1C6C953}" dt="2025-04-23T12:02:45.401" v="23" actId="113"/>
          <ac:spMkLst>
            <pc:docMk/>
            <pc:sldMk cId="13548610" sldId="730"/>
            <ac:spMk id="40" creationId="{87160726-182E-9F42-EDA7-0FCC63DAC5D4}"/>
          </ac:spMkLst>
        </pc:spChg>
        <pc:spChg chg="mod">
          <ac:chgData name="Bhuvanesh" userId="4650cd39-8dbb-4c0f-8fda-594efc81948c" providerId="ADAL" clId="{CF10A008-84A3-4CED-BB1E-1173E1C6C953}" dt="2025-04-23T12:01:24.011" v="18" actId="108"/>
          <ac:spMkLst>
            <pc:docMk/>
            <pc:sldMk cId="13548610" sldId="730"/>
            <ac:spMk id="70" creationId="{D2C98BBE-7BFA-12AA-2135-3950B031C855}"/>
          </ac:spMkLst>
        </pc:spChg>
        <pc:spChg chg="mod">
          <ac:chgData name="Bhuvanesh" userId="4650cd39-8dbb-4c0f-8fda-594efc81948c" providerId="ADAL" clId="{CF10A008-84A3-4CED-BB1E-1173E1C6C953}" dt="2025-04-23T12:00:55.101" v="17" actId="108"/>
          <ac:spMkLst>
            <pc:docMk/>
            <pc:sldMk cId="13548610" sldId="730"/>
            <ac:spMk id="72" creationId="{7875C110-B1BA-673A-86C2-DC8C907DEC48}"/>
          </ac:spMkLst>
        </pc:spChg>
        <pc:spChg chg="mod">
          <ac:chgData name="Bhuvanesh" userId="4650cd39-8dbb-4c0f-8fda-594efc81948c" providerId="ADAL" clId="{CF10A008-84A3-4CED-BB1E-1173E1C6C953}" dt="2025-04-23T12:01:57.026" v="19" actId="108"/>
          <ac:spMkLst>
            <pc:docMk/>
            <pc:sldMk cId="13548610" sldId="730"/>
            <ac:spMk id="76" creationId="{F97E2E1F-BCF4-7BB5-A4AB-F241448F6BC4}"/>
          </ac:spMkLst>
        </pc:spChg>
        <pc:spChg chg="mod">
          <ac:chgData name="Bhuvanesh" userId="4650cd39-8dbb-4c0f-8fda-594efc81948c" providerId="ADAL" clId="{CF10A008-84A3-4CED-BB1E-1173E1C6C953}" dt="2025-04-23T12:03:49.366" v="30" actId="113"/>
          <ac:spMkLst>
            <pc:docMk/>
            <pc:sldMk cId="13548610" sldId="730"/>
            <ac:spMk id="83" creationId="{478635FC-7C1B-892E-2AF6-335986A444F2}"/>
          </ac:spMkLst>
        </pc:spChg>
        <pc:spChg chg="mod">
          <ac:chgData name="Bhuvanesh" userId="4650cd39-8dbb-4c0f-8fda-594efc81948c" providerId="ADAL" clId="{CF10A008-84A3-4CED-BB1E-1173E1C6C953}" dt="2025-04-23T12:03:10.825" v="25" actId="108"/>
          <ac:spMkLst>
            <pc:docMk/>
            <pc:sldMk cId="13548610" sldId="730"/>
            <ac:spMk id="84" creationId="{F24DE4BC-F4DB-CEF8-DC36-222BA99DF620}"/>
          </ac:spMkLst>
        </pc:spChg>
        <pc:spChg chg="mod">
          <ac:chgData name="Bhuvanesh" userId="4650cd39-8dbb-4c0f-8fda-594efc81948c" providerId="ADAL" clId="{CF10A008-84A3-4CED-BB1E-1173E1C6C953}" dt="2025-04-23T12:03:10.825" v="25" actId="108"/>
          <ac:spMkLst>
            <pc:docMk/>
            <pc:sldMk cId="13548610" sldId="730"/>
            <ac:spMk id="85" creationId="{96CA672C-1BC8-B2D3-E870-C4AD523B0C01}"/>
          </ac:spMkLst>
        </pc:spChg>
        <pc:spChg chg="mod">
          <ac:chgData name="Bhuvanesh" userId="4650cd39-8dbb-4c0f-8fda-594efc81948c" providerId="ADAL" clId="{CF10A008-84A3-4CED-BB1E-1173E1C6C953}" dt="2025-04-23T12:03:10.825" v="25" actId="108"/>
          <ac:spMkLst>
            <pc:docMk/>
            <pc:sldMk cId="13548610" sldId="730"/>
            <ac:spMk id="86" creationId="{7976C704-C270-1139-0623-B97479BA0E2F}"/>
          </ac:spMkLst>
        </pc:spChg>
        <pc:spChg chg="mod">
          <ac:chgData name="Bhuvanesh" userId="4650cd39-8dbb-4c0f-8fda-594efc81948c" providerId="ADAL" clId="{CF10A008-84A3-4CED-BB1E-1173E1C6C953}" dt="2025-04-23T12:04:01.287" v="34" actId="113"/>
          <ac:spMkLst>
            <pc:docMk/>
            <pc:sldMk cId="13548610" sldId="730"/>
            <ac:spMk id="89" creationId="{8CA88424-904F-B5D7-6F78-ECFD10A77845}"/>
          </ac:spMkLst>
        </pc:spChg>
      </pc:sldChg>
      <pc:sldChg chg="addSp delSp modSp mod">
        <pc:chgData name="Bhuvanesh" userId="4650cd39-8dbb-4c0f-8fda-594efc81948c" providerId="ADAL" clId="{CF10A008-84A3-4CED-BB1E-1173E1C6C953}" dt="2025-05-08T06:23:25.609" v="1142" actId="14100"/>
        <pc:sldMkLst>
          <pc:docMk/>
          <pc:sldMk cId="2995196123" sldId="733"/>
        </pc:sldMkLst>
        <pc:spChg chg="mod">
          <ac:chgData name="Bhuvanesh" userId="4650cd39-8dbb-4c0f-8fda-594efc81948c" providerId="ADAL" clId="{CF10A008-84A3-4CED-BB1E-1173E1C6C953}" dt="2025-04-23T12:49:05.633" v="411" actId="20577"/>
          <ac:spMkLst>
            <pc:docMk/>
            <pc:sldMk cId="2995196123" sldId="733"/>
            <ac:spMk id="3" creationId="{316ABE7A-2D02-03DE-C950-58A378604A01}"/>
          </ac:spMkLst>
        </pc:spChg>
        <pc:spChg chg="mod">
          <ac:chgData name="Bhuvanesh" userId="4650cd39-8dbb-4c0f-8fda-594efc81948c" providerId="ADAL" clId="{CF10A008-84A3-4CED-BB1E-1173E1C6C953}" dt="2025-04-23T12:26:52.144" v="181" actId="20577"/>
          <ac:spMkLst>
            <pc:docMk/>
            <pc:sldMk cId="2995196123" sldId="733"/>
            <ac:spMk id="8" creationId="{BDBFD9D1-1C5C-933C-A0EB-6BD25DFE6533}"/>
          </ac:spMkLst>
        </pc:spChg>
      </pc:sldChg>
      <pc:sldChg chg="addSp delSp modSp add mod">
        <pc:chgData name="Bhuvanesh" userId="4650cd39-8dbb-4c0f-8fda-594efc81948c" providerId="ADAL" clId="{CF10A008-84A3-4CED-BB1E-1173E1C6C953}" dt="2025-05-09T06:57:54.653" v="2926" actId="20577"/>
        <pc:sldMkLst>
          <pc:docMk/>
          <pc:sldMk cId="203508966" sldId="734"/>
        </pc:sldMkLst>
        <pc:spChg chg="mod">
          <ac:chgData name="Bhuvanesh" userId="4650cd39-8dbb-4c0f-8fda-594efc81948c" providerId="ADAL" clId="{CF10A008-84A3-4CED-BB1E-1173E1C6C953}" dt="2025-04-23T12:40:11.965" v="346" actId="1076"/>
          <ac:spMkLst>
            <pc:docMk/>
            <pc:sldMk cId="203508966" sldId="734"/>
            <ac:spMk id="3" creationId="{00AECE61-9C62-25E4-4954-03BDBEF6BE01}"/>
          </ac:spMkLst>
        </pc:spChg>
      </pc:sldChg>
      <pc:sldChg chg="addSp delSp modSp add mod setBg delDesignElem">
        <pc:chgData name="Bhuvanesh" userId="4650cd39-8dbb-4c0f-8fda-594efc81948c" providerId="ADAL" clId="{CF10A008-84A3-4CED-BB1E-1173E1C6C953}" dt="2025-05-09T07:47:34.954" v="2974" actId="20577"/>
        <pc:sldMkLst>
          <pc:docMk/>
          <pc:sldMk cId="1330816650" sldId="735"/>
        </pc:sldMkLst>
        <pc:spChg chg="mod">
          <ac:chgData name="Bhuvanesh" userId="4650cd39-8dbb-4c0f-8fda-594efc81948c" providerId="ADAL" clId="{CF10A008-84A3-4CED-BB1E-1173E1C6C953}" dt="2025-05-08T08:14:46.010" v="1355" actId="20577"/>
          <ac:spMkLst>
            <pc:docMk/>
            <pc:sldMk cId="1330816650" sldId="735"/>
            <ac:spMk id="3" creationId="{5E6E8E0E-D6C2-8AED-8BA2-0BE45B14A1F1}"/>
          </ac:spMkLst>
        </pc:spChg>
        <pc:spChg chg="add mod">
          <ac:chgData name="Bhuvanesh" userId="4650cd39-8dbb-4c0f-8fda-594efc81948c" providerId="ADAL" clId="{CF10A008-84A3-4CED-BB1E-1173E1C6C953}" dt="2025-05-09T07:47:34.954" v="2974" actId="20577"/>
          <ac:spMkLst>
            <pc:docMk/>
            <pc:sldMk cId="1330816650" sldId="735"/>
            <ac:spMk id="4" creationId="{9ACDA22E-59DB-C53F-C2B6-287D83F13254}"/>
          </ac:spMkLst>
        </pc:spChg>
        <pc:spChg chg="add mod">
          <ac:chgData name="Bhuvanesh" userId="4650cd39-8dbb-4c0f-8fda-594efc81948c" providerId="ADAL" clId="{CF10A008-84A3-4CED-BB1E-1173E1C6C953}" dt="2025-04-23T14:06:19.659" v="591" actId="1076"/>
          <ac:spMkLst>
            <pc:docMk/>
            <pc:sldMk cId="1330816650" sldId="735"/>
            <ac:spMk id="6" creationId="{D4A521BE-FDBF-F4C8-94E5-B615C274EFED}"/>
          </ac:spMkLst>
        </pc:spChg>
        <pc:spChg chg="add mod">
          <ac:chgData name="Bhuvanesh" userId="4650cd39-8dbb-4c0f-8fda-594efc81948c" providerId="ADAL" clId="{CF10A008-84A3-4CED-BB1E-1173E1C6C953}" dt="2025-05-09T06:44:32.868" v="2893" actId="1076"/>
          <ac:spMkLst>
            <pc:docMk/>
            <pc:sldMk cId="1330816650" sldId="735"/>
            <ac:spMk id="13" creationId="{DB747BC2-3DC6-C930-1E3D-A48641EBC78E}"/>
          </ac:spMkLst>
        </pc:spChg>
      </pc:sldChg>
      <pc:sldChg chg="add del">
        <pc:chgData name="Bhuvanesh" userId="4650cd39-8dbb-4c0f-8fda-594efc81948c" providerId="ADAL" clId="{CF10A008-84A3-4CED-BB1E-1173E1C6C953}" dt="2025-04-23T13:28:02.186" v="557" actId="47"/>
        <pc:sldMkLst>
          <pc:docMk/>
          <pc:sldMk cId="2530845296" sldId="735"/>
        </pc:sldMkLst>
      </pc:sldChg>
      <pc:sldChg chg="addSp delSp modSp add mod">
        <pc:chgData name="Bhuvanesh" userId="4650cd39-8dbb-4c0f-8fda-594efc81948c" providerId="ADAL" clId="{CF10A008-84A3-4CED-BB1E-1173E1C6C953}" dt="2025-05-09T07:56:40.232" v="3147" actId="20577"/>
        <pc:sldMkLst>
          <pc:docMk/>
          <pc:sldMk cId="643285585" sldId="736"/>
        </pc:sldMkLst>
        <pc:spChg chg="mod">
          <ac:chgData name="Bhuvanesh" userId="4650cd39-8dbb-4c0f-8fda-594efc81948c" providerId="ADAL" clId="{CF10A008-84A3-4CED-BB1E-1173E1C6C953}" dt="2025-05-08T08:16:09.116" v="1386" actId="20577"/>
          <ac:spMkLst>
            <pc:docMk/>
            <pc:sldMk cId="643285585" sldId="736"/>
            <ac:spMk id="3" creationId="{AF47DCCB-9083-9B6F-998C-2D3F9DC03FBE}"/>
          </ac:spMkLst>
        </pc:spChg>
        <pc:spChg chg="add mod">
          <ac:chgData name="Bhuvanesh" userId="4650cd39-8dbb-4c0f-8fda-594efc81948c" providerId="ADAL" clId="{CF10A008-84A3-4CED-BB1E-1173E1C6C953}" dt="2025-05-09T07:56:40.232" v="3147" actId="20577"/>
          <ac:spMkLst>
            <pc:docMk/>
            <pc:sldMk cId="643285585" sldId="736"/>
            <ac:spMk id="4" creationId="{213EB393-0CAA-8674-C89E-08584022A7DA}"/>
          </ac:spMkLst>
        </pc:spChg>
        <pc:spChg chg="mod">
          <ac:chgData name="Bhuvanesh" userId="4650cd39-8dbb-4c0f-8fda-594efc81948c" providerId="ADAL" clId="{CF10A008-84A3-4CED-BB1E-1173E1C6C953}" dt="2025-05-08T08:15:42.545" v="1360" actId="20577"/>
          <ac:spMkLst>
            <pc:docMk/>
            <pc:sldMk cId="643285585" sldId="736"/>
            <ac:spMk id="6" creationId="{9807ED49-F0B0-8AE9-3CAC-7297019A7202}"/>
          </ac:spMkLst>
        </pc:spChg>
      </pc:sldChg>
      <pc:sldChg chg="addSp delSp modSp add del mod">
        <pc:chgData name="Bhuvanesh" userId="4650cd39-8dbb-4c0f-8fda-594efc81948c" providerId="ADAL" clId="{CF10A008-84A3-4CED-BB1E-1173E1C6C953}" dt="2025-05-08T08:15:26.035" v="1357" actId="47"/>
        <pc:sldMkLst>
          <pc:docMk/>
          <pc:sldMk cId="975597070" sldId="736"/>
        </pc:sldMkLst>
      </pc:sldChg>
      <pc:sldChg chg="addSp delSp modSp add mod">
        <pc:chgData name="Bhuvanesh" userId="4650cd39-8dbb-4c0f-8fda-594efc81948c" providerId="ADAL" clId="{CF10A008-84A3-4CED-BB1E-1173E1C6C953}" dt="2025-05-09T07:54:38.192" v="3145" actId="108"/>
        <pc:sldMkLst>
          <pc:docMk/>
          <pc:sldMk cId="3025716360" sldId="737"/>
        </pc:sldMkLst>
        <pc:spChg chg="mod">
          <ac:chgData name="Bhuvanesh" userId="4650cd39-8dbb-4c0f-8fda-594efc81948c" providerId="ADAL" clId="{CF10A008-84A3-4CED-BB1E-1173E1C6C953}" dt="2025-05-08T08:18:20.658" v="1428" actId="20577"/>
          <ac:spMkLst>
            <pc:docMk/>
            <pc:sldMk cId="3025716360" sldId="737"/>
            <ac:spMk id="3" creationId="{309C27CD-C857-6565-F27C-DFC7478DF97F}"/>
          </ac:spMkLst>
        </pc:spChg>
        <pc:spChg chg="mod">
          <ac:chgData name="Bhuvanesh" userId="4650cd39-8dbb-4c0f-8fda-594efc81948c" providerId="ADAL" clId="{CF10A008-84A3-4CED-BB1E-1173E1C6C953}" dt="2025-05-08T08:17:18.842" v="1407" actId="20577"/>
          <ac:spMkLst>
            <pc:docMk/>
            <pc:sldMk cId="3025716360" sldId="737"/>
            <ac:spMk id="6" creationId="{145992B1-BC75-FA11-1D6A-B934E4F87E0C}"/>
          </ac:spMkLst>
        </pc:spChg>
        <pc:spChg chg="add mod">
          <ac:chgData name="Bhuvanesh" userId="4650cd39-8dbb-4c0f-8fda-594efc81948c" providerId="ADAL" clId="{CF10A008-84A3-4CED-BB1E-1173E1C6C953}" dt="2025-05-09T07:52:45.680" v="3135" actId="1076"/>
          <ac:spMkLst>
            <pc:docMk/>
            <pc:sldMk cId="3025716360" sldId="737"/>
            <ac:spMk id="7" creationId="{7BC95828-64E8-BBE7-77C7-49D23BE9B48E}"/>
          </ac:spMkLst>
        </pc:spChg>
        <pc:spChg chg="mod">
          <ac:chgData name="Bhuvanesh" userId="4650cd39-8dbb-4c0f-8fda-594efc81948c" providerId="ADAL" clId="{CF10A008-84A3-4CED-BB1E-1173E1C6C953}" dt="2025-05-09T07:45:12.557" v="2962" actId="113"/>
          <ac:spMkLst>
            <pc:docMk/>
            <pc:sldMk cId="3025716360" sldId="737"/>
            <ac:spMk id="8" creationId="{951FE87C-2CFF-6282-3A99-069DD8879255}"/>
          </ac:spMkLst>
        </pc:spChg>
        <pc:spChg chg="add mod">
          <ac:chgData name="Bhuvanesh" userId="4650cd39-8dbb-4c0f-8fda-594efc81948c" providerId="ADAL" clId="{CF10A008-84A3-4CED-BB1E-1173E1C6C953}" dt="2025-05-09T07:52:41.217" v="3134" actId="1076"/>
          <ac:spMkLst>
            <pc:docMk/>
            <pc:sldMk cId="3025716360" sldId="737"/>
            <ac:spMk id="9" creationId="{431C0AE5-A8E0-97AB-1B6E-80A472D2D231}"/>
          </ac:spMkLst>
        </pc:spChg>
        <pc:spChg chg="add mod">
          <ac:chgData name="Bhuvanesh" userId="4650cd39-8dbb-4c0f-8fda-594efc81948c" providerId="ADAL" clId="{CF10A008-84A3-4CED-BB1E-1173E1C6C953}" dt="2025-05-09T07:54:38.192" v="3145" actId="108"/>
          <ac:spMkLst>
            <pc:docMk/>
            <pc:sldMk cId="3025716360" sldId="737"/>
            <ac:spMk id="10" creationId="{85AE686B-27C5-124C-6F2E-419D3D68C75B}"/>
          </ac:spMkLst>
        </pc:spChg>
      </pc:sldChg>
      <pc:sldChg chg="addSp delSp modSp add del mod">
        <pc:chgData name="Bhuvanesh" userId="4650cd39-8dbb-4c0f-8fda-594efc81948c" providerId="ADAL" clId="{CF10A008-84A3-4CED-BB1E-1173E1C6C953}" dt="2025-05-08T08:15:26.035" v="1357" actId="47"/>
        <pc:sldMkLst>
          <pc:docMk/>
          <pc:sldMk cId="3845711225" sldId="737"/>
        </pc:sldMkLst>
      </pc:sldChg>
      <pc:sldChg chg="addSp delSp modSp add del mod">
        <pc:chgData name="Bhuvanesh" userId="4650cd39-8dbb-4c0f-8fda-594efc81948c" providerId="ADAL" clId="{CF10A008-84A3-4CED-BB1E-1173E1C6C953}" dt="2025-05-08T08:15:26.035" v="1357" actId="47"/>
        <pc:sldMkLst>
          <pc:docMk/>
          <pc:sldMk cId="849302130" sldId="738"/>
        </pc:sldMkLst>
      </pc:sldChg>
      <pc:sldChg chg="addSp delSp modSp add mod">
        <pc:chgData name="Bhuvanesh" userId="4650cd39-8dbb-4c0f-8fda-594efc81948c" providerId="ADAL" clId="{CF10A008-84A3-4CED-BB1E-1173E1C6C953}" dt="2025-05-09T06:13:28.213" v="2813" actId="20577"/>
        <pc:sldMkLst>
          <pc:docMk/>
          <pc:sldMk cId="3257130989" sldId="738"/>
        </pc:sldMkLst>
        <pc:spChg chg="mod">
          <ac:chgData name="Bhuvanesh" userId="4650cd39-8dbb-4c0f-8fda-594efc81948c" providerId="ADAL" clId="{CF10A008-84A3-4CED-BB1E-1173E1C6C953}" dt="2025-05-08T08:22:04.682" v="1463" actId="20577"/>
          <ac:spMkLst>
            <pc:docMk/>
            <pc:sldMk cId="3257130989" sldId="738"/>
            <ac:spMk id="3" creationId="{C909D50E-D990-AF13-4EA3-48EB73AD8055}"/>
          </ac:spMkLst>
        </pc:spChg>
        <pc:spChg chg="add mod">
          <ac:chgData name="Bhuvanesh" userId="4650cd39-8dbb-4c0f-8fda-594efc81948c" providerId="ADAL" clId="{CF10A008-84A3-4CED-BB1E-1173E1C6C953}" dt="2025-05-09T06:13:28.213" v="2813" actId="20577"/>
          <ac:spMkLst>
            <pc:docMk/>
            <pc:sldMk cId="3257130989" sldId="738"/>
            <ac:spMk id="4" creationId="{4349BB2A-0310-16C8-3724-39A54E23DEF9}"/>
          </ac:spMkLst>
        </pc:spChg>
        <pc:spChg chg="mod">
          <ac:chgData name="Bhuvanesh" userId="4650cd39-8dbb-4c0f-8fda-594efc81948c" providerId="ADAL" clId="{CF10A008-84A3-4CED-BB1E-1173E1C6C953}" dt="2025-05-08T08:21:37.082" v="1442" actId="20577"/>
          <ac:spMkLst>
            <pc:docMk/>
            <pc:sldMk cId="3257130989" sldId="738"/>
            <ac:spMk id="6" creationId="{EFDCCD91-CF25-33D3-58D0-B338FBBDF2CC}"/>
          </ac:spMkLst>
        </pc:spChg>
      </pc:sldChg>
      <pc:sldChg chg="addSp delSp modSp add del mod">
        <pc:chgData name="Bhuvanesh" userId="4650cd39-8dbb-4c0f-8fda-594efc81948c" providerId="ADAL" clId="{CF10A008-84A3-4CED-BB1E-1173E1C6C953}" dt="2025-05-08T08:15:26.035" v="1357" actId="47"/>
        <pc:sldMkLst>
          <pc:docMk/>
          <pc:sldMk cId="1611374738" sldId="739"/>
        </pc:sldMkLst>
      </pc:sldChg>
      <pc:sldChg chg="addSp delSp modSp add mod">
        <pc:chgData name="Bhuvanesh" userId="4650cd39-8dbb-4c0f-8fda-594efc81948c" providerId="ADAL" clId="{CF10A008-84A3-4CED-BB1E-1173E1C6C953}" dt="2025-05-09T07:56:03.051" v="3146"/>
        <pc:sldMkLst>
          <pc:docMk/>
          <pc:sldMk cId="2316968103" sldId="739"/>
        </pc:sldMkLst>
        <pc:spChg chg="mod">
          <ac:chgData name="Bhuvanesh" userId="4650cd39-8dbb-4c0f-8fda-594efc81948c" providerId="ADAL" clId="{CF10A008-84A3-4CED-BB1E-1173E1C6C953}" dt="2025-05-08T08:23:19.738" v="1508" actId="20577"/>
          <ac:spMkLst>
            <pc:docMk/>
            <pc:sldMk cId="2316968103" sldId="739"/>
            <ac:spMk id="3" creationId="{A283A8A4-8682-8B5D-9F96-7E38AA0B894B}"/>
          </ac:spMkLst>
        </pc:spChg>
        <pc:spChg chg="add mod">
          <ac:chgData name="Bhuvanesh" userId="4650cd39-8dbb-4c0f-8fda-594efc81948c" providerId="ADAL" clId="{CF10A008-84A3-4CED-BB1E-1173E1C6C953}" dt="2025-05-09T07:56:03.051" v="3146"/>
          <ac:spMkLst>
            <pc:docMk/>
            <pc:sldMk cId="2316968103" sldId="739"/>
            <ac:spMk id="4" creationId="{2A86EEFC-BF11-BE40-5149-8A04225B7CE0}"/>
          </ac:spMkLst>
        </pc:spChg>
        <pc:spChg chg="mod">
          <ac:chgData name="Bhuvanesh" userId="4650cd39-8dbb-4c0f-8fda-594efc81948c" providerId="ADAL" clId="{CF10A008-84A3-4CED-BB1E-1173E1C6C953}" dt="2025-05-08T08:23:02.267" v="1481" actId="20577"/>
          <ac:spMkLst>
            <pc:docMk/>
            <pc:sldMk cId="2316968103" sldId="739"/>
            <ac:spMk id="6" creationId="{54E441E8-8569-97F2-FF11-B9F0EC769D33}"/>
          </ac:spMkLst>
        </pc:spChg>
        <pc:spChg chg="add mod">
          <ac:chgData name="Bhuvanesh" userId="4650cd39-8dbb-4c0f-8fda-594efc81948c" providerId="ADAL" clId="{CF10A008-84A3-4CED-BB1E-1173E1C6C953}" dt="2025-05-09T06:44:48.274" v="2896" actId="1076"/>
          <ac:spMkLst>
            <pc:docMk/>
            <pc:sldMk cId="2316968103" sldId="739"/>
            <ac:spMk id="11" creationId="{C883AFE5-26D2-C13B-2001-3D667D05B135}"/>
          </ac:spMkLst>
        </pc:spChg>
      </pc:sldChg>
      <pc:sldChg chg="addSp delSp modSp add mod">
        <pc:chgData name="Bhuvanesh" userId="4650cd39-8dbb-4c0f-8fda-594efc81948c" providerId="ADAL" clId="{CF10A008-84A3-4CED-BB1E-1173E1C6C953}" dt="2025-05-09T07:30:48.445" v="2933" actId="1076"/>
        <pc:sldMkLst>
          <pc:docMk/>
          <pc:sldMk cId="1526267575" sldId="740"/>
        </pc:sldMkLst>
        <pc:spChg chg="mod">
          <ac:chgData name="Bhuvanesh" userId="4650cd39-8dbb-4c0f-8fda-594efc81948c" providerId="ADAL" clId="{CF10A008-84A3-4CED-BB1E-1173E1C6C953}" dt="2025-05-08T08:24:33.634" v="1539" actId="20577"/>
          <ac:spMkLst>
            <pc:docMk/>
            <pc:sldMk cId="1526267575" sldId="740"/>
            <ac:spMk id="3" creationId="{7654FEC7-274D-746C-DEF6-071FC9161005}"/>
          </ac:spMkLst>
        </pc:spChg>
        <pc:spChg chg="add mod">
          <ac:chgData name="Bhuvanesh" userId="4650cd39-8dbb-4c0f-8fda-594efc81948c" providerId="ADAL" clId="{CF10A008-84A3-4CED-BB1E-1173E1C6C953}" dt="2025-05-09T06:13:14.253" v="2810" actId="20577"/>
          <ac:spMkLst>
            <pc:docMk/>
            <pc:sldMk cId="1526267575" sldId="740"/>
            <ac:spMk id="4" creationId="{AB5C996E-70E5-16E3-B2D2-09E369BD3919}"/>
          </ac:spMkLst>
        </pc:spChg>
        <pc:spChg chg="mod">
          <ac:chgData name="Bhuvanesh" userId="4650cd39-8dbb-4c0f-8fda-594efc81948c" providerId="ADAL" clId="{CF10A008-84A3-4CED-BB1E-1173E1C6C953}" dt="2025-05-08T08:27:32.281" v="1596" actId="20577"/>
          <ac:spMkLst>
            <pc:docMk/>
            <pc:sldMk cId="1526267575" sldId="740"/>
            <ac:spMk id="6" creationId="{7C6121C5-2F04-D351-F8AA-1ED64784E7DC}"/>
          </ac:spMkLst>
        </pc:spChg>
        <pc:spChg chg="add mod">
          <ac:chgData name="Bhuvanesh" userId="4650cd39-8dbb-4c0f-8fda-594efc81948c" providerId="ADAL" clId="{CF10A008-84A3-4CED-BB1E-1173E1C6C953}" dt="2025-05-09T07:30:48.445" v="2933" actId="1076"/>
          <ac:spMkLst>
            <pc:docMk/>
            <pc:sldMk cId="1526267575" sldId="740"/>
            <ac:spMk id="11" creationId="{F497144C-1A6F-6E3A-0CA9-61DC05F8F40B}"/>
          </ac:spMkLst>
        </pc:spChg>
      </pc:sldChg>
      <pc:sldChg chg="addSp delSp modSp add del mod">
        <pc:chgData name="Bhuvanesh" userId="4650cd39-8dbb-4c0f-8fda-594efc81948c" providerId="ADAL" clId="{CF10A008-84A3-4CED-BB1E-1173E1C6C953}" dt="2025-05-08T08:15:26.035" v="1357" actId="47"/>
        <pc:sldMkLst>
          <pc:docMk/>
          <pc:sldMk cId="3786265245" sldId="740"/>
        </pc:sldMkLst>
      </pc:sldChg>
      <pc:sldChg chg="addSp delSp modSp add del mod">
        <pc:chgData name="Bhuvanesh" userId="4650cd39-8dbb-4c0f-8fda-594efc81948c" providerId="ADAL" clId="{CF10A008-84A3-4CED-BB1E-1173E1C6C953}" dt="2025-05-08T08:15:26.035" v="1357" actId="47"/>
        <pc:sldMkLst>
          <pc:docMk/>
          <pc:sldMk cId="798766624" sldId="741"/>
        </pc:sldMkLst>
      </pc:sldChg>
      <pc:sldChg chg="addSp delSp modSp add mod ord">
        <pc:chgData name="Bhuvanesh" userId="4650cd39-8dbb-4c0f-8fda-594efc81948c" providerId="ADAL" clId="{CF10A008-84A3-4CED-BB1E-1173E1C6C953}" dt="2025-05-09T07:58:06.363" v="3186" actId="20577"/>
        <pc:sldMkLst>
          <pc:docMk/>
          <pc:sldMk cId="1898001411" sldId="741"/>
        </pc:sldMkLst>
        <pc:spChg chg="mod">
          <ac:chgData name="Bhuvanesh" userId="4650cd39-8dbb-4c0f-8fda-594efc81948c" providerId="ADAL" clId="{CF10A008-84A3-4CED-BB1E-1173E1C6C953}" dt="2025-05-08T08:25:58.730" v="1575" actId="20577"/>
          <ac:spMkLst>
            <pc:docMk/>
            <pc:sldMk cId="1898001411" sldId="741"/>
            <ac:spMk id="3" creationId="{38114E71-D32E-39B3-7BCD-5C2DC49D619C}"/>
          </ac:spMkLst>
        </pc:spChg>
        <pc:spChg chg="add mod">
          <ac:chgData name="Bhuvanesh" userId="4650cd39-8dbb-4c0f-8fda-594efc81948c" providerId="ADAL" clId="{CF10A008-84A3-4CED-BB1E-1173E1C6C953}" dt="2025-05-09T07:58:06.363" v="3186" actId="20577"/>
          <ac:spMkLst>
            <pc:docMk/>
            <pc:sldMk cId="1898001411" sldId="741"/>
            <ac:spMk id="4" creationId="{858082D8-A252-3402-5485-47473C7D64D6}"/>
          </ac:spMkLst>
        </pc:spChg>
        <pc:spChg chg="mod">
          <ac:chgData name="Bhuvanesh" userId="4650cd39-8dbb-4c0f-8fda-594efc81948c" providerId="ADAL" clId="{CF10A008-84A3-4CED-BB1E-1173E1C6C953}" dt="2025-05-08T08:25:33.986" v="1557" actId="20577"/>
          <ac:spMkLst>
            <pc:docMk/>
            <pc:sldMk cId="1898001411" sldId="741"/>
            <ac:spMk id="6" creationId="{62CE03D3-AE74-B771-DA72-A2D230D7CFFE}"/>
          </ac:spMkLst>
        </pc:spChg>
        <pc:spChg chg="add mod">
          <ac:chgData name="Bhuvanesh" userId="4650cd39-8dbb-4c0f-8fda-594efc81948c" providerId="ADAL" clId="{CF10A008-84A3-4CED-BB1E-1173E1C6C953}" dt="2025-05-09T07:30:57.625" v="2934" actId="1076"/>
          <ac:spMkLst>
            <pc:docMk/>
            <pc:sldMk cId="1898001411" sldId="741"/>
            <ac:spMk id="11" creationId="{06CBE7C3-3121-FB6D-8C1B-6C8463686554}"/>
          </ac:spMkLst>
        </pc:spChg>
      </pc:sldChg>
      <pc:sldChg chg="addSp delSp modSp add del mod">
        <pc:chgData name="Bhuvanesh" userId="4650cd39-8dbb-4c0f-8fda-594efc81948c" providerId="ADAL" clId="{CF10A008-84A3-4CED-BB1E-1173E1C6C953}" dt="2025-05-08T08:15:26.035" v="1357" actId="47"/>
        <pc:sldMkLst>
          <pc:docMk/>
          <pc:sldMk cId="1381786254" sldId="742"/>
        </pc:sldMkLst>
      </pc:sldChg>
      <pc:sldChg chg="addSp delSp modSp add mod">
        <pc:chgData name="Bhuvanesh" userId="4650cd39-8dbb-4c0f-8fda-594efc81948c" providerId="ADAL" clId="{CF10A008-84A3-4CED-BB1E-1173E1C6C953}" dt="2025-05-09T08:01:15.694" v="3218" actId="20577"/>
        <pc:sldMkLst>
          <pc:docMk/>
          <pc:sldMk cId="3401929816" sldId="742"/>
        </pc:sldMkLst>
        <pc:spChg chg="mod">
          <ac:chgData name="Bhuvanesh" userId="4650cd39-8dbb-4c0f-8fda-594efc81948c" providerId="ADAL" clId="{CF10A008-84A3-4CED-BB1E-1173E1C6C953}" dt="2025-05-08T08:28:39.522" v="1620" actId="20577"/>
          <ac:spMkLst>
            <pc:docMk/>
            <pc:sldMk cId="3401929816" sldId="742"/>
            <ac:spMk id="3" creationId="{9422B57F-86FC-639C-69BA-8014B66B8627}"/>
          </ac:spMkLst>
        </pc:spChg>
        <pc:spChg chg="add mod">
          <ac:chgData name="Bhuvanesh" userId="4650cd39-8dbb-4c0f-8fda-594efc81948c" providerId="ADAL" clId="{CF10A008-84A3-4CED-BB1E-1173E1C6C953}" dt="2025-05-09T08:01:15.694" v="3218" actId="20577"/>
          <ac:spMkLst>
            <pc:docMk/>
            <pc:sldMk cId="3401929816" sldId="742"/>
            <ac:spMk id="4" creationId="{5B668DDF-0460-45F7-C3D6-18B6726F8752}"/>
          </ac:spMkLst>
        </pc:spChg>
        <pc:spChg chg="mod">
          <ac:chgData name="Bhuvanesh" userId="4650cd39-8dbb-4c0f-8fda-594efc81948c" providerId="ADAL" clId="{CF10A008-84A3-4CED-BB1E-1173E1C6C953}" dt="2025-05-08T08:28:43.193" v="1622" actId="20577"/>
          <ac:spMkLst>
            <pc:docMk/>
            <pc:sldMk cId="3401929816" sldId="742"/>
            <ac:spMk id="6" creationId="{85358B7C-ADC0-6A8A-DA44-A29770150F23}"/>
          </ac:spMkLst>
        </pc:spChg>
        <pc:spChg chg="add mod">
          <ac:chgData name="Bhuvanesh" userId="4650cd39-8dbb-4c0f-8fda-594efc81948c" providerId="ADAL" clId="{CF10A008-84A3-4CED-BB1E-1173E1C6C953}" dt="2025-05-09T07:25:44.633" v="2930" actId="1076"/>
          <ac:spMkLst>
            <pc:docMk/>
            <pc:sldMk cId="3401929816" sldId="742"/>
            <ac:spMk id="13" creationId="{AE43CFA2-2E57-EAC3-876F-9EE7FA164EE1}"/>
          </ac:spMkLst>
        </pc:spChg>
      </pc:sldChg>
      <pc:sldChg chg="addSp delSp modSp add del mod">
        <pc:chgData name="Bhuvanesh" userId="4650cd39-8dbb-4c0f-8fda-594efc81948c" providerId="ADAL" clId="{CF10A008-84A3-4CED-BB1E-1173E1C6C953}" dt="2025-05-08T08:15:26.035" v="1357" actId="47"/>
        <pc:sldMkLst>
          <pc:docMk/>
          <pc:sldMk cId="256480657" sldId="743"/>
        </pc:sldMkLst>
      </pc:sldChg>
      <pc:sldChg chg="addSp delSp modSp add mod">
        <pc:chgData name="Bhuvanesh" userId="4650cd39-8dbb-4c0f-8fda-594efc81948c" providerId="ADAL" clId="{CF10A008-84A3-4CED-BB1E-1173E1C6C953}" dt="2025-05-09T08:00:24.088" v="3215" actId="20577"/>
        <pc:sldMkLst>
          <pc:docMk/>
          <pc:sldMk cId="3399571355" sldId="743"/>
        </pc:sldMkLst>
        <pc:spChg chg="mod">
          <ac:chgData name="Bhuvanesh" userId="4650cd39-8dbb-4c0f-8fda-594efc81948c" providerId="ADAL" clId="{CF10A008-84A3-4CED-BB1E-1173E1C6C953}" dt="2025-05-08T08:30:55.121" v="1657" actId="20577"/>
          <ac:spMkLst>
            <pc:docMk/>
            <pc:sldMk cId="3399571355" sldId="743"/>
            <ac:spMk id="3" creationId="{E7059CD6-6D94-D77F-4E8C-6BE77CF66A93}"/>
          </ac:spMkLst>
        </pc:spChg>
        <pc:spChg chg="add mod">
          <ac:chgData name="Bhuvanesh" userId="4650cd39-8dbb-4c0f-8fda-594efc81948c" providerId="ADAL" clId="{CF10A008-84A3-4CED-BB1E-1173E1C6C953}" dt="2025-05-09T08:00:24.088" v="3215" actId="20577"/>
          <ac:spMkLst>
            <pc:docMk/>
            <pc:sldMk cId="3399571355" sldId="743"/>
            <ac:spMk id="4" creationId="{8821B53C-6306-5DF1-BF76-D9A979E65C79}"/>
          </ac:spMkLst>
        </pc:spChg>
        <pc:spChg chg="mod">
          <ac:chgData name="Bhuvanesh" userId="4650cd39-8dbb-4c0f-8fda-594efc81948c" providerId="ADAL" clId="{CF10A008-84A3-4CED-BB1E-1173E1C6C953}" dt="2025-05-08T08:29:38.041" v="1632" actId="20577"/>
          <ac:spMkLst>
            <pc:docMk/>
            <pc:sldMk cId="3399571355" sldId="743"/>
            <ac:spMk id="6" creationId="{38674905-FAEB-0427-6DA4-DC25A08C26D2}"/>
          </ac:spMkLst>
        </pc:spChg>
        <pc:spChg chg="add mod">
          <ac:chgData name="Bhuvanesh" userId="4650cd39-8dbb-4c0f-8fda-594efc81948c" providerId="ADAL" clId="{CF10A008-84A3-4CED-BB1E-1173E1C6C953}" dt="2025-05-09T07:19:00.053" v="2927" actId="1076"/>
          <ac:spMkLst>
            <pc:docMk/>
            <pc:sldMk cId="3399571355" sldId="743"/>
            <ac:spMk id="11" creationId="{4E2840A3-8D15-9CE1-E7AB-D417841B35A0}"/>
          </ac:spMkLst>
        </pc:spChg>
      </pc:sldChg>
      <pc:sldChg chg="addSp delSp modSp add del mod">
        <pc:chgData name="Bhuvanesh" userId="4650cd39-8dbb-4c0f-8fda-594efc81948c" providerId="ADAL" clId="{CF10A008-84A3-4CED-BB1E-1173E1C6C953}" dt="2025-05-08T08:15:26.035" v="1357" actId="47"/>
        <pc:sldMkLst>
          <pc:docMk/>
          <pc:sldMk cId="671261429" sldId="744"/>
        </pc:sldMkLst>
      </pc:sldChg>
      <pc:sldChg chg="addSp delSp modSp add mod">
        <pc:chgData name="Bhuvanesh" userId="4650cd39-8dbb-4c0f-8fda-594efc81948c" providerId="ADAL" clId="{CF10A008-84A3-4CED-BB1E-1173E1C6C953}" dt="2025-05-09T07:51:38.263" v="3131" actId="14100"/>
        <pc:sldMkLst>
          <pc:docMk/>
          <pc:sldMk cId="4172571060" sldId="744"/>
        </pc:sldMkLst>
        <pc:spChg chg="mod">
          <ac:chgData name="Bhuvanesh" userId="4650cd39-8dbb-4c0f-8fda-594efc81948c" providerId="ADAL" clId="{CF10A008-84A3-4CED-BB1E-1173E1C6C953}" dt="2025-05-08T08:31:45.753" v="1687" actId="20577"/>
          <ac:spMkLst>
            <pc:docMk/>
            <pc:sldMk cId="4172571060" sldId="744"/>
            <ac:spMk id="3" creationId="{64112F60-9A2C-630F-BCF8-AE59055C02B0}"/>
          </ac:spMkLst>
        </pc:spChg>
        <pc:spChg chg="add mod">
          <ac:chgData name="Bhuvanesh" userId="4650cd39-8dbb-4c0f-8fda-594efc81948c" providerId="ADAL" clId="{CF10A008-84A3-4CED-BB1E-1173E1C6C953}" dt="2025-05-09T07:51:38.263" v="3131" actId="14100"/>
          <ac:spMkLst>
            <pc:docMk/>
            <pc:sldMk cId="4172571060" sldId="744"/>
            <ac:spMk id="4" creationId="{621B9091-12A8-2E91-B57A-7686AC9DCBDF}"/>
          </ac:spMkLst>
        </pc:spChg>
        <pc:spChg chg="mod">
          <ac:chgData name="Bhuvanesh" userId="4650cd39-8dbb-4c0f-8fda-594efc81948c" providerId="ADAL" clId="{CF10A008-84A3-4CED-BB1E-1173E1C6C953}" dt="2025-05-08T08:31:34.386" v="1666" actId="20577"/>
          <ac:spMkLst>
            <pc:docMk/>
            <pc:sldMk cId="4172571060" sldId="744"/>
            <ac:spMk id="6" creationId="{D5848ED9-9354-04D1-95D2-A54A63C4DBDC}"/>
          </ac:spMkLst>
        </pc:spChg>
      </pc:sldChg>
      <pc:sldChg chg="addSp delSp modSp add del mod">
        <pc:chgData name="Bhuvanesh" userId="4650cd39-8dbb-4c0f-8fda-594efc81948c" providerId="ADAL" clId="{CF10A008-84A3-4CED-BB1E-1173E1C6C953}" dt="2025-05-08T08:15:26.035" v="1357" actId="47"/>
        <pc:sldMkLst>
          <pc:docMk/>
          <pc:sldMk cId="1003959102" sldId="745"/>
        </pc:sldMkLst>
      </pc:sldChg>
      <pc:sldChg chg="addSp delSp modSp add mod">
        <pc:chgData name="Bhuvanesh" userId="4650cd39-8dbb-4c0f-8fda-594efc81948c" providerId="ADAL" clId="{CF10A008-84A3-4CED-BB1E-1173E1C6C953}" dt="2025-05-09T06:46:12.581" v="2910" actId="1076"/>
        <pc:sldMkLst>
          <pc:docMk/>
          <pc:sldMk cId="4235604817" sldId="745"/>
        </pc:sldMkLst>
        <pc:spChg chg="mod">
          <ac:chgData name="Bhuvanesh" userId="4650cd39-8dbb-4c0f-8fda-594efc81948c" providerId="ADAL" clId="{CF10A008-84A3-4CED-BB1E-1173E1C6C953}" dt="2025-05-08T08:33:06.754" v="1728" actId="20577"/>
          <ac:spMkLst>
            <pc:docMk/>
            <pc:sldMk cId="4235604817" sldId="745"/>
            <ac:spMk id="3" creationId="{BB0742FE-7AAE-6E54-A0F5-9CAE4662392E}"/>
          </ac:spMkLst>
        </pc:spChg>
        <pc:spChg chg="add mod">
          <ac:chgData name="Bhuvanesh" userId="4650cd39-8dbb-4c0f-8fda-594efc81948c" providerId="ADAL" clId="{CF10A008-84A3-4CED-BB1E-1173E1C6C953}" dt="2025-05-09T06:13:00.349" v="2807" actId="20577"/>
          <ac:spMkLst>
            <pc:docMk/>
            <pc:sldMk cId="4235604817" sldId="745"/>
            <ac:spMk id="4" creationId="{129A3B76-A04B-C61B-5960-28949834072D}"/>
          </ac:spMkLst>
        </pc:spChg>
        <pc:spChg chg="mod">
          <ac:chgData name="Bhuvanesh" userId="4650cd39-8dbb-4c0f-8fda-594efc81948c" providerId="ADAL" clId="{CF10A008-84A3-4CED-BB1E-1173E1C6C953}" dt="2025-05-08T08:32:47.866" v="1707" actId="20577"/>
          <ac:spMkLst>
            <pc:docMk/>
            <pc:sldMk cId="4235604817" sldId="745"/>
            <ac:spMk id="6" creationId="{E43E616B-9B7E-B979-1090-4A85F24C67AB}"/>
          </ac:spMkLst>
        </pc:spChg>
        <pc:spChg chg="add mod">
          <ac:chgData name="Bhuvanesh" userId="4650cd39-8dbb-4c0f-8fda-594efc81948c" providerId="ADAL" clId="{CF10A008-84A3-4CED-BB1E-1173E1C6C953}" dt="2025-05-09T06:46:12.581" v="2910" actId="1076"/>
          <ac:spMkLst>
            <pc:docMk/>
            <pc:sldMk cId="4235604817" sldId="745"/>
            <ac:spMk id="9" creationId="{61665DC1-7E68-25DE-CF0B-D6B022202A7A}"/>
          </ac:spMkLst>
        </pc:spChg>
      </pc:sldChg>
      <pc:sldChg chg="addSp delSp modSp add del mod">
        <pc:chgData name="Bhuvanesh" userId="4650cd39-8dbb-4c0f-8fda-594efc81948c" providerId="ADAL" clId="{CF10A008-84A3-4CED-BB1E-1173E1C6C953}" dt="2025-05-08T08:15:26.035" v="1357" actId="47"/>
        <pc:sldMkLst>
          <pc:docMk/>
          <pc:sldMk cId="1789623116" sldId="746"/>
        </pc:sldMkLst>
      </pc:sldChg>
      <pc:sldChg chg="addSp delSp modSp add mod">
        <pc:chgData name="Bhuvanesh" userId="4650cd39-8dbb-4c0f-8fda-594efc81948c" providerId="ADAL" clId="{CF10A008-84A3-4CED-BB1E-1173E1C6C953}" dt="2025-05-09T06:46:20.233" v="2912" actId="1076"/>
        <pc:sldMkLst>
          <pc:docMk/>
          <pc:sldMk cId="1969558739" sldId="746"/>
        </pc:sldMkLst>
        <pc:spChg chg="mod">
          <ac:chgData name="Bhuvanesh" userId="4650cd39-8dbb-4c0f-8fda-594efc81948c" providerId="ADAL" clId="{CF10A008-84A3-4CED-BB1E-1173E1C6C953}" dt="2025-05-08T08:34:29.729" v="1772" actId="20577"/>
          <ac:spMkLst>
            <pc:docMk/>
            <pc:sldMk cId="1969558739" sldId="746"/>
            <ac:spMk id="3" creationId="{B5A60CBC-5CE8-532B-8AD8-DF768C2FDB6C}"/>
          </ac:spMkLst>
        </pc:spChg>
        <pc:spChg chg="add mod">
          <ac:chgData name="Bhuvanesh" userId="4650cd39-8dbb-4c0f-8fda-594efc81948c" providerId="ADAL" clId="{CF10A008-84A3-4CED-BB1E-1173E1C6C953}" dt="2025-05-09T06:12:57.558" v="2806" actId="20577"/>
          <ac:spMkLst>
            <pc:docMk/>
            <pc:sldMk cId="1969558739" sldId="746"/>
            <ac:spMk id="4" creationId="{E493E493-D84A-4972-714F-AE63C6C38FC3}"/>
          </ac:spMkLst>
        </pc:spChg>
        <pc:spChg chg="mod">
          <ac:chgData name="Bhuvanesh" userId="4650cd39-8dbb-4c0f-8fda-594efc81948c" providerId="ADAL" clId="{CF10A008-84A3-4CED-BB1E-1173E1C6C953}" dt="2025-05-08T08:35:26.193" v="1786" actId="20577"/>
          <ac:spMkLst>
            <pc:docMk/>
            <pc:sldMk cId="1969558739" sldId="746"/>
            <ac:spMk id="6" creationId="{16D1B9D7-F758-6F43-0D65-97C5DD13EC04}"/>
          </ac:spMkLst>
        </pc:spChg>
        <pc:spChg chg="add mod">
          <ac:chgData name="Bhuvanesh" userId="4650cd39-8dbb-4c0f-8fda-594efc81948c" providerId="ADAL" clId="{CF10A008-84A3-4CED-BB1E-1173E1C6C953}" dt="2025-05-09T06:46:20.233" v="2912" actId="1076"/>
          <ac:spMkLst>
            <pc:docMk/>
            <pc:sldMk cId="1969558739" sldId="746"/>
            <ac:spMk id="10" creationId="{49893BF5-88A6-6A70-13E6-93E391591A38}"/>
          </ac:spMkLst>
        </pc:spChg>
      </pc:sldChg>
      <pc:sldChg chg="addSp delSp modSp add mod">
        <pc:chgData name="Bhuvanesh" userId="4650cd39-8dbb-4c0f-8fda-594efc81948c" providerId="ADAL" clId="{CF10A008-84A3-4CED-BB1E-1173E1C6C953}" dt="2025-05-09T06:46:27.926" v="2914" actId="1076"/>
        <pc:sldMkLst>
          <pc:docMk/>
          <pc:sldMk cId="787979962" sldId="747"/>
        </pc:sldMkLst>
        <pc:spChg chg="mod">
          <ac:chgData name="Bhuvanesh" userId="4650cd39-8dbb-4c0f-8fda-594efc81948c" providerId="ADAL" clId="{CF10A008-84A3-4CED-BB1E-1173E1C6C953}" dt="2025-05-08T08:35:56.338" v="1818" actId="20577"/>
          <ac:spMkLst>
            <pc:docMk/>
            <pc:sldMk cId="787979962" sldId="747"/>
            <ac:spMk id="3" creationId="{F2B92791-8C7B-9048-91EF-9B433F9E9CC8}"/>
          </ac:spMkLst>
        </pc:spChg>
        <pc:spChg chg="add mod">
          <ac:chgData name="Bhuvanesh" userId="4650cd39-8dbb-4c0f-8fda-594efc81948c" providerId="ADAL" clId="{CF10A008-84A3-4CED-BB1E-1173E1C6C953}" dt="2025-05-09T06:12:53.624" v="2805" actId="1076"/>
          <ac:spMkLst>
            <pc:docMk/>
            <pc:sldMk cId="787979962" sldId="747"/>
            <ac:spMk id="4" creationId="{576E8A32-325F-358C-AA47-74C24AD3429F}"/>
          </ac:spMkLst>
        </pc:spChg>
        <pc:spChg chg="mod">
          <ac:chgData name="Bhuvanesh" userId="4650cd39-8dbb-4c0f-8fda-594efc81948c" providerId="ADAL" clId="{CF10A008-84A3-4CED-BB1E-1173E1C6C953}" dt="2025-05-08T08:35:33.001" v="1789" actId="20577"/>
          <ac:spMkLst>
            <pc:docMk/>
            <pc:sldMk cId="787979962" sldId="747"/>
            <ac:spMk id="6" creationId="{230B150F-05CE-718A-33EB-3686981CC6E9}"/>
          </ac:spMkLst>
        </pc:spChg>
        <pc:spChg chg="add mod">
          <ac:chgData name="Bhuvanesh" userId="4650cd39-8dbb-4c0f-8fda-594efc81948c" providerId="ADAL" clId="{CF10A008-84A3-4CED-BB1E-1173E1C6C953}" dt="2025-05-09T06:46:27.926" v="2914" actId="1076"/>
          <ac:spMkLst>
            <pc:docMk/>
            <pc:sldMk cId="787979962" sldId="747"/>
            <ac:spMk id="9" creationId="{BB0B5C3E-6307-D407-20D4-F7EC5386AFF6}"/>
          </ac:spMkLst>
        </pc:spChg>
      </pc:sldChg>
      <pc:sldChg chg="addSp delSp modSp add del mod">
        <pc:chgData name="Bhuvanesh" userId="4650cd39-8dbb-4c0f-8fda-594efc81948c" providerId="ADAL" clId="{CF10A008-84A3-4CED-BB1E-1173E1C6C953}" dt="2025-05-08T08:15:26.035" v="1357" actId="47"/>
        <pc:sldMkLst>
          <pc:docMk/>
          <pc:sldMk cId="1536826457" sldId="747"/>
        </pc:sldMkLst>
      </pc:sldChg>
      <pc:sldChg chg="add del">
        <pc:chgData name="Bhuvanesh" userId="4650cd39-8dbb-4c0f-8fda-594efc81948c" providerId="ADAL" clId="{CF10A008-84A3-4CED-BB1E-1173E1C6C953}" dt="2025-05-08T08:15:26.035" v="1357" actId="47"/>
        <pc:sldMkLst>
          <pc:docMk/>
          <pc:sldMk cId="4036370592" sldId="748"/>
        </pc:sldMkLst>
      </pc:sldChg>
      <pc:sldChg chg="modSp add mod">
        <pc:chgData name="Bhuvanesh" userId="4650cd39-8dbb-4c0f-8fda-594efc81948c" providerId="ADAL" clId="{CF10A008-84A3-4CED-BB1E-1173E1C6C953}" dt="2025-05-09T07:53:59.749" v="3143"/>
        <pc:sldMkLst>
          <pc:docMk/>
          <pc:sldMk cId="2945971987" sldId="751"/>
        </pc:sldMkLst>
        <pc:spChg chg="mod">
          <ac:chgData name="Bhuvanesh" userId="4650cd39-8dbb-4c0f-8fda-594efc81948c" providerId="ADAL" clId="{CF10A008-84A3-4CED-BB1E-1173E1C6C953}" dt="2025-05-09T07:53:44.403" v="3142" actId="5793"/>
          <ac:spMkLst>
            <pc:docMk/>
            <pc:sldMk cId="2945971987" sldId="751"/>
            <ac:spMk id="5" creationId="{54CC8922-D6AC-E5F8-D9D3-B497A3E1C536}"/>
          </ac:spMkLst>
        </pc:spChg>
        <pc:spChg chg="mod">
          <ac:chgData name="Bhuvanesh" userId="4650cd39-8dbb-4c0f-8fda-594efc81948c" providerId="ADAL" clId="{CF10A008-84A3-4CED-BB1E-1173E1C6C953}" dt="2025-05-09T07:53:59.749" v="3143"/>
          <ac:spMkLst>
            <pc:docMk/>
            <pc:sldMk cId="2945971987" sldId="751"/>
            <ac:spMk id="6" creationId="{F132D637-77A1-C20A-2C0E-410BCF72D35E}"/>
          </ac:spMkLst>
        </pc:spChg>
      </pc:sldChg>
    </pc:docChg>
  </pc:docChgLst>
  <pc:docChgLst>
    <pc:chgData name="Pradeepa P" userId="S::pparameshvaran@tonikbank.com::ba3c13e9-ce31-4e98-8655-9daa7e0bceff" providerId="AD" clId="Web-{49CC30DD-B363-96DC-3D6B-84D0520767F7}"/>
    <pc:docChg chg="delSld modSld sldOrd">
      <pc:chgData name="Pradeepa P" userId="S::pparameshvaran@tonikbank.com::ba3c13e9-ce31-4e98-8655-9daa7e0bceff" providerId="AD" clId="Web-{49CC30DD-B363-96DC-3D6B-84D0520767F7}" dt="2025-04-02T05:52:49.863" v="749" actId="14100"/>
      <pc:docMkLst>
        <pc:docMk/>
      </pc:docMkLst>
      <pc:sldChg chg="addSp delSp modSp">
        <pc:chgData name="Pradeepa P" userId="S::pparameshvaran@tonikbank.com::ba3c13e9-ce31-4e98-8655-9daa7e0bceff" providerId="AD" clId="Web-{49CC30DD-B363-96DC-3D6B-84D0520767F7}" dt="2025-04-02T05:50:20.186" v="714" actId="20577"/>
        <pc:sldMkLst>
          <pc:docMk/>
          <pc:sldMk cId="66528652" sldId="666"/>
        </pc:sldMkLst>
      </pc:sldChg>
      <pc:sldChg chg="addSp delSp modSp ord">
        <pc:chgData name="Pradeepa P" userId="S::pparameshvaran@tonikbank.com::ba3c13e9-ce31-4e98-8655-9daa7e0bceff" providerId="AD" clId="Web-{49CC30DD-B363-96DC-3D6B-84D0520767F7}" dt="2025-04-02T05:52:30.550" v="744" actId="20577"/>
        <pc:sldMkLst>
          <pc:docMk/>
          <pc:sldMk cId="171521606" sldId="674"/>
        </pc:sldMkLst>
      </pc:sldChg>
      <pc:sldChg chg="del">
        <pc:chgData name="Pradeepa P" userId="S::pparameshvaran@tonikbank.com::ba3c13e9-ce31-4e98-8655-9daa7e0bceff" providerId="AD" clId="Web-{49CC30DD-B363-96DC-3D6B-84D0520767F7}" dt="2025-04-02T05:07:16.700" v="281"/>
        <pc:sldMkLst>
          <pc:docMk/>
          <pc:sldMk cId="3862446276" sldId="675"/>
        </pc:sldMkLst>
      </pc:sldChg>
      <pc:sldChg chg="addSp delSp modSp">
        <pc:chgData name="Pradeepa P" userId="S::pparameshvaran@tonikbank.com::ba3c13e9-ce31-4e98-8655-9daa7e0bceff" providerId="AD" clId="Web-{49CC30DD-B363-96DC-3D6B-84D0520767F7}" dt="2025-04-02T05:52:20.143" v="741" actId="20577"/>
        <pc:sldMkLst>
          <pc:docMk/>
          <pc:sldMk cId="1535341340" sldId="677"/>
        </pc:sldMkLst>
      </pc:sldChg>
      <pc:sldChg chg="addSp delSp modSp ord">
        <pc:chgData name="Pradeepa P" userId="S::pparameshvaran@tonikbank.com::ba3c13e9-ce31-4e98-8655-9daa7e0bceff" providerId="AD" clId="Web-{49CC30DD-B363-96DC-3D6B-84D0520767F7}" dt="2025-04-02T05:04:02.131" v="213" actId="1076"/>
        <pc:sldMkLst>
          <pc:docMk/>
          <pc:sldMk cId="1597031962" sldId="678"/>
        </pc:sldMkLst>
      </pc:sldChg>
      <pc:sldChg chg="addSp delSp modSp ord">
        <pc:chgData name="Pradeepa P" userId="S::pparameshvaran@tonikbank.com::ba3c13e9-ce31-4e98-8655-9daa7e0bceff" providerId="AD" clId="Web-{49CC30DD-B363-96DC-3D6B-84D0520767F7}" dt="2025-04-02T05:04:38.054" v="224" actId="14100"/>
        <pc:sldMkLst>
          <pc:docMk/>
          <pc:sldMk cId="363834639" sldId="681"/>
        </pc:sldMkLst>
      </pc:sldChg>
      <pc:sldChg chg="modSp">
        <pc:chgData name="Pradeepa P" userId="S::pparameshvaran@tonikbank.com::ba3c13e9-ce31-4e98-8655-9daa7e0bceff" providerId="AD" clId="Web-{49CC30DD-B363-96DC-3D6B-84D0520767F7}" dt="2025-04-02T04:59:18.234" v="85" actId="20577"/>
        <pc:sldMkLst>
          <pc:docMk/>
          <pc:sldMk cId="633098496" sldId="689"/>
        </pc:sldMkLst>
        <pc:spChg chg="mod">
          <ac:chgData name="Pradeepa P" userId="S::pparameshvaran@tonikbank.com::ba3c13e9-ce31-4e98-8655-9daa7e0bceff" providerId="AD" clId="Web-{49CC30DD-B363-96DC-3D6B-84D0520767F7}" dt="2025-04-02T04:59:18.234" v="85" actId="20577"/>
          <ac:spMkLst>
            <pc:docMk/>
            <pc:sldMk cId="633098496" sldId="689"/>
            <ac:spMk id="3" creationId="{B142CDEE-B919-E235-FAB7-B7A0EDAF6A3C}"/>
          </ac:spMkLst>
        </pc:spChg>
      </pc:sldChg>
      <pc:sldChg chg="modSp">
        <pc:chgData name="Pradeepa P" userId="S::pparameshvaran@tonikbank.com::ba3c13e9-ce31-4e98-8655-9daa7e0bceff" providerId="AD" clId="Web-{49CC30DD-B363-96DC-3D6B-84D0520767F7}" dt="2025-04-02T05:48:38.542" v="704" actId="20577"/>
        <pc:sldMkLst>
          <pc:docMk/>
          <pc:sldMk cId="4067340277" sldId="690"/>
        </pc:sldMkLst>
        <pc:spChg chg="mod">
          <ac:chgData name="Pradeepa P" userId="S::pparameshvaran@tonikbank.com::ba3c13e9-ce31-4e98-8655-9daa7e0bceff" providerId="AD" clId="Web-{49CC30DD-B363-96DC-3D6B-84D0520767F7}" dt="2025-04-02T05:47:55.884" v="698" actId="20577"/>
          <ac:spMkLst>
            <pc:docMk/>
            <pc:sldMk cId="4067340277" sldId="690"/>
            <ac:spMk id="7" creationId="{3685D584-4F2C-FD07-F734-31CEC2203F49}"/>
          </ac:spMkLst>
        </pc:spChg>
        <pc:spChg chg="mod">
          <ac:chgData name="Pradeepa P" userId="S::pparameshvaran@tonikbank.com::ba3c13e9-ce31-4e98-8655-9daa7e0bceff" providerId="AD" clId="Web-{49CC30DD-B363-96DC-3D6B-84D0520767F7}" dt="2025-04-02T05:47:30.274" v="693" actId="20577"/>
          <ac:spMkLst>
            <pc:docMk/>
            <pc:sldMk cId="4067340277" sldId="690"/>
            <ac:spMk id="14" creationId="{A7A80D9A-16CA-8CE2-06F5-D014C9844F49}"/>
          </ac:spMkLst>
        </pc:spChg>
        <pc:spChg chg="mod">
          <ac:chgData name="Pradeepa P" userId="S::pparameshvaran@tonikbank.com::ba3c13e9-ce31-4e98-8655-9daa7e0bceff" providerId="AD" clId="Web-{49CC30DD-B363-96DC-3D6B-84D0520767F7}" dt="2025-04-02T05:47:34.899" v="695" actId="20577"/>
          <ac:spMkLst>
            <pc:docMk/>
            <pc:sldMk cId="4067340277" sldId="690"/>
            <ac:spMk id="15" creationId="{AB7593A3-2FB3-AD2D-95DC-FA66BE90944F}"/>
          </ac:spMkLst>
        </pc:spChg>
        <pc:spChg chg="mod">
          <ac:chgData name="Pradeepa P" userId="S::pparameshvaran@tonikbank.com::ba3c13e9-ce31-4e98-8655-9daa7e0bceff" providerId="AD" clId="Web-{49CC30DD-B363-96DC-3D6B-84D0520767F7}" dt="2025-04-02T05:48:38.542" v="704" actId="20577"/>
          <ac:spMkLst>
            <pc:docMk/>
            <pc:sldMk cId="4067340277" sldId="690"/>
            <ac:spMk id="17" creationId="{D853B058-D290-250A-5607-23584E067A19}"/>
          </ac:spMkLst>
        </pc:spChg>
        <pc:spChg chg="mod">
          <ac:chgData name="Pradeepa P" userId="S::pparameshvaran@tonikbank.com::ba3c13e9-ce31-4e98-8655-9daa7e0bceff" providerId="AD" clId="Web-{49CC30DD-B363-96DC-3D6B-84D0520767F7}" dt="2025-04-02T05:46:54.585" v="691" actId="20577"/>
          <ac:spMkLst>
            <pc:docMk/>
            <pc:sldMk cId="4067340277" sldId="690"/>
            <ac:spMk id="18" creationId="{A66641C1-CF4A-74AD-6D9B-655039344F55}"/>
          </ac:spMkLst>
        </pc:spChg>
        <pc:spChg chg="mod">
          <ac:chgData name="Pradeepa P" userId="S::pparameshvaran@tonikbank.com::ba3c13e9-ce31-4e98-8655-9daa7e0bceff" providerId="AD" clId="Web-{49CC30DD-B363-96DC-3D6B-84D0520767F7}" dt="2025-04-02T05:48:35.854" v="701" actId="20577"/>
          <ac:spMkLst>
            <pc:docMk/>
            <pc:sldMk cId="4067340277" sldId="690"/>
            <ac:spMk id="31" creationId="{5A191559-CFD5-2DB4-B03F-F8BA1C32581D}"/>
          </ac:spMkLst>
        </pc:spChg>
      </pc:sldChg>
      <pc:sldChg chg="addSp delSp modSp">
        <pc:chgData name="Pradeepa P" userId="S::pparameshvaran@tonikbank.com::ba3c13e9-ce31-4e98-8655-9daa7e0bceff" providerId="AD" clId="Web-{49CC30DD-B363-96DC-3D6B-84D0520767F7}" dt="2025-04-02T04:54:58.112" v="58"/>
        <pc:sldMkLst>
          <pc:docMk/>
          <pc:sldMk cId="2942096670" sldId="696"/>
        </pc:sldMkLst>
      </pc:sldChg>
      <pc:sldChg chg="addSp delSp modSp">
        <pc:chgData name="Pradeepa P" userId="S::pparameshvaran@tonikbank.com::ba3c13e9-ce31-4e98-8655-9daa7e0bceff" providerId="AD" clId="Web-{49CC30DD-B363-96DC-3D6B-84D0520767F7}" dt="2025-04-02T05:49:11.871" v="711" actId="14100"/>
        <pc:sldMkLst>
          <pc:docMk/>
          <pc:sldMk cId="1783882869" sldId="697"/>
        </pc:sldMkLst>
      </pc:sldChg>
      <pc:sldChg chg="addSp delSp modSp">
        <pc:chgData name="Pradeepa P" userId="S::pparameshvaran@tonikbank.com::ba3c13e9-ce31-4e98-8655-9daa7e0bceff" providerId="AD" clId="Web-{49CC30DD-B363-96DC-3D6B-84D0520767F7}" dt="2025-04-02T05:02:40.253" v="174" actId="1076"/>
        <pc:sldMkLst>
          <pc:docMk/>
          <pc:sldMk cId="2512632572" sldId="699"/>
        </pc:sldMkLst>
      </pc:sldChg>
      <pc:sldChg chg="addSp delSp modSp">
        <pc:chgData name="Pradeepa P" userId="S::pparameshvaran@tonikbank.com::ba3c13e9-ce31-4e98-8655-9daa7e0bceff" providerId="AD" clId="Web-{49CC30DD-B363-96DC-3D6B-84D0520767F7}" dt="2025-04-02T05:03:33.631" v="205" actId="1076"/>
        <pc:sldMkLst>
          <pc:docMk/>
          <pc:sldMk cId="2925055086" sldId="701"/>
        </pc:sldMkLst>
      </pc:sldChg>
      <pc:sldChg chg="addSp delSp modSp ord">
        <pc:chgData name="Pradeepa P" userId="S::pparameshvaran@tonikbank.com::ba3c13e9-ce31-4e98-8655-9daa7e0bceff" providerId="AD" clId="Web-{49CC30DD-B363-96DC-3D6B-84D0520767F7}" dt="2025-04-02T05:52:39.003" v="747" actId="20577"/>
        <pc:sldMkLst>
          <pc:docMk/>
          <pc:sldMk cId="1459693824" sldId="702"/>
        </pc:sldMkLst>
      </pc:sldChg>
      <pc:sldChg chg="del">
        <pc:chgData name="Pradeepa P" userId="S::pparameshvaran@tonikbank.com::ba3c13e9-ce31-4e98-8655-9daa7e0bceff" providerId="AD" clId="Web-{49CC30DD-B363-96DC-3D6B-84D0520767F7}" dt="2025-04-02T05:50:13.873" v="712"/>
        <pc:sldMkLst>
          <pc:docMk/>
          <pc:sldMk cId="4051006143" sldId="703"/>
        </pc:sldMkLst>
      </pc:sldChg>
      <pc:sldChg chg="addSp delSp modSp ord">
        <pc:chgData name="Pradeepa P" userId="S::pparameshvaran@tonikbank.com::ba3c13e9-ce31-4e98-8655-9daa7e0bceff" providerId="AD" clId="Web-{49CC30DD-B363-96DC-3D6B-84D0520767F7}" dt="2025-04-02T05:01:36.954" v="147" actId="1076"/>
        <pc:sldMkLst>
          <pc:docMk/>
          <pc:sldMk cId="356660738" sldId="707"/>
        </pc:sldMkLst>
      </pc:sldChg>
      <pc:sldChg chg="addSp delSp modSp">
        <pc:chgData name="Pradeepa P" userId="S::pparameshvaran@tonikbank.com::ba3c13e9-ce31-4e98-8655-9daa7e0bceff" providerId="AD" clId="Web-{49CC30DD-B363-96DC-3D6B-84D0520767F7}" dt="2025-04-02T05:46:43.491" v="689" actId="1076"/>
        <pc:sldMkLst>
          <pc:docMk/>
          <pc:sldMk cId="3428591970" sldId="709"/>
        </pc:sldMkLst>
        <pc:spChg chg="mod">
          <ac:chgData name="Pradeepa P" userId="S::pparameshvaran@tonikbank.com::ba3c13e9-ce31-4e98-8655-9daa7e0bceff" providerId="AD" clId="Web-{49CC30DD-B363-96DC-3D6B-84D0520767F7}" dt="2025-04-02T05:46:31.178" v="686" actId="1076"/>
          <ac:spMkLst>
            <pc:docMk/>
            <pc:sldMk cId="3428591970" sldId="709"/>
            <ac:spMk id="4" creationId="{4F73EB1E-3A8E-0CFD-8DFF-6C3239596E44}"/>
          </ac:spMkLst>
        </pc:spChg>
        <pc:spChg chg="mod">
          <ac:chgData name="Pradeepa P" userId="S::pparameshvaran@tonikbank.com::ba3c13e9-ce31-4e98-8655-9daa7e0bceff" providerId="AD" clId="Web-{49CC30DD-B363-96DC-3D6B-84D0520767F7}" dt="2025-04-02T05:46:43.491" v="689" actId="1076"/>
          <ac:spMkLst>
            <pc:docMk/>
            <pc:sldMk cId="3428591970" sldId="709"/>
            <ac:spMk id="6" creationId="{08FF86E1-CC83-7BED-BC23-32135FEA805B}"/>
          </ac:spMkLst>
        </pc:spChg>
        <pc:graphicFrameChg chg="mod modGraphic">
          <ac:chgData name="Pradeepa P" userId="S::pparameshvaran@tonikbank.com::ba3c13e9-ce31-4e98-8655-9daa7e0bceff" providerId="AD" clId="Web-{49CC30DD-B363-96DC-3D6B-84D0520767F7}" dt="2025-04-02T05:46:23.115" v="685" actId="1076"/>
          <ac:graphicFrameMkLst>
            <pc:docMk/>
            <pc:sldMk cId="3428591970" sldId="709"/>
            <ac:graphicFrameMk id="7" creationId="{90571596-72DD-C747-505A-F2D7D714FF9B}"/>
          </ac:graphicFrameMkLst>
        </pc:graphicFrameChg>
      </pc:sldChg>
      <pc:sldChg chg="addSp delSp modSp">
        <pc:chgData name="Pradeepa P" userId="S::pparameshvaran@tonikbank.com::ba3c13e9-ce31-4e98-8655-9daa7e0bceff" providerId="AD" clId="Web-{49CC30DD-B363-96DC-3D6B-84D0520767F7}" dt="2025-04-02T05:52:43.519" v="748" actId="20577"/>
        <pc:sldMkLst>
          <pc:docMk/>
          <pc:sldMk cId="2606321248" sldId="710"/>
        </pc:sldMkLst>
      </pc:sldChg>
      <pc:sldChg chg="addSp delSp modSp ord">
        <pc:chgData name="Pradeepa P" userId="S::pparameshvaran@tonikbank.com::ba3c13e9-ce31-4e98-8655-9daa7e0bceff" providerId="AD" clId="Web-{49CC30DD-B363-96DC-3D6B-84D0520767F7}" dt="2025-04-02T05:00:14.779" v="97"/>
        <pc:sldMkLst>
          <pc:docMk/>
          <pc:sldMk cId="1756677345" sldId="712"/>
        </pc:sldMkLst>
      </pc:sldChg>
      <pc:sldChg chg="addSp delSp modSp ord">
        <pc:chgData name="Pradeepa P" userId="S::pparameshvaran@tonikbank.com::ba3c13e9-ce31-4e98-8655-9daa7e0bceff" providerId="AD" clId="Web-{49CC30DD-B363-96DC-3D6B-84D0520767F7}" dt="2025-04-02T05:52:35.535" v="746" actId="20577"/>
        <pc:sldMkLst>
          <pc:docMk/>
          <pc:sldMk cId="2527921208" sldId="713"/>
        </pc:sldMkLst>
      </pc:sldChg>
      <pc:sldChg chg="addSp delSp modSp">
        <pc:chgData name="Pradeepa P" userId="S::pparameshvaran@tonikbank.com::ba3c13e9-ce31-4e98-8655-9daa7e0bceff" providerId="AD" clId="Web-{49CC30DD-B363-96DC-3D6B-84D0520767F7}" dt="2025-04-02T05:52:49.863" v="749" actId="14100"/>
        <pc:sldMkLst>
          <pc:docMk/>
          <pc:sldMk cId="3926436191" sldId="714"/>
        </pc:sldMkLst>
      </pc:sldChg>
    </pc:docChg>
  </pc:docChgLst>
  <pc:docChgLst>
    <pc:chgData name="Pradeepa P" userId="S::pparameshvaran@tonikbank.com::ba3c13e9-ce31-4e98-8655-9daa7e0bceff" providerId="AD" clId="Web-{1F730311-5836-9FA2-A2F9-8A296907F2E6}"/>
    <pc:docChg chg="addSld delSld modSld sldOrd">
      <pc:chgData name="Pradeepa P" userId="S::pparameshvaran@tonikbank.com::ba3c13e9-ce31-4e98-8655-9daa7e0bceff" providerId="AD" clId="Web-{1F730311-5836-9FA2-A2F9-8A296907F2E6}" dt="2025-04-09T07:56:26.434" v="600"/>
      <pc:docMkLst>
        <pc:docMk/>
      </pc:docMkLst>
      <pc:sldChg chg="modSp">
        <pc:chgData name="Pradeepa P" userId="S::pparameshvaran@tonikbank.com::ba3c13e9-ce31-4e98-8655-9daa7e0bceff" providerId="AD" clId="Web-{1F730311-5836-9FA2-A2F9-8A296907F2E6}" dt="2025-04-08T12:06:52.304" v="376" actId="20577"/>
        <pc:sldMkLst>
          <pc:docMk/>
          <pc:sldMk cId="66528652" sldId="666"/>
        </pc:sldMkLst>
      </pc:sldChg>
      <pc:sldChg chg="modSp ord">
        <pc:chgData name="Pradeepa P" userId="S::pparameshvaran@tonikbank.com::ba3c13e9-ce31-4e98-8655-9daa7e0bceff" providerId="AD" clId="Web-{1F730311-5836-9FA2-A2F9-8A296907F2E6}" dt="2025-04-09T07:51:44.040" v="596" actId="20577"/>
        <pc:sldMkLst>
          <pc:docMk/>
          <pc:sldMk cId="171521606" sldId="674"/>
        </pc:sldMkLst>
      </pc:sldChg>
      <pc:sldChg chg="modSp">
        <pc:chgData name="Pradeepa P" userId="S::pparameshvaran@tonikbank.com::ba3c13e9-ce31-4e98-8655-9daa7e0bceff" providerId="AD" clId="Web-{1F730311-5836-9FA2-A2F9-8A296907F2E6}" dt="2025-04-07T07:26:34.687" v="96" actId="1076"/>
        <pc:sldMkLst>
          <pc:docMk/>
          <pc:sldMk cId="1535341340" sldId="677"/>
        </pc:sldMkLst>
      </pc:sldChg>
      <pc:sldChg chg="addSp delSp modSp ord">
        <pc:chgData name="Pradeepa P" userId="S::pparameshvaran@tonikbank.com::ba3c13e9-ce31-4e98-8655-9daa7e0bceff" providerId="AD" clId="Web-{1F730311-5836-9FA2-A2F9-8A296907F2E6}" dt="2025-04-09T07:49:28.272" v="583" actId="20577"/>
        <pc:sldMkLst>
          <pc:docMk/>
          <pc:sldMk cId="1597031962" sldId="678"/>
        </pc:sldMkLst>
      </pc:sldChg>
      <pc:sldChg chg="modSp ord">
        <pc:chgData name="Pradeepa P" userId="S::pparameshvaran@tonikbank.com::ba3c13e9-ce31-4e98-8655-9daa7e0bceff" providerId="AD" clId="Web-{1F730311-5836-9FA2-A2F9-8A296907F2E6}" dt="2025-04-09T07:49:46.835" v="587" actId="20577"/>
        <pc:sldMkLst>
          <pc:docMk/>
          <pc:sldMk cId="363834639" sldId="681"/>
        </pc:sldMkLst>
      </pc:sldChg>
      <pc:sldChg chg="addSp delSp modSp del">
        <pc:chgData name="Pradeepa P" userId="S::pparameshvaran@tonikbank.com::ba3c13e9-ce31-4e98-8655-9daa7e0bceff" providerId="AD" clId="Web-{1F730311-5836-9FA2-A2F9-8A296907F2E6}" dt="2025-04-09T07:41:27.359" v="501"/>
        <pc:sldMkLst>
          <pc:docMk/>
          <pc:sldMk cId="1783882869" sldId="697"/>
        </pc:sldMkLst>
      </pc:sldChg>
      <pc:sldChg chg="modSp ord">
        <pc:chgData name="Pradeepa P" userId="S::pparameshvaran@tonikbank.com::ba3c13e9-ce31-4e98-8655-9daa7e0bceff" providerId="AD" clId="Web-{1F730311-5836-9FA2-A2F9-8A296907F2E6}" dt="2025-04-09T07:49:07.584" v="569"/>
        <pc:sldMkLst>
          <pc:docMk/>
          <pc:sldMk cId="2512632572" sldId="699"/>
        </pc:sldMkLst>
      </pc:sldChg>
      <pc:sldChg chg="modSp ord">
        <pc:chgData name="Pradeepa P" userId="S::pparameshvaran@tonikbank.com::ba3c13e9-ce31-4e98-8655-9daa7e0bceff" providerId="AD" clId="Web-{1F730311-5836-9FA2-A2F9-8A296907F2E6}" dt="2025-04-09T07:49:02.178" v="568" actId="20577"/>
        <pc:sldMkLst>
          <pc:docMk/>
          <pc:sldMk cId="2925055086" sldId="701"/>
        </pc:sldMkLst>
      </pc:sldChg>
      <pc:sldChg chg="modSp ord">
        <pc:chgData name="Pradeepa P" userId="S::pparameshvaran@tonikbank.com::ba3c13e9-ce31-4e98-8655-9daa7e0bceff" providerId="AD" clId="Web-{1F730311-5836-9FA2-A2F9-8A296907F2E6}" dt="2025-04-09T07:50:26.195" v="589"/>
        <pc:sldMkLst>
          <pc:docMk/>
          <pc:sldMk cId="356660738" sldId="707"/>
        </pc:sldMkLst>
      </pc:sldChg>
      <pc:sldChg chg="addSp delSp modSp">
        <pc:chgData name="Pradeepa P" userId="S::pparameshvaran@tonikbank.com::ba3c13e9-ce31-4e98-8655-9daa7e0bceff" providerId="AD" clId="Web-{1F730311-5836-9FA2-A2F9-8A296907F2E6}" dt="2025-04-09T07:56:26.434" v="600"/>
        <pc:sldMkLst>
          <pc:docMk/>
          <pc:sldMk cId="3428591970" sldId="709"/>
        </pc:sldMkLst>
        <pc:graphicFrameChg chg="mod modGraphic">
          <ac:chgData name="Pradeepa P" userId="S::pparameshvaran@tonikbank.com::ba3c13e9-ce31-4e98-8655-9daa7e0bceff" providerId="AD" clId="Web-{1F730311-5836-9FA2-A2F9-8A296907F2E6}" dt="2025-04-09T07:47:46.942" v="565"/>
          <ac:graphicFrameMkLst>
            <pc:docMk/>
            <pc:sldMk cId="3428591970" sldId="709"/>
            <ac:graphicFrameMk id="7" creationId="{90571596-72DD-C747-505A-F2D7D714FF9B}"/>
          </ac:graphicFrameMkLst>
        </pc:graphicFrameChg>
      </pc:sldChg>
      <pc:sldChg chg="modSp">
        <pc:chgData name="Pradeepa P" userId="S::pparameshvaran@tonikbank.com::ba3c13e9-ce31-4e98-8655-9daa7e0bceff" providerId="AD" clId="Web-{1F730311-5836-9FA2-A2F9-8A296907F2E6}" dt="2025-04-08T12:06:56.398" v="378" actId="20577"/>
        <pc:sldMkLst>
          <pc:docMk/>
          <pc:sldMk cId="2606321248" sldId="710"/>
        </pc:sldMkLst>
      </pc:sldChg>
      <pc:sldChg chg="addSp delSp modSp">
        <pc:chgData name="Pradeepa P" userId="S::pparameshvaran@tonikbank.com::ba3c13e9-ce31-4e98-8655-9daa7e0bceff" providerId="AD" clId="Web-{1F730311-5836-9FA2-A2F9-8A296907F2E6}" dt="2025-04-08T12:05:58.333" v="360" actId="20577"/>
        <pc:sldMkLst>
          <pc:docMk/>
          <pc:sldMk cId="1756677345" sldId="712"/>
        </pc:sldMkLst>
      </pc:sldChg>
      <pc:sldChg chg="modSp ord">
        <pc:chgData name="Pradeepa P" userId="S::pparameshvaran@tonikbank.com::ba3c13e9-ce31-4e98-8655-9daa7e0bceff" providerId="AD" clId="Web-{1F730311-5836-9FA2-A2F9-8A296907F2E6}" dt="2025-04-09T07:51:46.399" v="598" actId="20577"/>
        <pc:sldMkLst>
          <pc:docMk/>
          <pc:sldMk cId="2527921208" sldId="713"/>
        </pc:sldMkLst>
      </pc:sldChg>
      <pc:sldChg chg="modSp">
        <pc:chgData name="Pradeepa P" userId="S::pparameshvaran@tonikbank.com::ba3c13e9-ce31-4e98-8655-9daa7e0bceff" providerId="AD" clId="Web-{1F730311-5836-9FA2-A2F9-8A296907F2E6}" dt="2025-04-08T12:07:01.726" v="380" actId="20577"/>
        <pc:sldMkLst>
          <pc:docMk/>
          <pc:sldMk cId="3926436191" sldId="714"/>
        </pc:sldMkLst>
      </pc:sldChg>
      <pc:sldChg chg="add del replId">
        <pc:chgData name="Pradeepa P" userId="S::pparameshvaran@tonikbank.com::ba3c13e9-ce31-4e98-8655-9daa7e0bceff" providerId="AD" clId="Web-{1F730311-5836-9FA2-A2F9-8A296907F2E6}" dt="2025-04-09T07:48:52.350" v="566"/>
        <pc:sldMkLst>
          <pc:docMk/>
          <pc:sldMk cId="4202496243" sldId="731"/>
        </pc:sldMkLst>
      </pc:sldChg>
      <pc:sldChg chg="addSp delSp modSp add del replId">
        <pc:chgData name="Pradeepa P" userId="S::pparameshvaran@tonikbank.com::ba3c13e9-ce31-4e98-8655-9daa7e0bceff" providerId="AD" clId="Web-{1F730311-5836-9FA2-A2F9-8A296907F2E6}" dt="2025-04-09T07:50:19.491" v="588"/>
        <pc:sldMkLst>
          <pc:docMk/>
          <pc:sldMk cId="2503269193" sldId="732"/>
        </pc:sldMkLst>
      </pc:sldChg>
      <pc:sldChg chg="addSp delSp modSp add replId">
        <pc:chgData name="Pradeepa P" userId="S::pparameshvaran@tonikbank.com::ba3c13e9-ce31-4e98-8655-9daa7e0bceff" providerId="AD" clId="Web-{1F730311-5836-9FA2-A2F9-8A296907F2E6}" dt="2025-04-09T07:45:25.268" v="516" actId="1076"/>
        <pc:sldMkLst>
          <pc:docMk/>
          <pc:sldMk cId="2995196123" sldId="733"/>
        </pc:sldMkLst>
      </pc:sldChg>
    </pc:docChg>
  </pc:docChgLst>
  <pc:docChgLst>
    <pc:chgData name="Biswa" userId="S::bbanik@tonikbank.com::26f52a98-3216-49f8-95c0-92c9bbdc30ba" providerId="AD" clId="Web-{B8C92EA1-F5A2-F0E8-CDDC-626DB83215CB}"/>
    <pc:docChg chg="modSld">
      <pc:chgData name="Biswa" userId="S::bbanik@tonikbank.com::26f52a98-3216-49f8-95c0-92c9bbdc30ba" providerId="AD" clId="Web-{B8C92EA1-F5A2-F0E8-CDDC-626DB83215CB}" dt="2025-04-02T08:17:19.530" v="1" actId="1076"/>
      <pc:docMkLst>
        <pc:docMk/>
      </pc:docMkLst>
      <pc:sldChg chg="modSp">
        <pc:chgData name="Biswa" userId="S::bbanik@tonikbank.com::26f52a98-3216-49f8-95c0-92c9bbdc30ba" providerId="AD" clId="Web-{B8C92EA1-F5A2-F0E8-CDDC-626DB83215CB}" dt="2025-04-02T08:17:19.530" v="1" actId="1076"/>
        <pc:sldMkLst>
          <pc:docMk/>
          <pc:sldMk cId="171521606" sldId="674"/>
        </pc:sldMkLst>
      </pc:sldChg>
      <pc:sldChg chg="modSp">
        <pc:chgData name="Biswa" userId="S::bbanik@tonikbank.com::26f52a98-3216-49f8-95c0-92c9bbdc30ba" providerId="AD" clId="Web-{B8C92EA1-F5A2-F0E8-CDDC-626DB83215CB}" dt="2025-04-02T07:28:25.602" v="0" actId="1076"/>
        <pc:sldMkLst>
          <pc:docMk/>
          <pc:sldMk cId="1756677345" sldId="71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_2DE_C214CE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u="none" strike="noStrike" kern="1200" spc="0" baseline="0">
                <a:solidFill>
                  <a:prstClr val="black">
                    <a:lumMod val="65000"/>
                    <a:lumOff val="35000"/>
                  </a:prstClr>
                </a:solidFill>
              </a:rPr>
              <a:t>Monthly Default (FSPD30) Rate</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summary!$J$3</c:f>
              <c:strCache>
                <c:ptCount val="1"/>
                <c:pt idx="0">
                  <c:v>Overall</c:v>
                </c:pt>
              </c:strCache>
            </c:strRef>
          </c:tx>
          <c:spPr>
            <a:ln w="28575" cap="rnd">
              <a:solidFill>
                <a:schemeClr val="accent1"/>
              </a:solidFill>
              <a:round/>
            </a:ln>
            <a:effectLst/>
          </c:spPr>
          <c:marker>
            <c:symbol val="none"/>
          </c:marker>
          <c:cat>
            <c:strRef>
              <c:f>summary!$I$5:$I$18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summary!$L$5:$L$18</c:f>
              <c:numCache>
                <c:formatCode>0.0%</c:formatCode>
                <c:ptCount val="14"/>
                <c:pt idx="0">
                  <c:v>7.3604060913705582E-2</c:v>
                </c:pt>
                <c:pt idx="1">
                  <c:v>8.7899543378995429E-2</c:v>
                </c:pt>
                <c:pt idx="2">
                  <c:v>0.10910910910910911</c:v>
                </c:pt>
                <c:pt idx="3">
                  <c:v>9.7847358121330719E-2</c:v>
                </c:pt>
                <c:pt idx="4">
                  <c:v>9.2412451361867709E-2</c:v>
                </c:pt>
                <c:pt idx="5">
                  <c:v>8.1967213114754092E-2</c:v>
                </c:pt>
                <c:pt idx="6">
                  <c:v>9.2294665537679926E-2</c:v>
                </c:pt>
                <c:pt idx="7">
                  <c:v>0.12460267005721551</c:v>
                </c:pt>
                <c:pt idx="8">
                  <c:v>9.7432905484247379E-2</c:v>
                </c:pt>
                <c:pt idx="9">
                  <c:v>8.3382966051220961E-2</c:v>
                </c:pt>
                <c:pt idx="10">
                  <c:v>8.3638583638583633E-2</c:v>
                </c:pt>
                <c:pt idx="11">
                  <c:v>0.111495246326707</c:v>
                </c:pt>
                <c:pt idx="12">
                  <c:v>0.10457774269928966</c:v>
                </c:pt>
                <c:pt idx="13">
                  <c:v>0.13688760806916425</c:v>
                </c:pt>
              </c:numCache>
            </c:numRef>
          </c:val>
          <c:smooth val="0"/>
          <c:extLst>
            <c:ext xmlns:c16="http://schemas.microsoft.com/office/drawing/2014/chart" uri="{C3380CC4-5D6E-409C-BE32-E72D297353CC}">
              <c16:uniqueId val="{00000000-81BD-474E-8B18-E1C0450DF498}"/>
            </c:ext>
          </c:extLst>
        </c:ser>
        <c:ser>
          <c:idx val="1"/>
          <c:order val="1"/>
          <c:tx>
            <c:strRef>
              <c:f>summary!$M$3</c:f>
              <c:strCache>
                <c:ptCount val="1"/>
                <c:pt idx="0">
                  <c:v>Quick</c:v>
                </c:pt>
              </c:strCache>
            </c:strRef>
          </c:tx>
          <c:spPr>
            <a:ln w="28575" cap="rnd">
              <a:solidFill>
                <a:schemeClr val="accent2"/>
              </a:solidFill>
              <a:round/>
            </a:ln>
            <a:effectLst/>
          </c:spPr>
          <c:marker>
            <c:symbol val="none"/>
          </c:marker>
          <c:cat>
            <c:strRef>
              <c:f>summary!$I$5:$I$18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summary!$O$5:$O$18</c:f>
              <c:numCache>
                <c:formatCode>0.0%</c:formatCode>
                <c:ptCount val="14"/>
                <c:pt idx="0">
                  <c:v>0.11111111111111099</c:v>
                </c:pt>
                <c:pt idx="1">
                  <c:v>0.10377358490565999</c:v>
                </c:pt>
                <c:pt idx="2">
                  <c:v>0.185714285714285</c:v>
                </c:pt>
                <c:pt idx="3">
                  <c:v>9.6774193548387094E-2</c:v>
                </c:pt>
                <c:pt idx="4">
                  <c:v>9.8522167487684706E-2</c:v>
                </c:pt>
                <c:pt idx="5">
                  <c:v>0.115384615384615</c:v>
                </c:pt>
                <c:pt idx="6">
                  <c:v>0.116935483870967</c:v>
                </c:pt>
                <c:pt idx="7">
                  <c:v>0.13559322033898299</c:v>
                </c:pt>
                <c:pt idx="8">
                  <c:v>0.12617702448210899</c:v>
                </c:pt>
                <c:pt idx="9">
                  <c:v>0.12393887945670599</c:v>
                </c:pt>
                <c:pt idx="10">
                  <c:v>0.116279069767441</c:v>
                </c:pt>
                <c:pt idx="11">
                  <c:v>0.18139534883720901</c:v>
                </c:pt>
                <c:pt idx="12">
                  <c:v>0.142231947483588</c:v>
                </c:pt>
                <c:pt idx="13">
                  <c:v>0.15126050420168</c:v>
                </c:pt>
              </c:numCache>
            </c:numRef>
          </c:val>
          <c:smooth val="0"/>
          <c:extLst>
            <c:ext xmlns:c16="http://schemas.microsoft.com/office/drawing/2014/chart" uri="{C3380CC4-5D6E-409C-BE32-E72D297353CC}">
              <c16:uniqueId val="{00000001-81BD-474E-8B18-E1C0450DF498}"/>
            </c:ext>
          </c:extLst>
        </c:ser>
        <c:ser>
          <c:idx val="2"/>
          <c:order val="2"/>
          <c:tx>
            <c:strRef>
              <c:f>summary!$P$3</c:f>
              <c:strCache>
                <c:ptCount val="1"/>
                <c:pt idx="0">
                  <c:v>Reloan</c:v>
                </c:pt>
              </c:strCache>
            </c:strRef>
          </c:tx>
          <c:spPr>
            <a:ln w="28575" cap="rnd">
              <a:solidFill>
                <a:schemeClr val="accent3"/>
              </a:solidFill>
              <a:round/>
            </a:ln>
            <a:effectLst/>
          </c:spPr>
          <c:marker>
            <c:symbol val="none"/>
          </c:marker>
          <c:cat>
            <c:strRef>
              <c:f>summary!$I$5:$I$18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summary!$R$5:$R$18</c:f>
              <c:numCache>
                <c:formatCode>0.0%</c:formatCode>
                <c:ptCount val="14"/>
                <c:pt idx="0">
                  <c:v>7.4999999999999997E-2</c:v>
                </c:pt>
                <c:pt idx="1">
                  <c:v>8.2324455205811095E-2</c:v>
                </c:pt>
                <c:pt idx="2">
                  <c:v>8.2774049217002196E-2</c:v>
                </c:pt>
                <c:pt idx="3">
                  <c:v>6.19047619047619E-2</c:v>
                </c:pt>
                <c:pt idx="4">
                  <c:v>6.1290322580645103E-2</c:v>
                </c:pt>
                <c:pt idx="5">
                  <c:v>6.6371681415929196E-2</c:v>
                </c:pt>
                <c:pt idx="6">
                  <c:v>6.1224489795918297E-2</c:v>
                </c:pt>
                <c:pt idx="7">
                  <c:v>8.4309133489461299E-2</c:v>
                </c:pt>
                <c:pt idx="8">
                  <c:v>8.8180112570356406E-2</c:v>
                </c:pt>
                <c:pt idx="9">
                  <c:v>5.3537284894837403E-2</c:v>
                </c:pt>
                <c:pt idx="10">
                  <c:v>6.9875776397515493E-2</c:v>
                </c:pt>
                <c:pt idx="11">
                  <c:v>6.1643835616438297E-2</c:v>
                </c:pt>
                <c:pt idx="12">
                  <c:v>8.5820895522388002E-2</c:v>
                </c:pt>
                <c:pt idx="13">
                  <c:v>0.13780487804878</c:v>
                </c:pt>
              </c:numCache>
            </c:numRef>
          </c:val>
          <c:smooth val="0"/>
          <c:extLst>
            <c:ext xmlns:c16="http://schemas.microsoft.com/office/drawing/2014/chart" uri="{C3380CC4-5D6E-409C-BE32-E72D297353CC}">
              <c16:uniqueId val="{00000002-81BD-474E-8B18-E1C0450DF498}"/>
            </c:ext>
          </c:extLst>
        </c:ser>
        <c:ser>
          <c:idx val="3"/>
          <c:order val="3"/>
          <c:tx>
            <c:strRef>
              <c:f>summary!$S$3</c:f>
              <c:strCache>
                <c:ptCount val="1"/>
                <c:pt idx="0">
                  <c:v>Flex-up</c:v>
                </c:pt>
              </c:strCache>
            </c:strRef>
          </c:tx>
          <c:spPr>
            <a:ln w="28575" cap="rnd">
              <a:solidFill>
                <a:schemeClr val="accent4"/>
              </a:solidFill>
              <a:round/>
            </a:ln>
            <a:effectLst/>
          </c:spPr>
          <c:marker>
            <c:symbol val="none"/>
          </c:marker>
          <c:cat>
            <c:strRef>
              <c:f>summary!$I$5:$I$18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summary!$U$5:$U$18</c:f>
              <c:numCache>
                <c:formatCode>0.0%</c:formatCode>
                <c:ptCount val="14"/>
                <c:pt idx="0">
                  <c:v>6.3380281690140802E-2</c:v>
                </c:pt>
                <c:pt idx="1">
                  <c:v>9.0140845070422498E-2</c:v>
                </c:pt>
                <c:pt idx="2">
                  <c:v>0.111650485436893</c:v>
                </c:pt>
                <c:pt idx="3">
                  <c:v>0.131991051454138</c:v>
                </c:pt>
                <c:pt idx="4">
                  <c:v>0.108737864077669</c:v>
                </c:pt>
                <c:pt idx="5">
                  <c:v>7.2423398328690797E-2</c:v>
                </c:pt>
                <c:pt idx="6">
                  <c:v>0.107723577235772</c:v>
                </c:pt>
                <c:pt idx="7">
                  <c:v>0.14188267394270099</c:v>
                </c:pt>
                <c:pt idx="8">
                  <c:v>8.1538461538461504E-2</c:v>
                </c:pt>
                <c:pt idx="9">
                  <c:v>6.8783068783068696E-2</c:v>
                </c:pt>
                <c:pt idx="10">
                  <c:v>6.2068965517241302E-2</c:v>
                </c:pt>
                <c:pt idx="11">
                  <c:v>7.5862068965517199E-2</c:v>
                </c:pt>
                <c:pt idx="12">
                  <c:v>7.8467153284671506E-2</c:v>
                </c:pt>
                <c:pt idx="13">
                  <c:v>5.4347826086956499E-2</c:v>
                </c:pt>
              </c:numCache>
            </c:numRef>
          </c:val>
          <c:smooth val="0"/>
          <c:extLst>
            <c:ext xmlns:c16="http://schemas.microsoft.com/office/drawing/2014/chart" uri="{C3380CC4-5D6E-409C-BE32-E72D297353CC}">
              <c16:uniqueId val="{00000003-81BD-474E-8B18-E1C0450DF498}"/>
            </c:ext>
          </c:extLst>
        </c:ser>
        <c:dLbls>
          <c:showLegendKey val="0"/>
          <c:showVal val="0"/>
          <c:showCatName val="0"/>
          <c:showSerName val="0"/>
          <c:showPercent val="0"/>
          <c:showBubbleSize val="0"/>
        </c:dLbls>
        <c:smooth val="0"/>
        <c:axId val="1210317791"/>
        <c:axId val="1133241423"/>
      </c:lineChart>
      <c:catAx>
        <c:axId val="1210317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241423"/>
        <c:crosses val="autoZero"/>
        <c:auto val="1"/>
        <c:lblAlgn val="ctr"/>
        <c:lblOffset val="100"/>
        <c:noMultiLvlLbl val="0"/>
      </c:catAx>
      <c:valAx>
        <c:axId val="1133241423"/>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0317791"/>
        <c:crosses val="autoZero"/>
        <c:crossBetween val="between"/>
        <c:majorUnit val="3.0000000000000006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Yet to update</a:t>
            </a:r>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4</a:t>
            </a:fld>
            <a:endParaRPr lang="en-IN"/>
          </a:p>
        </p:txBody>
      </p:sp>
    </p:spTree>
    <p:extLst>
      <p:ext uri="{BB962C8B-B14F-4D97-AF65-F5344CB8AC3E}">
        <p14:creationId xmlns:p14="http://schemas.microsoft.com/office/powerpoint/2010/main" val="369822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7</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9</a:t>
            </a:fld>
            <a:endParaRPr lang="en-IN"/>
          </a:p>
        </p:txBody>
      </p:sp>
    </p:spTree>
    <p:extLst>
      <p:ext uri="{BB962C8B-B14F-4D97-AF65-F5344CB8AC3E}">
        <p14:creationId xmlns:p14="http://schemas.microsoft.com/office/powerpoint/2010/main" val="390263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27/05/2025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304643" y="3608632"/>
            <a:ext cx="7408910" cy="587919"/>
          </a:xfrm>
        </p:spPr>
        <p:txBody>
          <a:bodyPr>
            <a:normAutofit fontScale="90000"/>
          </a:bodyPr>
          <a:lstStyle/>
          <a:p>
            <a:r>
              <a:rPr lang="en-US"/>
              <a:t>Trench 3 Transaction Score for B Score Model for Cash </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t>Presented by:</a:t>
            </a:r>
          </a:p>
          <a:p>
            <a:r>
              <a:rPr lang="en-PH" b="1"/>
              <a:t>Data Science</a:t>
            </a:r>
            <a:endParaRPr lang="en-PH" sz="1800" b="1" spc="20"/>
          </a:p>
          <a:p>
            <a:endParaRPr lang="en-PH"/>
          </a:p>
          <a:p>
            <a:endParaRPr lang="en-PH" sz="200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27</a:t>
            </a:r>
            <a:r>
              <a:rPr lang="en-US" b="1" baseline="30000"/>
              <a:t>th</a:t>
            </a:r>
            <a:r>
              <a:rPr lang="en-US" b="1"/>
              <a:t> May 2025</a:t>
            </a:r>
          </a:p>
          <a:p>
            <a:endParaRPr lang="en-US"/>
          </a:p>
          <a:p>
            <a:endParaRPr lang="en-US"/>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0EA39-25EF-9D10-CC35-D03728223B8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47DCCB-9083-9B6F-998C-2D3F9DC03FB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tx_cnt_installments_paid_tot_with_dpd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0FFD2AE-59C9-A623-B045-367F402B00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9807ED49-F0B0-8AE9-3CAC-7297019A7202}"/>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2</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213EB393-0CAA-8674-C89E-08584022A7DA}"/>
              </a:ext>
            </a:extLst>
          </p:cNvPr>
          <p:cNvSpPr txBox="1"/>
          <p:nvPr/>
        </p:nvSpPr>
        <p:spPr>
          <a:xfrm>
            <a:off x="6503076" y="1122553"/>
            <a:ext cx="4850724" cy="492443"/>
          </a:xfrm>
          <a:prstGeom prst="rect">
            <a:avLst/>
          </a:prstGeom>
          <a:noFill/>
        </p:spPr>
        <p:txBody>
          <a:bodyPr wrap="square" rtlCol="0">
            <a:spAutoFit/>
          </a:bodyPr>
          <a:lstStyle/>
          <a:p>
            <a:r>
              <a:rPr lang="en-US" sz="1300"/>
              <a:t>Total number of installments paid with DPD&gt;0 by the customer from all earlier loans anytime before the observation date.</a:t>
            </a:r>
            <a:endParaRPr lang="en-IN" sz="1300"/>
          </a:p>
        </p:txBody>
      </p:sp>
      <p:sp>
        <p:nvSpPr>
          <p:cNvPr id="5" name="TextBox 4">
            <a:extLst>
              <a:ext uri="{FF2B5EF4-FFF2-40B4-BE49-F238E27FC236}">
                <a16:creationId xmlns:a16="http://schemas.microsoft.com/office/drawing/2014/main" id="{EB6A76EB-3155-ED1F-4E4B-C2FA1D582271}"/>
              </a:ext>
            </a:extLst>
          </p:cNvPr>
          <p:cNvSpPr txBox="1"/>
          <p:nvPr/>
        </p:nvSpPr>
        <p:spPr>
          <a:xfrm>
            <a:off x="7486829" y="2842915"/>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1" name="Picture 10">
            <a:extLst>
              <a:ext uri="{FF2B5EF4-FFF2-40B4-BE49-F238E27FC236}">
                <a16:creationId xmlns:a16="http://schemas.microsoft.com/office/drawing/2014/main" id="{67E1560A-CE50-35CF-99AA-7D4ED1150E00}"/>
              </a:ext>
            </a:extLst>
          </p:cNvPr>
          <p:cNvPicPr>
            <a:picLocks noChangeAspect="1"/>
          </p:cNvPicPr>
          <p:nvPr/>
        </p:nvPicPr>
        <p:blipFill>
          <a:blip r:embed="rId2"/>
          <a:stretch>
            <a:fillRect/>
          </a:stretch>
        </p:blipFill>
        <p:spPr>
          <a:xfrm>
            <a:off x="586364" y="961826"/>
            <a:ext cx="5340144" cy="1257300"/>
          </a:xfrm>
          <a:prstGeom prst="rect">
            <a:avLst/>
          </a:prstGeom>
        </p:spPr>
      </p:pic>
      <p:pic>
        <p:nvPicPr>
          <p:cNvPr id="14" name="Picture 13">
            <a:extLst>
              <a:ext uri="{FF2B5EF4-FFF2-40B4-BE49-F238E27FC236}">
                <a16:creationId xmlns:a16="http://schemas.microsoft.com/office/drawing/2014/main" id="{7C40CF43-78F0-CA3F-D87F-1769F63E1F39}"/>
              </a:ext>
            </a:extLst>
          </p:cNvPr>
          <p:cNvPicPr>
            <a:picLocks noChangeAspect="1"/>
          </p:cNvPicPr>
          <p:nvPr/>
        </p:nvPicPr>
        <p:blipFill>
          <a:blip r:embed="rId3"/>
          <a:stretch>
            <a:fillRect/>
          </a:stretch>
        </p:blipFill>
        <p:spPr>
          <a:xfrm>
            <a:off x="584828" y="2507264"/>
            <a:ext cx="5918248" cy="3860979"/>
          </a:xfrm>
          <a:prstGeom prst="rect">
            <a:avLst/>
          </a:prstGeom>
        </p:spPr>
      </p:pic>
      <p:pic>
        <p:nvPicPr>
          <p:cNvPr id="15" name="Picture 14">
            <a:extLst>
              <a:ext uri="{FF2B5EF4-FFF2-40B4-BE49-F238E27FC236}">
                <a16:creationId xmlns:a16="http://schemas.microsoft.com/office/drawing/2014/main" id="{85286096-8091-B2A4-FAF4-D54471430868}"/>
              </a:ext>
            </a:extLst>
          </p:cNvPr>
          <p:cNvPicPr>
            <a:picLocks noChangeAspect="1"/>
          </p:cNvPicPr>
          <p:nvPr/>
        </p:nvPicPr>
        <p:blipFill>
          <a:blip r:embed="rId4"/>
          <a:stretch>
            <a:fillRect/>
          </a:stretch>
        </p:blipFill>
        <p:spPr>
          <a:xfrm>
            <a:off x="7336710" y="3119914"/>
            <a:ext cx="4494375" cy="2803888"/>
          </a:xfrm>
          <a:prstGeom prst="rect">
            <a:avLst/>
          </a:prstGeom>
        </p:spPr>
      </p:pic>
    </p:spTree>
    <p:extLst>
      <p:ext uri="{BB962C8B-B14F-4D97-AF65-F5344CB8AC3E}">
        <p14:creationId xmlns:p14="http://schemas.microsoft.com/office/powerpoint/2010/main" val="64328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AFB0-8D05-2C03-D053-436E833ED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9C27CD-C857-6565-F27C-DFC7478DF97F}"/>
              </a:ext>
            </a:extLst>
          </p:cNvPr>
          <p:cNvSpPr>
            <a:spLocks noGrp="1"/>
          </p:cNvSpPr>
          <p:nvPr>
            <p:ph type="title"/>
          </p:nvPr>
        </p:nvSpPr>
        <p:spPr>
          <a:xfrm>
            <a:off x="200204" y="-51822"/>
            <a:ext cx="11496821" cy="653691"/>
          </a:xfrm>
        </p:spPr>
        <p:txBody>
          <a:bodyPr vert="horz" lIns="91440" tIns="45720" rIns="91440" bIns="45720" rtlCol="0" anchor="b">
            <a:normAutofit fontScale="90000"/>
          </a:bodyPr>
          <a:lstStyle/>
          <a:p>
            <a:pPr>
              <a:lnSpc>
                <a:spcPct val="150000"/>
              </a:lnSpc>
            </a:pPr>
            <a:r>
              <a:rPr lang="en-US" sz="2800" err="1"/>
              <a:t>cnt_jira_tickets_created_bin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6CF7A4FA-D137-289D-2CA4-1DAE25BEB0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45992B1-BC75-FA11-1D6A-B934E4F87E0C}"/>
              </a:ext>
            </a:extLst>
          </p:cNvPr>
          <p:cNvSpPr txBox="1">
            <a:spLocks/>
          </p:cNvSpPr>
          <p:nvPr/>
        </p:nvSpPr>
        <p:spPr>
          <a:xfrm>
            <a:off x="9982200" y="0"/>
            <a:ext cx="1859661" cy="416585"/>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3</a:t>
            </a:r>
            <a:endParaRPr lang="en-US" sz="1800">
              <a:solidFill>
                <a:schemeClr val="bg2">
                  <a:lumMod val="49000"/>
                </a:schemeClr>
              </a:solidFill>
            </a:endParaRPr>
          </a:p>
        </p:txBody>
      </p:sp>
      <p:sp>
        <p:nvSpPr>
          <p:cNvPr id="7" name="TextBox 6">
            <a:extLst>
              <a:ext uri="{FF2B5EF4-FFF2-40B4-BE49-F238E27FC236}">
                <a16:creationId xmlns:a16="http://schemas.microsoft.com/office/drawing/2014/main" id="{7BC95828-64E8-BBE7-77C7-49D23BE9B48E}"/>
              </a:ext>
            </a:extLst>
          </p:cNvPr>
          <p:cNvSpPr txBox="1"/>
          <p:nvPr/>
        </p:nvSpPr>
        <p:spPr>
          <a:xfrm>
            <a:off x="9128098" y="2396248"/>
            <a:ext cx="2688619"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4" name="Picture 3" descr="A screenshot of a computer&#10;&#10;AI-generated content may be incorrect.">
            <a:extLst>
              <a:ext uri="{FF2B5EF4-FFF2-40B4-BE49-F238E27FC236}">
                <a16:creationId xmlns:a16="http://schemas.microsoft.com/office/drawing/2014/main" id="{BD18DB22-D6D0-410D-8163-A06B73C9365F}"/>
              </a:ext>
            </a:extLst>
          </p:cNvPr>
          <p:cNvPicPr>
            <a:picLocks noChangeAspect="1"/>
          </p:cNvPicPr>
          <p:nvPr/>
        </p:nvPicPr>
        <p:blipFill>
          <a:blip r:embed="rId2"/>
          <a:stretch>
            <a:fillRect/>
          </a:stretch>
        </p:blipFill>
        <p:spPr>
          <a:xfrm>
            <a:off x="5563765" y="416585"/>
            <a:ext cx="3361289" cy="3908299"/>
          </a:xfrm>
          <a:prstGeom prst="rect">
            <a:avLst/>
          </a:prstGeom>
        </p:spPr>
      </p:pic>
      <p:sp>
        <p:nvSpPr>
          <p:cNvPr id="8" name="TextBox 7">
            <a:extLst>
              <a:ext uri="{FF2B5EF4-FFF2-40B4-BE49-F238E27FC236}">
                <a16:creationId xmlns:a16="http://schemas.microsoft.com/office/drawing/2014/main" id="{951FE87C-2CFF-6282-3A99-069DD8879255}"/>
              </a:ext>
            </a:extLst>
          </p:cNvPr>
          <p:cNvSpPr txBox="1"/>
          <p:nvPr/>
        </p:nvSpPr>
        <p:spPr>
          <a:xfrm>
            <a:off x="5557599" y="139586"/>
            <a:ext cx="3264475" cy="276999"/>
          </a:xfrm>
          <a:prstGeom prst="rect">
            <a:avLst/>
          </a:prstGeom>
          <a:noFill/>
        </p:spPr>
        <p:txBody>
          <a:bodyPr wrap="square" lIns="91440" tIns="45720" rIns="91440" bIns="45720" rtlCol="0" anchor="t">
            <a:spAutoFit/>
          </a:bodyPr>
          <a:lstStyle/>
          <a:p>
            <a:r>
              <a:rPr lang="en-US" sz="1200" b="1"/>
              <a:t>JIRA Ticket Reasons</a:t>
            </a:r>
          </a:p>
        </p:txBody>
      </p:sp>
      <p:sp>
        <p:nvSpPr>
          <p:cNvPr id="9" name="TextBox 8">
            <a:extLst>
              <a:ext uri="{FF2B5EF4-FFF2-40B4-BE49-F238E27FC236}">
                <a16:creationId xmlns:a16="http://schemas.microsoft.com/office/drawing/2014/main" id="{431C0AE5-A8E0-97AB-1B6E-80A472D2D231}"/>
              </a:ext>
            </a:extLst>
          </p:cNvPr>
          <p:cNvSpPr txBox="1"/>
          <p:nvPr/>
        </p:nvSpPr>
        <p:spPr>
          <a:xfrm>
            <a:off x="9024359" y="456724"/>
            <a:ext cx="2896099" cy="1754326"/>
          </a:xfrm>
          <a:prstGeom prst="rect">
            <a:avLst/>
          </a:prstGeom>
          <a:noFill/>
        </p:spPr>
        <p:txBody>
          <a:bodyPr wrap="square" lIns="91440" tIns="45720" rIns="91440" bIns="45720" rtlCol="0" anchor="t">
            <a:spAutoFit/>
          </a:bodyPr>
          <a:lstStyle/>
          <a:p>
            <a:r>
              <a:rPr lang="en-US" sz="1200" b="1"/>
              <a:t>Jira Tickets Raised by or for Customers:</a:t>
            </a:r>
            <a:r>
              <a:rPr lang="en-US" sz="1200"/>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endParaRPr lang="en-IN" sz="1200"/>
          </a:p>
        </p:txBody>
      </p:sp>
      <p:sp>
        <p:nvSpPr>
          <p:cNvPr id="10" name="Scroll: Vertical 9">
            <a:hlinkClick r:id="" action="ppaction://noaction"/>
            <a:extLst>
              <a:ext uri="{FF2B5EF4-FFF2-40B4-BE49-F238E27FC236}">
                <a16:creationId xmlns:a16="http://schemas.microsoft.com/office/drawing/2014/main" id="{85AE686B-27C5-124C-6F2E-419D3D68C75B}"/>
              </a:ext>
            </a:extLst>
          </p:cNvPr>
          <p:cNvSpPr/>
          <p:nvPr/>
        </p:nvSpPr>
        <p:spPr>
          <a:xfrm>
            <a:off x="9238005" y="6205769"/>
            <a:ext cx="1776783" cy="515706"/>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a:t>For Description of Jira ticket type </a:t>
            </a:r>
            <a:r>
              <a:rPr lang="en-IN" sz="1300">
                <a:hlinkClick r:id="rId3" action="ppaction://hlinksldjump">
                  <a:extLst>
                    <a:ext uri="{A12FA001-AC4F-418D-AE19-62706E023703}">
                      <ahyp:hlinkClr xmlns:ahyp="http://schemas.microsoft.com/office/drawing/2018/hyperlinkcolor" val="tx"/>
                    </a:ext>
                  </a:extLst>
                </a:hlinkClick>
              </a:rPr>
              <a:t>click here</a:t>
            </a:r>
            <a:r>
              <a:rPr lang="en-IN" sz="1300"/>
              <a:t> </a:t>
            </a:r>
          </a:p>
        </p:txBody>
      </p:sp>
      <p:pic>
        <p:nvPicPr>
          <p:cNvPr id="13" name="Picture 12">
            <a:extLst>
              <a:ext uri="{FF2B5EF4-FFF2-40B4-BE49-F238E27FC236}">
                <a16:creationId xmlns:a16="http://schemas.microsoft.com/office/drawing/2014/main" id="{D1651586-3638-9E7A-BB72-800FA9F300B2}"/>
              </a:ext>
            </a:extLst>
          </p:cNvPr>
          <p:cNvPicPr>
            <a:picLocks noChangeAspect="1"/>
          </p:cNvPicPr>
          <p:nvPr/>
        </p:nvPicPr>
        <p:blipFill>
          <a:blip r:embed="rId4"/>
          <a:stretch>
            <a:fillRect/>
          </a:stretch>
        </p:blipFill>
        <p:spPr>
          <a:xfrm>
            <a:off x="350139" y="805573"/>
            <a:ext cx="4906841" cy="1562100"/>
          </a:xfrm>
          <a:prstGeom prst="rect">
            <a:avLst/>
          </a:prstGeom>
        </p:spPr>
      </p:pic>
      <p:pic>
        <p:nvPicPr>
          <p:cNvPr id="16" name="Picture 15">
            <a:extLst>
              <a:ext uri="{FF2B5EF4-FFF2-40B4-BE49-F238E27FC236}">
                <a16:creationId xmlns:a16="http://schemas.microsoft.com/office/drawing/2014/main" id="{837A0577-F0E5-6A8C-115A-3B0AB4D3D6F6}"/>
              </a:ext>
            </a:extLst>
          </p:cNvPr>
          <p:cNvPicPr>
            <a:picLocks noChangeAspect="1"/>
          </p:cNvPicPr>
          <p:nvPr/>
        </p:nvPicPr>
        <p:blipFill>
          <a:blip r:embed="rId5"/>
          <a:stretch>
            <a:fillRect/>
          </a:stretch>
        </p:blipFill>
        <p:spPr>
          <a:xfrm>
            <a:off x="350139" y="2509903"/>
            <a:ext cx="4906841" cy="3908299"/>
          </a:xfrm>
          <a:prstGeom prst="rect">
            <a:avLst/>
          </a:prstGeom>
        </p:spPr>
      </p:pic>
      <p:pic>
        <p:nvPicPr>
          <p:cNvPr id="17" name="Picture 16">
            <a:extLst>
              <a:ext uri="{FF2B5EF4-FFF2-40B4-BE49-F238E27FC236}">
                <a16:creationId xmlns:a16="http://schemas.microsoft.com/office/drawing/2014/main" id="{B7E695CA-F854-E0C8-0E5D-6970BA420B91}"/>
              </a:ext>
            </a:extLst>
          </p:cNvPr>
          <p:cNvPicPr>
            <a:picLocks noChangeAspect="1"/>
          </p:cNvPicPr>
          <p:nvPr/>
        </p:nvPicPr>
        <p:blipFill>
          <a:blip r:embed="rId6"/>
          <a:stretch>
            <a:fillRect/>
          </a:stretch>
        </p:blipFill>
        <p:spPr>
          <a:xfrm>
            <a:off x="9069929" y="2648403"/>
            <a:ext cx="2850529" cy="1647201"/>
          </a:xfrm>
          <a:prstGeom prst="rect">
            <a:avLst/>
          </a:prstGeom>
        </p:spPr>
      </p:pic>
      <p:pic>
        <p:nvPicPr>
          <p:cNvPr id="5" name="Picture 4">
            <a:extLst>
              <a:ext uri="{FF2B5EF4-FFF2-40B4-BE49-F238E27FC236}">
                <a16:creationId xmlns:a16="http://schemas.microsoft.com/office/drawing/2014/main" id="{1325B574-B33E-C19F-556A-81642D09F466}"/>
              </a:ext>
            </a:extLst>
          </p:cNvPr>
          <p:cNvPicPr>
            <a:picLocks noChangeAspect="1"/>
          </p:cNvPicPr>
          <p:nvPr/>
        </p:nvPicPr>
        <p:blipFill>
          <a:blip r:embed="rId7"/>
          <a:stretch>
            <a:fillRect/>
          </a:stretch>
        </p:blipFill>
        <p:spPr>
          <a:xfrm>
            <a:off x="5557599" y="4427086"/>
            <a:ext cx="5269922" cy="1647201"/>
          </a:xfrm>
          <a:prstGeom prst="rect">
            <a:avLst/>
          </a:prstGeom>
        </p:spPr>
      </p:pic>
    </p:spTree>
    <p:extLst>
      <p:ext uri="{BB962C8B-B14F-4D97-AF65-F5344CB8AC3E}">
        <p14:creationId xmlns:p14="http://schemas.microsoft.com/office/powerpoint/2010/main" val="77096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204B1-F8DD-CFBE-00EB-3A230643F7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09D50E-D990-AF13-4EA3-48EB73AD805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last_applied_loan_decision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3B4D7939-1B23-3977-9092-875773A43A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FDCCD91-CF25-33D3-58D0-B338FBBDF2CC}"/>
              </a:ext>
            </a:extLst>
          </p:cNvPr>
          <p:cNvSpPr txBox="1">
            <a:spLocks/>
          </p:cNvSpPr>
          <p:nvPr/>
        </p:nvSpPr>
        <p:spPr>
          <a:xfrm>
            <a:off x="9982200" y="6462"/>
            <a:ext cx="177001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rPr>
              <a:t>4</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4349BB2A-0310-16C8-3724-39A54E23DEF9}"/>
              </a:ext>
            </a:extLst>
          </p:cNvPr>
          <p:cNvSpPr txBox="1"/>
          <p:nvPr/>
        </p:nvSpPr>
        <p:spPr>
          <a:xfrm>
            <a:off x="374734" y="808953"/>
            <a:ext cx="8427433" cy="292388"/>
          </a:xfrm>
          <a:prstGeom prst="rect">
            <a:avLst/>
          </a:prstGeom>
          <a:noFill/>
        </p:spPr>
        <p:txBody>
          <a:bodyPr wrap="square" rtlCol="0">
            <a:spAutoFit/>
          </a:bodyPr>
          <a:lstStyle/>
          <a:p>
            <a:r>
              <a:rPr lang="en-US" sz="1300"/>
              <a:t>The decision outcome of the most recent loan application.</a:t>
            </a:r>
            <a:endParaRPr lang="en-IN" sz="1300"/>
          </a:p>
        </p:txBody>
      </p:sp>
      <p:pic>
        <p:nvPicPr>
          <p:cNvPr id="8" name="Picture 7">
            <a:extLst>
              <a:ext uri="{FF2B5EF4-FFF2-40B4-BE49-F238E27FC236}">
                <a16:creationId xmlns:a16="http://schemas.microsoft.com/office/drawing/2014/main" id="{ED9FBEFE-2CD5-AE5B-CE95-4BF6BBFA9709}"/>
              </a:ext>
            </a:extLst>
          </p:cNvPr>
          <p:cNvPicPr>
            <a:picLocks noChangeAspect="1"/>
          </p:cNvPicPr>
          <p:nvPr/>
        </p:nvPicPr>
        <p:blipFill>
          <a:blip r:embed="rId2"/>
          <a:stretch>
            <a:fillRect/>
          </a:stretch>
        </p:blipFill>
        <p:spPr>
          <a:xfrm>
            <a:off x="6269988" y="4084445"/>
            <a:ext cx="5626302" cy="1047750"/>
          </a:xfrm>
          <a:prstGeom prst="rect">
            <a:avLst/>
          </a:prstGeom>
        </p:spPr>
      </p:pic>
      <p:pic>
        <p:nvPicPr>
          <p:cNvPr id="11" name="Picture 10">
            <a:extLst>
              <a:ext uri="{FF2B5EF4-FFF2-40B4-BE49-F238E27FC236}">
                <a16:creationId xmlns:a16="http://schemas.microsoft.com/office/drawing/2014/main" id="{605E4E95-B8A5-E648-B0B0-C0B712F14602}"/>
              </a:ext>
            </a:extLst>
          </p:cNvPr>
          <p:cNvPicPr>
            <a:picLocks noChangeAspect="1"/>
          </p:cNvPicPr>
          <p:nvPr/>
        </p:nvPicPr>
        <p:blipFill>
          <a:blip r:embed="rId3"/>
          <a:stretch>
            <a:fillRect/>
          </a:stretch>
        </p:blipFill>
        <p:spPr>
          <a:xfrm>
            <a:off x="374734" y="1306244"/>
            <a:ext cx="5626302" cy="4983461"/>
          </a:xfrm>
          <a:prstGeom prst="rect">
            <a:avLst/>
          </a:prstGeom>
        </p:spPr>
      </p:pic>
    </p:spTree>
    <p:extLst>
      <p:ext uri="{BB962C8B-B14F-4D97-AF65-F5344CB8AC3E}">
        <p14:creationId xmlns:p14="http://schemas.microsoft.com/office/powerpoint/2010/main" val="325713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69C66-B6E5-9FBF-99FD-605193E1A4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83A8A4-8682-8B5D-9F96-7E38AA0B894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tx_max_ever_dpd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3A28A5B-5811-E637-F99B-85EE8F9783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4E441E8-8569-97F2-FF11-B9F0EC769D33}"/>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5</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2A86EEFC-BF11-BE40-5149-8A04225B7CE0}"/>
              </a:ext>
            </a:extLst>
          </p:cNvPr>
          <p:cNvSpPr txBox="1"/>
          <p:nvPr/>
        </p:nvSpPr>
        <p:spPr>
          <a:xfrm>
            <a:off x="6713301" y="883500"/>
            <a:ext cx="4973580" cy="892552"/>
          </a:xfrm>
          <a:prstGeom prst="rect">
            <a:avLst/>
          </a:prstGeom>
          <a:noFill/>
        </p:spPr>
        <p:txBody>
          <a:bodyPr wrap="square" lIns="91440" tIns="45720" rIns="91440" bIns="45720" rtlCol="0" anchor="t">
            <a:spAutoFit/>
          </a:bodyPr>
          <a:lstStyle/>
          <a:p>
            <a:r>
              <a:rPr lang="en-US" sz="1300"/>
              <a:t>This feature captures the highest number of days a customer has been past due in their repayment history. The missing indicates that in previous loans the customer has settled without even reaching the first due date.</a:t>
            </a:r>
            <a:endParaRPr lang="en-IN" sz="1300"/>
          </a:p>
        </p:txBody>
      </p:sp>
      <p:sp>
        <p:nvSpPr>
          <p:cNvPr id="11" name="TextBox 10">
            <a:extLst>
              <a:ext uri="{FF2B5EF4-FFF2-40B4-BE49-F238E27FC236}">
                <a16:creationId xmlns:a16="http://schemas.microsoft.com/office/drawing/2014/main" id="{C883AFE5-26D2-C13B-2001-3D667D05B135}"/>
              </a:ext>
            </a:extLst>
          </p:cNvPr>
          <p:cNvSpPr txBox="1"/>
          <p:nvPr/>
        </p:nvSpPr>
        <p:spPr>
          <a:xfrm>
            <a:off x="7597755" y="2820421"/>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0" name="Picture 9">
            <a:extLst>
              <a:ext uri="{FF2B5EF4-FFF2-40B4-BE49-F238E27FC236}">
                <a16:creationId xmlns:a16="http://schemas.microsoft.com/office/drawing/2014/main" id="{61E07BF9-8A61-D42D-EE56-7A84ADE9C86D}"/>
              </a:ext>
            </a:extLst>
          </p:cNvPr>
          <p:cNvPicPr>
            <a:picLocks noChangeAspect="1"/>
          </p:cNvPicPr>
          <p:nvPr/>
        </p:nvPicPr>
        <p:blipFill>
          <a:blip r:embed="rId2"/>
          <a:stretch>
            <a:fillRect/>
          </a:stretch>
        </p:blipFill>
        <p:spPr>
          <a:xfrm>
            <a:off x="505119" y="1007802"/>
            <a:ext cx="5835859" cy="1228725"/>
          </a:xfrm>
          <a:prstGeom prst="rect">
            <a:avLst/>
          </a:prstGeom>
        </p:spPr>
      </p:pic>
      <p:pic>
        <p:nvPicPr>
          <p:cNvPr id="13" name="Picture 12">
            <a:extLst>
              <a:ext uri="{FF2B5EF4-FFF2-40B4-BE49-F238E27FC236}">
                <a16:creationId xmlns:a16="http://schemas.microsoft.com/office/drawing/2014/main" id="{80337716-0696-DE30-4152-B1F23D8DDE70}"/>
              </a:ext>
            </a:extLst>
          </p:cNvPr>
          <p:cNvPicPr>
            <a:picLocks noChangeAspect="1"/>
          </p:cNvPicPr>
          <p:nvPr/>
        </p:nvPicPr>
        <p:blipFill>
          <a:blip r:embed="rId3"/>
          <a:stretch>
            <a:fillRect/>
          </a:stretch>
        </p:blipFill>
        <p:spPr>
          <a:xfrm>
            <a:off x="496369" y="2409914"/>
            <a:ext cx="6109530" cy="3946436"/>
          </a:xfrm>
          <a:prstGeom prst="rect">
            <a:avLst/>
          </a:prstGeom>
        </p:spPr>
      </p:pic>
      <p:pic>
        <p:nvPicPr>
          <p:cNvPr id="14" name="Picture 13">
            <a:extLst>
              <a:ext uri="{FF2B5EF4-FFF2-40B4-BE49-F238E27FC236}">
                <a16:creationId xmlns:a16="http://schemas.microsoft.com/office/drawing/2014/main" id="{0CBD8DCC-7DB0-821F-255E-B5D4ECB53475}"/>
              </a:ext>
            </a:extLst>
          </p:cNvPr>
          <p:cNvPicPr>
            <a:picLocks noChangeAspect="1"/>
          </p:cNvPicPr>
          <p:nvPr/>
        </p:nvPicPr>
        <p:blipFill>
          <a:blip r:embed="rId4"/>
          <a:stretch>
            <a:fillRect/>
          </a:stretch>
        </p:blipFill>
        <p:spPr>
          <a:xfrm>
            <a:off x="7369903" y="3044224"/>
            <a:ext cx="3273039" cy="2677816"/>
          </a:xfrm>
          <a:prstGeom prst="rect">
            <a:avLst/>
          </a:prstGeom>
        </p:spPr>
      </p:pic>
    </p:spTree>
    <p:extLst>
      <p:ext uri="{BB962C8B-B14F-4D97-AF65-F5344CB8AC3E}">
        <p14:creationId xmlns:p14="http://schemas.microsoft.com/office/powerpoint/2010/main" val="231696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67902-C759-2D10-BD0B-B6D7719910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114E71-D32E-39B3-7BCD-5C2DC49D619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time_since_last_applied_loan_application_time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34B743F-5973-42D6-9EE3-E6DD4FA97B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62CE03D3-AE74-B771-DA72-A2D230D7CFFE}"/>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ea typeface="Univers LT"/>
                <a:cs typeface="Univers LT"/>
              </a:rPr>
              <a:t>6</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858082D8-A252-3402-5485-47473C7D64D6}"/>
              </a:ext>
            </a:extLst>
          </p:cNvPr>
          <p:cNvSpPr txBox="1"/>
          <p:nvPr/>
        </p:nvSpPr>
        <p:spPr>
          <a:xfrm>
            <a:off x="6826810" y="995871"/>
            <a:ext cx="4740635" cy="492443"/>
          </a:xfrm>
          <a:prstGeom prst="rect">
            <a:avLst/>
          </a:prstGeom>
          <a:noFill/>
        </p:spPr>
        <p:txBody>
          <a:bodyPr wrap="square" rtlCol="0">
            <a:spAutoFit/>
          </a:bodyPr>
          <a:lstStyle/>
          <a:p>
            <a:r>
              <a:rPr lang="en-US" sz="1300"/>
              <a:t>This feature captures the duration in days that has passed since the customer last applied for a loan until the observation date.</a:t>
            </a:r>
            <a:endParaRPr lang="en-IN" sz="1300"/>
          </a:p>
        </p:txBody>
      </p:sp>
      <p:sp>
        <p:nvSpPr>
          <p:cNvPr id="11" name="TextBox 10">
            <a:extLst>
              <a:ext uri="{FF2B5EF4-FFF2-40B4-BE49-F238E27FC236}">
                <a16:creationId xmlns:a16="http://schemas.microsoft.com/office/drawing/2014/main" id="{06CBE7C3-3121-FB6D-8C1B-6C8463686554}"/>
              </a:ext>
            </a:extLst>
          </p:cNvPr>
          <p:cNvSpPr txBox="1"/>
          <p:nvPr/>
        </p:nvSpPr>
        <p:spPr>
          <a:xfrm>
            <a:off x="7594791" y="2915744"/>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9" name="Picture 8">
            <a:extLst>
              <a:ext uri="{FF2B5EF4-FFF2-40B4-BE49-F238E27FC236}">
                <a16:creationId xmlns:a16="http://schemas.microsoft.com/office/drawing/2014/main" id="{74E0A436-2892-C13C-4CE1-860F20D67A8D}"/>
              </a:ext>
            </a:extLst>
          </p:cNvPr>
          <p:cNvPicPr>
            <a:picLocks noChangeAspect="1"/>
          </p:cNvPicPr>
          <p:nvPr/>
        </p:nvPicPr>
        <p:blipFill>
          <a:blip r:embed="rId2"/>
          <a:stretch>
            <a:fillRect/>
          </a:stretch>
        </p:blipFill>
        <p:spPr>
          <a:xfrm>
            <a:off x="444380" y="969302"/>
            <a:ext cx="6040597" cy="1562100"/>
          </a:xfrm>
          <a:prstGeom prst="rect">
            <a:avLst/>
          </a:prstGeom>
        </p:spPr>
      </p:pic>
      <p:pic>
        <p:nvPicPr>
          <p:cNvPr id="13" name="Picture 12">
            <a:extLst>
              <a:ext uri="{FF2B5EF4-FFF2-40B4-BE49-F238E27FC236}">
                <a16:creationId xmlns:a16="http://schemas.microsoft.com/office/drawing/2014/main" id="{27F2BCA8-1471-1398-E65B-CCEB45A7E6A9}"/>
              </a:ext>
            </a:extLst>
          </p:cNvPr>
          <p:cNvPicPr>
            <a:picLocks noChangeAspect="1"/>
          </p:cNvPicPr>
          <p:nvPr/>
        </p:nvPicPr>
        <p:blipFill>
          <a:blip r:embed="rId3"/>
          <a:stretch>
            <a:fillRect/>
          </a:stretch>
        </p:blipFill>
        <p:spPr>
          <a:xfrm>
            <a:off x="444380" y="2693306"/>
            <a:ext cx="6076990" cy="3845606"/>
          </a:xfrm>
          <a:prstGeom prst="rect">
            <a:avLst/>
          </a:prstGeom>
        </p:spPr>
      </p:pic>
      <p:pic>
        <p:nvPicPr>
          <p:cNvPr id="5" name="Picture 4">
            <a:extLst>
              <a:ext uri="{FF2B5EF4-FFF2-40B4-BE49-F238E27FC236}">
                <a16:creationId xmlns:a16="http://schemas.microsoft.com/office/drawing/2014/main" id="{23EBB1DF-56FC-F2BC-71F2-472ABAE444B3}"/>
              </a:ext>
            </a:extLst>
          </p:cNvPr>
          <p:cNvPicPr>
            <a:picLocks noChangeAspect="1"/>
          </p:cNvPicPr>
          <p:nvPr/>
        </p:nvPicPr>
        <p:blipFill>
          <a:blip r:embed="rId4"/>
          <a:stretch>
            <a:fillRect/>
          </a:stretch>
        </p:blipFill>
        <p:spPr>
          <a:xfrm>
            <a:off x="7506913" y="3192743"/>
            <a:ext cx="4324172" cy="2592760"/>
          </a:xfrm>
          <a:prstGeom prst="rect">
            <a:avLst/>
          </a:prstGeom>
        </p:spPr>
      </p:pic>
    </p:spTree>
    <p:extLst>
      <p:ext uri="{BB962C8B-B14F-4D97-AF65-F5344CB8AC3E}">
        <p14:creationId xmlns:p14="http://schemas.microsoft.com/office/powerpoint/2010/main" val="189800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533B-D662-0A29-D7BE-CBFBCB1AD5F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54FEC7-274D-746C-DEF6-071FC916100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tx_med_days_bt_cash_out_trans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162EA50-7DF9-9AF0-DA5A-3292A29C6F8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7C6121C5-2F04-D351-F8AA-1ED64784E7DC}"/>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7</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AB5C996E-70E5-16E3-B2D2-09E369BD3919}"/>
              </a:ext>
            </a:extLst>
          </p:cNvPr>
          <p:cNvSpPr txBox="1"/>
          <p:nvPr/>
        </p:nvSpPr>
        <p:spPr>
          <a:xfrm>
            <a:off x="6683668" y="1172172"/>
            <a:ext cx="4350678" cy="292388"/>
          </a:xfrm>
          <a:prstGeom prst="rect">
            <a:avLst/>
          </a:prstGeom>
          <a:noFill/>
        </p:spPr>
        <p:txBody>
          <a:bodyPr wrap="square" rtlCol="0">
            <a:spAutoFit/>
          </a:bodyPr>
          <a:lstStyle/>
          <a:p>
            <a:r>
              <a:rPr lang="en-US" sz="1300"/>
              <a:t>The median number of days between cash-out transactions.</a:t>
            </a:r>
            <a:endParaRPr lang="en-IN" sz="1300"/>
          </a:p>
        </p:txBody>
      </p:sp>
      <p:sp>
        <p:nvSpPr>
          <p:cNvPr id="11" name="TextBox 10">
            <a:extLst>
              <a:ext uri="{FF2B5EF4-FFF2-40B4-BE49-F238E27FC236}">
                <a16:creationId xmlns:a16="http://schemas.microsoft.com/office/drawing/2014/main" id="{F497144C-1A6F-6E3A-0CA9-61DC05F8F40B}"/>
              </a:ext>
            </a:extLst>
          </p:cNvPr>
          <p:cNvSpPr txBox="1"/>
          <p:nvPr/>
        </p:nvSpPr>
        <p:spPr>
          <a:xfrm>
            <a:off x="7574410" y="3004406"/>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9" name="Picture 8">
            <a:extLst>
              <a:ext uri="{FF2B5EF4-FFF2-40B4-BE49-F238E27FC236}">
                <a16:creationId xmlns:a16="http://schemas.microsoft.com/office/drawing/2014/main" id="{8DF93A08-9BB6-DF38-EEC5-5A994BD89015}"/>
              </a:ext>
            </a:extLst>
          </p:cNvPr>
          <p:cNvPicPr>
            <a:picLocks noChangeAspect="1"/>
          </p:cNvPicPr>
          <p:nvPr/>
        </p:nvPicPr>
        <p:blipFill>
          <a:blip r:embed="rId2"/>
          <a:stretch>
            <a:fillRect/>
          </a:stretch>
        </p:blipFill>
        <p:spPr>
          <a:xfrm>
            <a:off x="536784" y="1008677"/>
            <a:ext cx="5775978" cy="1384145"/>
          </a:xfrm>
          <a:prstGeom prst="rect">
            <a:avLst/>
          </a:prstGeom>
        </p:spPr>
      </p:pic>
      <p:pic>
        <p:nvPicPr>
          <p:cNvPr id="13" name="Picture 12">
            <a:extLst>
              <a:ext uri="{FF2B5EF4-FFF2-40B4-BE49-F238E27FC236}">
                <a16:creationId xmlns:a16="http://schemas.microsoft.com/office/drawing/2014/main" id="{628CDD5E-E877-A04D-F61A-A8318908DC9F}"/>
              </a:ext>
            </a:extLst>
          </p:cNvPr>
          <p:cNvPicPr>
            <a:picLocks noChangeAspect="1"/>
          </p:cNvPicPr>
          <p:nvPr/>
        </p:nvPicPr>
        <p:blipFill>
          <a:blip r:embed="rId3"/>
          <a:stretch>
            <a:fillRect/>
          </a:stretch>
        </p:blipFill>
        <p:spPr>
          <a:xfrm>
            <a:off x="492765" y="2549855"/>
            <a:ext cx="5864016" cy="4127421"/>
          </a:xfrm>
          <a:prstGeom prst="rect">
            <a:avLst/>
          </a:prstGeom>
        </p:spPr>
      </p:pic>
      <p:pic>
        <p:nvPicPr>
          <p:cNvPr id="14" name="Picture 13">
            <a:extLst>
              <a:ext uri="{FF2B5EF4-FFF2-40B4-BE49-F238E27FC236}">
                <a16:creationId xmlns:a16="http://schemas.microsoft.com/office/drawing/2014/main" id="{CF795FCE-54EC-EDA3-D54A-9125518DCEDC}"/>
              </a:ext>
            </a:extLst>
          </p:cNvPr>
          <p:cNvPicPr>
            <a:picLocks noChangeAspect="1"/>
          </p:cNvPicPr>
          <p:nvPr/>
        </p:nvPicPr>
        <p:blipFill>
          <a:blip r:embed="rId4"/>
          <a:stretch>
            <a:fillRect/>
          </a:stretch>
        </p:blipFill>
        <p:spPr>
          <a:xfrm>
            <a:off x="7480406" y="3281405"/>
            <a:ext cx="4350679" cy="3038095"/>
          </a:xfrm>
          <a:prstGeom prst="rect">
            <a:avLst/>
          </a:prstGeom>
        </p:spPr>
      </p:pic>
    </p:spTree>
    <p:extLst>
      <p:ext uri="{BB962C8B-B14F-4D97-AF65-F5344CB8AC3E}">
        <p14:creationId xmlns:p14="http://schemas.microsoft.com/office/powerpoint/2010/main" val="1526267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3D45-B251-3911-DC03-5F802C4E64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2B57F-86FC-639C-69BA-8014B66B862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meng_no_of_logins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101F1FA3-DD00-D062-7ECB-8CA023F9174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5358B7C-ADC0-6A8A-DA44-A29770150F23}"/>
              </a:ext>
            </a:extLst>
          </p:cNvPr>
          <p:cNvSpPr txBox="1">
            <a:spLocks/>
          </p:cNvSpPr>
          <p:nvPr/>
        </p:nvSpPr>
        <p:spPr>
          <a:xfrm>
            <a:off x="9982200" y="6462"/>
            <a:ext cx="186606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8</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5B668DDF-0460-45F7-C3D6-18B6726F8752}"/>
              </a:ext>
            </a:extLst>
          </p:cNvPr>
          <p:cNvSpPr txBox="1"/>
          <p:nvPr/>
        </p:nvSpPr>
        <p:spPr>
          <a:xfrm>
            <a:off x="6576647" y="995871"/>
            <a:ext cx="5393136" cy="492443"/>
          </a:xfrm>
          <a:prstGeom prst="rect">
            <a:avLst/>
          </a:prstGeom>
          <a:noFill/>
        </p:spPr>
        <p:txBody>
          <a:bodyPr wrap="square" rtlCol="0">
            <a:spAutoFit/>
          </a:bodyPr>
          <a:lstStyle/>
          <a:p>
            <a:r>
              <a:rPr lang="en-US" sz="1300"/>
              <a:t>Number of times the customer have logged in to the Tonik app anytime before the observation date, with data sourced from Mo-engage.</a:t>
            </a:r>
            <a:endParaRPr lang="en-IN" sz="1300"/>
          </a:p>
        </p:txBody>
      </p:sp>
      <p:sp>
        <p:nvSpPr>
          <p:cNvPr id="13" name="TextBox 12">
            <a:extLst>
              <a:ext uri="{FF2B5EF4-FFF2-40B4-BE49-F238E27FC236}">
                <a16:creationId xmlns:a16="http://schemas.microsoft.com/office/drawing/2014/main" id="{AE43CFA2-2E57-EAC3-876F-9EE7FA164EE1}"/>
              </a:ext>
            </a:extLst>
          </p:cNvPr>
          <p:cNvSpPr txBox="1"/>
          <p:nvPr/>
        </p:nvSpPr>
        <p:spPr>
          <a:xfrm>
            <a:off x="7113083" y="2691478"/>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8" name="Picture 7">
            <a:extLst>
              <a:ext uri="{FF2B5EF4-FFF2-40B4-BE49-F238E27FC236}">
                <a16:creationId xmlns:a16="http://schemas.microsoft.com/office/drawing/2014/main" id="{97857A21-4018-F1E1-8DA9-FD33446C383E}"/>
              </a:ext>
            </a:extLst>
          </p:cNvPr>
          <p:cNvPicPr>
            <a:picLocks noChangeAspect="1"/>
          </p:cNvPicPr>
          <p:nvPr/>
        </p:nvPicPr>
        <p:blipFill>
          <a:blip r:embed="rId2"/>
          <a:stretch>
            <a:fillRect/>
          </a:stretch>
        </p:blipFill>
        <p:spPr>
          <a:xfrm>
            <a:off x="529083" y="995871"/>
            <a:ext cx="5863172" cy="1581150"/>
          </a:xfrm>
          <a:prstGeom prst="rect">
            <a:avLst/>
          </a:prstGeom>
        </p:spPr>
      </p:pic>
      <p:pic>
        <p:nvPicPr>
          <p:cNvPr id="12" name="Picture 11">
            <a:extLst>
              <a:ext uri="{FF2B5EF4-FFF2-40B4-BE49-F238E27FC236}">
                <a16:creationId xmlns:a16="http://schemas.microsoft.com/office/drawing/2014/main" id="{7B04E131-FD16-E4CF-839A-9040EC83C34B}"/>
              </a:ext>
            </a:extLst>
          </p:cNvPr>
          <p:cNvPicPr>
            <a:picLocks noChangeAspect="1"/>
          </p:cNvPicPr>
          <p:nvPr/>
        </p:nvPicPr>
        <p:blipFill>
          <a:blip r:embed="rId3"/>
          <a:stretch>
            <a:fillRect/>
          </a:stretch>
        </p:blipFill>
        <p:spPr>
          <a:xfrm>
            <a:off x="494790" y="2738477"/>
            <a:ext cx="6170930" cy="3799056"/>
          </a:xfrm>
          <a:prstGeom prst="rect">
            <a:avLst/>
          </a:prstGeom>
        </p:spPr>
      </p:pic>
      <p:pic>
        <p:nvPicPr>
          <p:cNvPr id="14" name="Picture 13">
            <a:extLst>
              <a:ext uri="{FF2B5EF4-FFF2-40B4-BE49-F238E27FC236}">
                <a16:creationId xmlns:a16="http://schemas.microsoft.com/office/drawing/2014/main" id="{C0C56142-F0A5-938B-85F1-02CFF9851D66}"/>
              </a:ext>
            </a:extLst>
          </p:cNvPr>
          <p:cNvPicPr>
            <a:picLocks noChangeAspect="1"/>
          </p:cNvPicPr>
          <p:nvPr/>
        </p:nvPicPr>
        <p:blipFill>
          <a:blip r:embed="rId4"/>
          <a:stretch>
            <a:fillRect/>
          </a:stretch>
        </p:blipFill>
        <p:spPr>
          <a:xfrm>
            <a:off x="7053262" y="2968477"/>
            <a:ext cx="4300538" cy="3005033"/>
          </a:xfrm>
          <a:prstGeom prst="rect">
            <a:avLst/>
          </a:prstGeom>
        </p:spPr>
      </p:pic>
    </p:spTree>
    <p:extLst>
      <p:ext uri="{BB962C8B-B14F-4D97-AF65-F5344CB8AC3E}">
        <p14:creationId xmlns:p14="http://schemas.microsoft.com/office/powerpoint/2010/main" val="340192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860FF-28CE-EF4C-AD22-2C33D5F1C5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059CD6-6D94-D77F-4E8C-6BE77CF66A93}"/>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dob_observation_date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EB1EE62-D4B9-BDC3-784D-94F923B945E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38674905-FAEB-0427-6DA4-DC25A08C26D2}"/>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a:solidFill>
                  <a:srgbClr val="785AFF"/>
                </a:solidFill>
                <a:latin typeface="Univers LT"/>
                <a:ea typeface="Univers LT"/>
                <a:cs typeface="Univers LT"/>
              </a:rPr>
              <a:t>9</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8821B53C-6306-5DF1-BF76-D9A979E65C79}"/>
              </a:ext>
            </a:extLst>
          </p:cNvPr>
          <p:cNvSpPr txBox="1"/>
          <p:nvPr/>
        </p:nvSpPr>
        <p:spPr>
          <a:xfrm>
            <a:off x="6631994" y="1101445"/>
            <a:ext cx="5009115" cy="1092607"/>
          </a:xfrm>
          <a:prstGeom prst="rect">
            <a:avLst/>
          </a:prstGeom>
          <a:noFill/>
        </p:spPr>
        <p:txBody>
          <a:bodyPr wrap="square" lIns="91440" tIns="45720" rIns="91440" bIns="45720" rtlCol="0" anchor="t">
            <a:spAutoFit/>
          </a:bodyPr>
          <a:lstStyle/>
          <a:p>
            <a:r>
              <a:rPr lang="en-US" sz="1300"/>
              <a:t>This feature captures the total number of days the customer has been with us, starting from the date they opened their Tonik Savings Account </a:t>
            </a:r>
            <a:r>
              <a:rPr lang="en-US" sz="1300" b="1"/>
              <a:t>(</a:t>
            </a:r>
            <a:r>
              <a:rPr lang="en-US" sz="1300" b="1" err="1"/>
              <a:t>ln_application_submit_time</a:t>
            </a:r>
            <a:r>
              <a:rPr lang="en-US" sz="1300" b="1"/>
              <a:t> - </a:t>
            </a:r>
            <a:r>
              <a:rPr lang="en-US" sz="1300" b="1" err="1"/>
              <a:t>onboarding_date</a:t>
            </a:r>
            <a:r>
              <a:rPr lang="en-US" sz="1300" b="1"/>
              <a:t>)</a:t>
            </a:r>
            <a:r>
              <a:rPr lang="en-US" sz="1300"/>
              <a:t>. Please note that the Observation Date = Application Submit Datetime of the current loan under consideration.</a:t>
            </a:r>
          </a:p>
        </p:txBody>
      </p:sp>
      <p:sp>
        <p:nvSpPr>
          <p:cNvPr id="11" name="TextBox 10">
            <a:extLst>
              <a:ext uri="{FF2B5EF4-FFF2-40B4-BE49-F238E27FC236}">
                <a16:creationId xmlns:a16="http://schemas.microsoft.com/office/drawing/2014/main" id="{4E2840A3-8D15-9CE1-E7AB-D417841B35A0}"/>
              </a:ext>
            </a:extLst>
          </p:cNvPr>
          <p:cNvSpPr txBox="1"/>
          <p:nvPr/>
        </p:nvSpPr>
        <p:spPr>
          <a:xfrm>
            <a:off x="7153542" y="2960393"/>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0" name="Picture 9">
            <a:extLst>
              <a:ext uri="{FF2B5EF4-FFF2-40B4-BE49-F238E27FC236}">
                <a16:creationId xmlns:a16="http://schemas.microsoft.com/office/drawing/2014/main" id="{C7F802AA-FF8D-6AAA-FB83-5FF0A84DA11D}"/>
              </a:ext>
            </a:extLst>
          </p:cNvPr>
          <p:cNvPicPr>
            <a:picLocks noChangeAspect="1"/>
          </p:cNvPicPr>
          <p:nvPr/>
        </p:nvPicPr>
        <p:blipFill>
          <a:blip r:embed="rId2"/>
          <a:stretch>
            <a:fillRect/>
          </a:stretch>
        </p:blipFill>
        <p:spPr>
          <a:xfrm>
            <a:off x="456888" y="943610"/>
            <a:ext cx="5793794" cy="1562100"/>
          </a:xfrm>
          <a:prstGeom prst="rect">
            <a:avLst/>
          </a:prstGeom>
        </p:spPr>
      </p:pic>
      <p:pic>
        <p:nvPicPr>
          <p:cNvPr id="13" name="Picture 12">
            <a:extLst>
              <a:ext uri="{FF2B5EF4-FFF2-40B4-BE49-F238E27FC236}">
                <a16:creationId xmlns:a16="http://schemas.microsoft.com/office/drawing/2014/main" id="{7E213245-C100-F9A1-26B1-B987CF20C089}"/>
              </a:ext>
            </a:extLst>
          </p:cNvPr>
          <p:cNvPicPr>
            <a:picLocks noChangeAspect="1"/>
          </p:cNvPicPr>
          <p:nvPr/>
        </p:nvPicPr>
        <p:blipFill>
          <a:blip r:embed="rId3"/>
          <a:stretch>
            <a:fillRect/>
          </a:stretch>
        </p:blipFill>
        <p:spPr>
          <a:xfrm>
            <a:off x="456888" y="2711180"/>
            <a:ext cx="6106282" cy="3905537"/>
          </a:xfrm>
          <a:prstGeom prst="rect">
            <a:avLst/>
          </a:prstGeom>
        </p:spPr>
      </p:pic>
      <p:pic>
        <p:nvPicPr>
          <p:cNvPr id="7" name="Picture 6">
            <a:extLst>
              <a:ext uri="{FF2B5EF4-FFF2-40B4-BE49-F238E27FC236}">
                <a16:creationId xmlns:a16="http://schemas.microsoft.com/office/drawing/2014/main" id="{4050A547-3187-5F28-9D4A-53B36CFA5BBB}"/>
              </a:ext>
            </a:extLst>
          </p:cNvPr>
          <p:cNvPicPr>
            <a:picLocks noChangeAspect="1"/>
          </p:cNvPicPr>
          <p:nvPr/>
        </p:nvPicPr>
        <p:blipFill>
          <a:blip r:embed="rId4"/>
          <a:stretch>
            <a:fillRect/>
          </a:stretch>
        </p:blipFill>
        <p:spPr>
          <a:xfrm>
            <a:off x="7153542" y="3276236"/>
            <a:ext cx="4835010" cy="2714366"/>
          </a:xfrm>
          <a:prstGeom prst="rect">
            <a:avLst/>
          </a:prstGeom>
        </p:spPr>
      </p:pic>
    </p:spTree>
    <p:extLst>
      <p:ext uri="{BB962C8B-B14F-4D97-AF65-F5344CB8AC3E}">
        <p14:creationId xmlns:p14="http://schemas.microsoft.com/office/powerpoint/2010/main" val="339957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C285D-DAAA-946F-7AA7-E875A8361E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112F60-9A2C-630F-BCF8-AE59055C02B0}"/>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last_applied_loan_type_bin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606CD08-D73F-9CF5-AC8A-EFE71BD8D9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848ED9-9354-04D1-95D2-A54A63C4DBDC}"/>
              </a:ext>
            </a:extLst>
          </p:cNvPr>
          <p:cNvSpPr txBox="1">
            <a:spLocks/>
          </p:cNvSpPr>
          <p:nvPr/>
        </p:nvSpPr>
        <p:spPr>
          <a:xfrm>
            <a:off x="9982200" y="6462"/>
            <a:ext cx="1757207"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10</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621B9091-12A8-2E91-B57A-7686AC9DCBDF}"/>
              </a:ext>
            </a:extLst>
          </p:cNvPr>
          <p:cNvSpPr txBox="1"/>
          <p:nvPr/>
        </p:nvSpPr>
        <p:spPr>
          <a:xfrm>
            <a:off x="6082674" y="847221"/>
            <a:ext cx="5832326" cy="1492716"/>
          </a:xfrm>
          <a:prstGeom prst="rect">
            <a:avLst/>
          </a:prstGeom>
          <a:noFill/>
        </p:spPr>
        <p:txBody>
          <a:bodyPr wrap="square" lIns="91440" tIns="45720" rIns="91440" bIns="45720" rtlCol="0" anchor="t">
            <a:spAutoFit/>
          </a:bodyPr>
          <a:lstStyle/>
          <a:p>
            <a:r>
              <a:rPr lang="en-US" sz="1300"/>
              <a:t>This feature is a simplified version of the last applied loan type, representing the type of loan the customer applied for in their most recent application. This Last Applied loan could have been approved or denied.</a:t>
            </a:r>
          </a:p>
          <a:p>
            <a:r>
              <a:rPr lang="en-US" sz="1300" b="1"/>
              <a:t>    Flex:</a:t>
            </a:r>
            <a:r>
              <a:rPr lang="en-US" sz="1300"/>
              <a:t> Refers to flex loans.</a:t>
            </a:r>
          </a:p>
          <a:p>
            <a:r>
              <a:rPr lang="en-US" sz="1300" b="1"/>
              <a:t>    Other:</a:t>
            </a:r>
            <a:r>
              <a:rPr lang="en-US" sz="1300"/>
              <a:t> Includes various loan types such as Flex-up, Reloan, Big-loan, TSA-ACL, etc.</a:t>
            </a:r>
          </a:p>
          <a:p>
            <a:r>
              <a:rPr lang="en-US" sz="1300" b="1"/>
              <a:t>    Quick:</a:t>
            </a:r>
            <a:r>
              <a:rPr lang="en-US" sz="1300"/>
              <a:t> Refers to cash loans.</a:t>
            </a:r>
          </a:p>
          <a:p>
            <a:r>
              <a:rPr lang="en-US" sz="1300" b="1"/>
              <a:t>    SIL:</a:t>
            </a:r>
            <a:r>
              <a:rPr lang="en-US" sz="1300"/>
              <a:t> Represents shop installment loans.</a:t>
            </a:r>
            <a:endParaRPr lang="en-IN" sz="1300"/>
          </a:p>
        </p:txBody>
      </p:sp>
      <p:pic>
        <p:nvPicPr>
          <p:cNvPr id="8" name="Picture 7">
            <a:extLst>
              <a:ext uri="{FF2B5EF4-FFF2-40B4-BE49-F238E27FC236}">
                <a16:creationId xmlns:a16="http://schemas.microsoft.com/office/drawing/2014/main" id="{7A17074D-1393-B402-0D91-7500918C8610}"/>
              </a:ext>
            </a:extLst>
          </p:cNvPr>
          <p:cNvPicPr>
            <a:picLocks noChangeAspect="1"/>
          </p:cNvPicPr>
          <p:nvPr/>
        </p:nvPicPr>
        <p:blipFill>
          <a:blip r:embed="rId2"/>
          <a:stretch>
            <a:fillRect/>
          </a:stretch>
        </p:blipFill>
        <p:spPr>
          <a:xfrm>
            <a:off x="6096000" y="3652557"/>
            <a:ext cx="5932428" cy="1466850"/>
          </a:xfrm>
          <a:prstGeom prst="rect">
            <a:avLst/>
          </a:prstGeom>
        </p:spPr>
      </p:pic>
      <p:pic>
        <p:nvPicPr>
          <p:cNvPr id="11" name="Picture 10">
            <a:extLst>
              <a:ext uri="{FF2B5EF4-FFF2-40B4-BE49-F238E27FC236}">
                <a16:creationId xmlns:a16="http://schemas.microsoft.com/office/drawing/2014/main" id="{901BCEF7-89D1-A62D-0AB7-8A3C83E3099C}"/>
              </a:ext>
            </a:extLst>
          </p:cNvPr>
          <p:cNvPicPr>
            <a:picLocks noChangeAspect="1"/>
          </p:cNvPicPr>
          <p:nvPr/>
        </p:nvPicPr>
        <p:blipFill>
          <a:blip r:embed="rId3"/>
          <a:stretch>
            <a:fillRect/>
          </a:stretch>
        </p:blipFill>
        <p:spPr>
          <a:xfrm>
            <a:off x="277000" y="1155672"/>
            <a:ext cx="5715935" cy="5200678"/>
          </a:xfrm>
          <a:prstGeom prst="rect">
            <a:avLst/>
          </a:prstGeom>
        </p:spPr>
      </p:pic>
    </p:spTree>
    <p:extLst>
      <p:ext uri="{BB962C8B-B14F-4D97-AF65-F5344CB8AC3E}">
        <p14:creationId xmlns:p14="http://schemas.microsoft.com/office/powerpoint/2010/main" val="417257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3784-6603-8120-3AEB-80CDBE4533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0742FE-7AAE-6E54-A0F5-9CAE4662392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a:t>cs_contactable_last_90d_cnt</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96F06BEE-1A21-DCA2-830E-91A541677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43E616B-9B7E-B979-1090-4A85F24C67AB}"/>
              </a:ext>
            </a:extLst>
          </p:cNvPr>
          <p:cNvSpPr txBox="1">
            <a:spLocks/>
          </p:cNvSpPr>
          <p:nvPr/>
        </p:nvSpPr>
        <p:spPr>
          <a:xfrm>
            <a:off x="9982200" y="6462"/>
            <a:ext cx="187887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11</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129A3B76-A04B-C61B-5960-28949834072D}"/>
              </a:ext>
            </a:extLst>
          </p:cNvPr>
          <p:cNvSpPr txBox="1"/>
          <p:nvPr/>
        </p:nvSpPr>
        <p:spPr>
          <a:xfrm>
            <a:off x="6552854" y="1089402"/>
            <a:ext cx="4568173" cy="492443"/>
          </a:xfrm>
          <a:prstGeom prst="rect">
            <a:avLst/>
          </a:prstGeom>
          <a:noFill/>
        </p:spPr>
        <p:txBody>
          <a:bodyPr wrap="square" rtlCol="0">
            <a:spAutoFit/>
          </a:bodyPr>
          <a:lstStyle/>
          <a:p>
            <a:r>
              <a:rPr lang="en-US" sz="1300"/>
              <a:t>Total number of call attempts made to contactable customers in the last 90 days from the observation date.</a:t>
            </a:r>
            <a:endParaRPr lang="en-IN" sz="1300"/>
          </a:p>
        </p:txBody>
      </p:sp>
      <p:sp>
        <p:nvSpPr>
          <p:cNvPr id="9" name="TextBox 8">
            <a:extLst>
              <a:ext uri="{FF2B5EF4-FFF2-40B4-BE49-F238E27FC236}">
                <a16:creationId xmlns:a16="http://schemas.microsoft.com/office/drawing/2014/main" id="{61665DC1-7E68-25DE-CF0B-D6B022202A7A}"/>
              </a:ext>
            </a:extLst>
          </p:cNvPr>
          <p:cNvSpPr txBox="1"/>
          <p:nvPr/>
        </p:nvSpPr>
        <p:spPr>
          <a:xfrm>
            <a:off x="7170634" y="2867632"/>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1" name="Picture 10">
            <a:extLst>
              <a:ext uri="{FF2B5EF4-FFF2-40B4-BE49-F238E27FC236}">
                <a16:creationId xmlns:a16="http://schemas.microsoft.com/office/drawing/2014/main" id="{55D88B84-5F73-B882-1AE4-14E5EB653FF8}"/>
              </a:ext>
            </a:extLst>
          </p:cNvPr>
          <p:cNvPicPr>
            <a:picLocks noChangeAspect="1"/>
          </p:cNvPicPr>
          <p:nvPr/>
        </p:nvPicPr>
        <p:blipFill>
          <a:blip r:embed="rId2"/>
          <a:stretch>
            <a:fillRect/>
          </a:stretch>
        </p:blipFill>
        <p:spPr>
          <a:xfrm>
            <a:off x="709301" y="896045"/>
            <a:ext cx="5533775" cy="1371600"/>
          </a:xfrm>
          <a:prstGeom prst="rect">
            <a:avLst/>
          </a:prstGeom>
        </p:spPr>
      </p:pic>
      <p:pic>
        <p:nvPicPr>
          <p:cNvPr id="13" name="Picture 12">
            <a:extLst>
              <a:ext uri="{FF2B5EF4-FFF2-40B4-BE49-F238E27FC236}">
                <a16:creationId xmlns:a16="http://schemas.microsoft.com/office/drawing/2014/main" id="{9BEBA9E9-90F3-B241-40E2-C52617AEFAE2}"/>
              </a:ext>
            </a:extLst>
          </p:cNvPr>
          <p:cNvPicPr>
            <a:picLocks noChangeAspect="1"/>
          </p:cNvPicPr>
          <p:nvPr/>
        </p:nvPicPr>
        <p:blipFill>
          <a:blip r:embed="rId3"/>
          <a:stretch>
            <a:fillRect/>
          </a:stretch>
        </p:blipFill>
        <p:spPr>
          <a:xfrm>
            <a:off x="709301" y="2435550"/>
            <a:ext cx="5631678" cy="4166075"/>
          </a:xfrm>
          <a:prstGeom prst="rect">
            <a:avLst/>
          </a:prstGeom>
        </p:spPr>
      </p:pic>
      <p:pic>
        <p:nvPicPr>
          <p:cNvPr id="14" name="Picture 13">
            <a:extLst>
              <a:ext uri="{FF2B5EF4-FFF2-40B4-BE49-F238E27FC236}">
                <a16:creationId xmlns:a16="http://schemas.microsoft.com/office/drawing/2014/main" id="{066D7884-8729-ACAD-DF8B-75CC7283AE15}"/>
              </a:ext>
            </a:extLst>
          </p:cNvPr>
          <p:cNvPicPr>
            <a:picLocks noChangeAspect="1"/>
          </p:cNvPicPr>
          <p:nvPr/>
        </p:nvPicPr>
        <p:blipFill>
          <a:blip r:embed="rId4"/>
          <a:stretch>
            <a:fillRect/>
          </a:stretch>
        </p:blipFill>
        <p:spPr>
          <a:xfrm>
            <a:off x="7066137" y="3144631"/>
            <a:ext cx="4416562" cy="2623967"/>
          </a:xfrm>
          <a:prstGeom prst="rect">
            <a:avLst/>
          </a:prstGeom>
        </p:spPr>
      </p:pic>
    </p:spTree>
    <p:extLst>
      <p:ext uri="{BB962C8B-B14F-4D97-AF65-F5344CB8AC3E}">
        <p14:creationId xmlns:p14="http://schemas.microsoft.com/office/powerpoint/2010/main" val="423560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a:t>Trench 2</a:t>
            </a:r>
            <a:r>
              <a:rPr lang="en-US" sz="1400"/>
              <a:t>:</a:t>
            </a:r>
            <a:br>
              <a:rPr lang="en-US" sz="1400"/>
            </a:br>
            <a:r>
              <a:rPr lang="en-US" sz="140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a:t>Trench 3</a:t>
            </a:r>
            <a:r>
              <a:rPr lang="en-US" sz="1400"/>
              <a:t>:</a:t>
            </a:r>
            <a:br>
              <a:rPr lang="en-US" sz="1400"/>
            </a:br>
            <a:r>
              <a:rPr lang="en-US" sz="1400">
                <a:solidFill>
                  <a:srgbClr val="FF0000"/>
                </a:solidFill>
              </a:rPr>
              <a:t>Existing Users - After 30 days from 1</a:t>
            </a:r>
            <a:r>
              <a:rPr lang="en-US" sz="1400" baseline="30000">
                <a:solidFill>
                  <a:srgbClr val="FF0000"/>
                </a:solidFill>
              </a:rPr>
              <a:t>st</a:t>
            </a:r>
            <a:r>
              <a:rPr lang="en-US" sz="140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chemeClr val="bg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err="1">
                <a:solidFill>
                  <a:schemeClr val="tx1"/>
                </a:solidFill>
              </a:rPr>
              <a:t>xsell</a:t>
            </a:r>
            <a:r>
              <a:rPr lang="en-US" sz="1200">
                <a:solidFill>
                  <a:schemeClr val="tx1"/>
                </a:solidFill>
              </a:rPr>
              <a:t>.</a:t>
            </a:r>
            <a:br>
              <a:rPr lang="en-US" sz="1200">
                <a:solidFill>
                  <a:schemeClr val="tx1"/>
                </a:solidFill>
              </a:rPr>
            </a:br>
            <a:r>
              <a:rPr lang="en-US" sz="1200" b="1">
                <a:solidFill>
                  <a:schemeClr val="tx1"/>
                </a:solidFill>
              </a:rPr>
              <a:t>Medium Risk users</a:t>
            </a:r>
            <a:r>
              <a:rPr lang="en-US" sz="1200">
                <a:solidFill>
                  <a:schemeClr val="tx1"/>
                </a:solidFill>
              </a:rPr>
              <a:t> from this B Score will have to go through Taran.</a:t>
            </a:r>
          </a:p>
          <a:p>
            <a:pPr algn="ctr"/>
            <a:r>
              <a:rPr lang="en-US" sz="1200" b="1">
                <a:solidFill>
                  <a:schemeClr val="tx1"/>
                </a:solidFill>
              </a:rPr>
              <a:t>High Risk users</a:t>
            </a:r>
            <a:r>
              <a:rPr lang="en-US" sz="120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9C9C-81A8-C8ED-667D-E077B14739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A60CBC-5CE8-532B-8AD8-DF768C2FDB6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attempted_applications_cnt</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F43A270-8F69-8B3C-AB60-0FC71735E1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6D1B9D7-F758-6F43-0D65-97C5DD13EC04}"/>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a:t>
            </a:r>
            <a:r>
              <a:rPr lang="en-US" sz="1800">
                <a:solidFill>
                  <a:srgbClr val="785AFF"/>
                </a:solidFill>
                <a:latin typeface="Univers LT"/>
                <a:ea typeface="Univers LT"/>
                <a:cs typeface="Univers LT"/>
              </a:rPr>
              <a:t>2</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E493E493-D84A-4972-714F-AE63C6C38FC3}"/>
              </a:ext>
            </a:extLst>
          </p:cNvPr>
          <p:cNvSpPr txBox="1"/>
          <p:nvPr/>
        </p:nvSpPr>
        <p:spPr>
          <a:xfrm>
            <a:off x="6652333" y="1028085"/>
            <a:ext cx="4855291" cy="492443"/>
          </a:xfrm>
          <a:prstGeom prst="rect">
            <a:avLst/>
          </a:prstGeom>
          <a:noFill/>
        </p:spPr>
        <p:txBody>
          <a:bodyPr wrap="square" rtlCol="0">
            <a:spAutoFit/>
          </a:bodyPr>
          <a:lstStyle/>
          <a:p>
            <a:r>
              <a:rPr lang="en-US" sz="1300"/>
              <a:t>Total number of loan applications attempted by the customer anytime before the observation date.</a:t>
            </a:r>
            <a:endParaRPr lang="en-IN" sz="1300"/>
          </a:p>
        </p:txBody>
      </p:sp>
      <p:sp>
        <p:nvSpPr>
          <p:cNvPr id="10" name="TextBox 9">
            <a:extLst>
              <a:ext uri="{FF2B5EF4-FFF2-40B4-BE49-F238E27FC236}">
                <a16:creationId xmlns:a16="http://schemas.microsoft.com/office/drawing/2014/main" id="{49893BF5-88A6-6A70-13E6-93E391591A38}"/>
              </a:ext>
            </a:extLst>
          </p:cNvPr>
          <p:cNvSpPr txBox="1"/>
          <p:nvPr/>
        </p:nvSpPr>
        <p:spPr>
          <a:xfrm>
            <a:off x="7194134" y="2707500"/>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1" name="Picture 10">
            <a:extLst>
              <a:ext uri="{FF2B5EF4-FFF2-40B4-BE49-F238E27FC236}">
                <a16:creationId xmlns:a16="http://schemas.microsoft.com/office/drawing/2014/main" id="{F87B2782-4320-BC7F-3697-87C97643A41B}"/>
              </a:ext>
            </a:extLst>
          </p:cNvPr>
          <p:cNvPicPr>
            <a:picLocks noChangeAspect="1"/>
          </p:cNvPicPr>
          <p:nvPr/>
        </p:nvPicPr>
        <p:blipFill>
          <a:blip r:embed="rId2"/>
          <a:stretch>
            <a:fillRect/>
          </a:stretch>
        </p:blipFill>
        <p:spPr>
          <a:xfrm>
            <a:off x="499350" y="901403"/>
            <a:ext cx="5929803" cy="1238250"/>
          </a:xfrm>
          <a:prstGeom prst="rect">
            <a:avLst/>
          </a:prstGeom>
        </p:spPr>
      </p:pic>
      <p:pic>
        <p:nvPicPr>
          <p:cNvPr id="13" name="Picture 12">
            <a:extLst>
              <a:ext uri="{FF2B5EF4-FFF2-40B4-BE49-F238E27FC236}">
                <a16:creationId xmlns:a16="http://schemas.microsoft.com/office/drawing/2014/main" id="{8B1EB926-7063-CFFD-96B4-AE13489AD464}"/>
              </a:ext>
            </a:extLst>
          </p:cNvPr>
          <p:cNvPicPr>
            <a:picLocks noChangeAspect="1"/>
          </p:cNvPicPr>
          <p:nvPr/>
        </p:nvPicPr>
        <p:blipFill>
          <a:blip r:embed="rId3"/>
          <a:stretch>
            <a:fillRect/>
          </a:stretch>
        </p:blipFill>
        <p:spPr>
          <a:xfrm>
            <a:off x="499350" y="2320949"/>
            <a:ext cx="6087107" cy="4115717"/>
          </a:xfrm>
          <a:prstGeom prst="rect">
            <a:avLst/>
          </a:prstGeom>
        </p:spPr>
      </p:pic>
      <p:pic>
        <p:nvPicPr>
          <p:cNvPr id="14" name="Picture 13">
            <a:extLst>
              <a:ext uri="{FF2B5EF4-FFF2-40B4-BE49-F238E27FC236}">
                <a16:creationId xmlns:a16="http://schemas.microsoft.com/office/drawing/2014/main" id="{408F028A-10E0-3EC1-C029-8AB9B87DDA93}"/>
              </a:ext>
            </a:extLst>
          </p:cNvPr>
          <p:cNvPicPr>
            <a:picLocks noChangeAspect="1"/>
          </p:cNvPicPr>
          <p:nvPr/>
        </p:nvPicPr>
        <p:blipFill>
          <a:blip r:embed="rId4"/>
          <a:stretch>
            <a:fillRect/>
          </a:stretch>
        </p:blipFill>
        <p:spPr>
          <a:xfrm>
            <a:off x="7101554" y="2984499"/>
            <a:ext cx="4729531" cy="2624304"/>
          </a:xfrm>
          <a:prstGeom prst="rect">
            <a:avLst/>
          </a:prstGeom>
        </p:spPr>
      </p:pic>
    </p:spTree>
    <p:extLst>
      <p:ext uri="{BB962C8B-B14F-4D97-AF65-F5344CB8AC3E}">
        <p14:creationId xmlns:p14="http://schemas.microsoft.com/office/powerpoint/2010/main" val="1969558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0E0B-3DAC-BC88-9159-B92A2805D2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B92791-8C7B-9048-91EF-9B433F9E9CC8}"/>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tx_cnt_completed_loans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D734A56-FB9D-4AE1-43B8-22B8C94E5D1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30B150F-05CE-718A-33EB-3686981CC6E9}"/>
              </a:ext>
            </a:extLst>
          </p:cNvPr>
          <p:cNvSpPr txBox="1">
            <a:spLocks/>
          </p:cNvSpPr>
          <p:nvPr/>
        </p:nvSpPr>
        <p:spPr>
          <a:xfrm>
            <a:off x="9982200" y="6462"/>
            <a:ext cx="1987728"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13</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576E8A32-325F-358C-AA47-74C24AD3429F}"/>
              </a:ext>
            </a:extLst>
          </p:cNvPr>
          <p:cNvSpPr txBox="1"/>
          <p:nvPr/>
        </p:nvSpPr>
        <p:spPr>
          <a:xfrm>
            <a:off x="6272684" y="934578"/>
            <a:ext cx="5000571" cy="492443"/>
          </a:xfrm>
          <a:prstGeom prst="rect">
            <a:avLst/>
          </a:prstGeom>
          <a:noFill/>
        </p:spPr>
        <p:txBody>
          <a:bodyPr wrap="square" rtlCol="0">
            <a:spAutoFit/>
          </a:bodyPr>
          <a:lstStyle/>
          <a:p>
            <a:r>
              <a:rPr lang="en-US" sz="1300"/>
              <a:t>Total number of loans that have been successfully completed anytime before the observation date.</a:t>
            </a:r>
            <a:endParaRPr lang="en-IN" sz="1300"/>
          </a:p>
        </p:txBody>
      </p:sp>
      <p:sp>
        <p:nvSpPr>
          <p:cNvPr id="9" name="TextBox 8">
            <a:extLst>
              <a:ext uri="{FF2B5EF4-FFF2-40B4-BE49-F238E27FC236}">
                <a16:creationId xmlns:a16="http://schemas.microsoft.com/office/drawing/2014/main" id="{BB0B5C3E-6307-D407-20D4-F7EC5386AFF6}"/>
              </a:ext>
            </a:extLst>
          </p:cNvPr>
          <p:cNvSpPr txBox="1"/>
          <p:nvPr/>
        </p:nvSpPr>
        <p:spPr>
          <a:xfrm>
            <a:off x="6895031" y="2695969"/>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1" name="Picture 10">
            <a:extLst>
              <a:ext uri="{FF2B5EF4-FFF2-40B4-BE49-F238E27FC236}">
                <a16:creationId xmlns:a16="http://schemas.microsoft.com/office/drawing/2014/main" id="{9D2B9084-23B4-CB13-02E5-1E62F8DD7B46}"/>
              </a:ext>
            </a:extLst>
          </p:cNvPr>
          <p:cNvPicPr>
            <a:picLocks noChangeAspect="1"/>
          </p:cNvPicPr>
          <p:nvPr/>
        </p:nvPicPr>
        <p:blipFill>
          <a:blip r:embed="rId2"/>
          <a:stretch>
            <a:fillRect/>
          </a:stretch>
        </p:blipFill>
        <p:spPr>
          <a:xfrm>
            <a:off x="427557" y="934578"/>
            <a:ext cx="5668443" cy="1228725"/>
          </a:xfrm>
          <a:prstGeom prst="rect">
            <a:avLst/>
          </a:prstGeom>
        </p:spPr>
      </p:pic>
      <p:pic>
        <p:nvPicPr>
          <p:cNvPr id="13" name="Picture 12">
            <a:extLst>
              <a:ext uri="{FF2B5EF4-FFF2-40B4-BE49-F238E27FC236}">
                <a16:creationId xmlns:a16="http://schemas.microsoft.com/office/drawing/2014/main" id="{608CE667-6B8A-81E8-FAB8-11F2170A0D14}"/>
              </a:ext>
            </a:extLst>
          </p:cNvPr>
          <p:cNvPicPr>
            <a:picLocks noChangeAspect="1"/>
          </p:cNvPicPr>
          <p:nvPr/>
        </p:nvPicPr>
        <p:blipFill>
          <a:blip r:embed="rId3"/>
          <a:stretch>
            <a:fillRect/>
          </a:stretch>
        </p:blipFill>
        <p:spPr>
          <a:xfrm>
            <a:off x="427557" y="2376881"/>
            <a:ext cx="5761736" cy="4162031"/>
          </a:xfrm>
          <a:prstGeom prst="rect">
            <a:avLst/>
          </a:prstGeom>
        </p:spPr>
      </p:pic>
      <p:pic>
        <p:nvPicPr>
          <p:cNvPr id="14" name="Picture 13">
            <a:extLst>
              <a:ext uri="{FF2B5EF4-FFF2-40B4-BE49-F238E27FC236}">
                <a16:creationId xmlns:a16="http://schemas.microsoft.com/office/drawing/2014/main" id="{251589A7-8E04-2138-F95B-E00A594EBBD8}"/>
              </a:ext>
            </a:extLst>
          </p:cNvPr>
          <p:cNvPicPr>
            <a:picLocks noChangeAspect="1"/>
          </p:cNvPicPr>
          <p:nvPr/>
        </p:nvPicPr>
        <p:blipFill>
          <a:blip r:embed="rId4"/>
          <a:stretch>
            <a:fillRect/>
          </a:stretch>
        </p:blipFill>
        <p:spPr>
          <a:xfrm>
            <a:off x="6895030" y="3017040"/>
            <a:ext cx="4590517" cy="2746704"/>
          </a:xfrm>
          <a:prstGeom prst="rect">
            <a:avLst/>
          </a:prstGeom>
        </p:spPr>
      </p:pic>
    </p:spTree>
    <p:extLst>
      <p:ext uri="{BB962C8B-B14F-4D97-AF65-F5344CB8AC3E}">
        <p14:creationId xmlns:p14="http://schemas.microsoft.com/office/powerpoint/2010/main" val="787979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23</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algn="l">
              <a:spcBef>
                <a:spcPts val="150"/>
              </a:spcBef>
              <a:spcAft>
                <a:spcPts val="450"/>
              </a:spcAft>
            </a:pPr>
            <a:r>
              <a:rPr lang="en-US" sz="800" b="1" i="1">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a:cs typeface="Calibri" panose="020F0502020204030204" pitchFamily="34" charset="0"/>
              </a:rPr>
              <a:t>Cash Loan Gamma Transaction Scorecard was developed on Trench 3 users</a:t>
            </a:r>
          </a:p>
        </p:txBody>
      </p:sp>
      <p:graphicFrame>
        <p:nvGraphicFramePr>
          <p:cNvPr id="8" name="Table 7">
            <a:extLst>
              <a:ext uri="{FF2B5EF4-FFF2-40B4-BE49-F238E27FC236}">
                <a16:creationId xmlns:a16="http://schemas.microsoft.com/office/drawing/2014/main" id="{8A337983-A29B-91DE-47DF-D2115C7F5EEA}"/>
              </a:ext>
            </a:extLst>
          </p:cNvPr>
          <p:cNvGraphicFramePr>
            <a:graphicFrameLocks noGrp="1"/>
          </p:cNvGraphicFramePr>
          <p:nvPr>
            <p:extLst>
              <p:ext uri="{D42A27DB-BD31-4B8C-83A1-F6EECF244321}">
                <p14:modId xmlns:p14="http://schemas.microsoft.com/office/powerpoint/2010/main" val="3965955545"/>
              </p:ext>
            </p:extLst>
          </p:nvPr>
        </p:nvGraphicFramePr>
        <p:xfrm>
          <a:off x="1400174" y="1419256"/>
          <a:ext cx="8228457" cy="2136448"/>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a:solidFill>
                            <a:srgbClr val="000000"/>
                          </a:solidFill>
                          <a:effectLst/>
                          <a:latin typeface="+mj-lt"/>
                        </a:rPr>
                        <a:t>Training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01/01/2024 - 31/10/2024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a:solidFill>
                            <a:srgbClr val="000000"/>
                          </a:solidFill>
                          <a:effectLst/>
                          <a:latin typeface="+mj-lt"/>
                        </a:rPr>
                        <a:t>Nov (Validation)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1,638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01/01/2025 - 31/01/2025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r h="327871">
                <a:tc>
                  <a:txBody>
                    <a:bodyPr/>
                    <a:lstStyle/>
                    <a:p>
                      <a:pPr algn="l" rtl="0" fontAlgn="ctr"/>
                      <a:r>
                        <a:rPr lang="en-US" sz="1400" b="0" i="0" u="none" strike="noStrike">
                          <a:solidFill>
                            <a:srgbClr val="000000"/>
                          </a:solidFill>
                          <a:effectLst/>
                          <a:latin typeface="+mj-lt"/>
                        </a:rPr>
                        <a:t>Feb (OOT)</a:t>
                      </a:r>
                      <a:endParaRPr lang="en-IN" sz="1400" b="0" i="0" u="none" strike="noStrike">
                        <a:solidFill>
                          <a:srgbClr val="000000"/>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a:solidFill>
                            <a:srgbClr val="000000"/>
                          </a:solidFill>
                          <a:effectLst/>
                          <a:latin typeface="+mn-lt"/>
                        </a:rPr>
                        <a:t>01/02/2025 - 17/02/2025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1,388</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190</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13.7%</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2922531"/>
                  </a:ext>
                </a:extLst>
              </a:tr>
            </a:tbl>
          </a:graphicData>
        </a:graphic>
      </p:graphicFrame>
      <p:graphicFrame>
        <p:nvGraphicFramePr>
          <p:cNvPr id="6" name="Table 5">
            <a:extLst>
              <a:ext uri="{FF2B5EF4-FFF2-40B4-BE49-F238E27FC236}">
                <a16:creationId xmlns:a16="http://schemas.microsoft.com/office/drawing/2014/main" id="{DA8EABFB-D9B0-69C7-6E76-53A656CEC9F1}"/>
              </a:ext>
            </a:extLst>
          </p:cNvPr>
          <p:cNvGraphicFramePr>
            <a:graphicFrameLocks noGrp="1"/>
          </p:cNvGraphicFramePr>
          <p:nvPr>
            <p:extLst>
              <p:ext uri="{D42A27DB-BD31-4B8C-83A1-F6EECF244321}">
                <p14:modId xmlns:p14="http://schemas.microsoft.com/office/powerpoint/2010/main" val="2332978745"/>
              </p:ext>
            </p:extLst>
          </p:nvPr>
        </p:nvGraphicFramePr>
        <p:xfrm>
          <a:off x="1870194" y="4111594"/>
          <a:ext cx="6726876" cy="1418590"/>
        </p:xfrm>
        <a:graphic>
          <a:graphicData uri="http://schemas.openxmlformats.org/drawingml/2006/table">
            <a:tbl>
              <a:tblPr>
                <a:tableStyleId>{5C22544A-7EE6-4342-B048-85BDC9FD1C3A}</a:tableStyleId>
              </a:tblPr>
              <a:tblGrid>
                <a:gridCol w="4489645">
                  <a:extLst>
                    <a:ext uri="{9D8B030D-6E8A-4147-A177-3AD203B41FA5}">
                      <a16:colId xmlns:a16="http://schemas.microsoft.com/office/drawing/2014/main" val="3708430516"/>
                    </a:ext>
                  </a:extLst>
                </a:gridCol>
                <a:gridCol w="2237231">
                  <a:extLst>
                    <a:ext uri="{9D8B030D-6E8A-4147-A177-3AD203B41FA5}">
                      <a16:colId xmlns:a16="http://schemas.microsoft.com/office/drawing/2014/main" val="1125844632"/>
                    </a:ext>
                  </a:extLst>
                </a:gridCol>
              </a:tblGrid>
              <a:tr h="196850">
                <a:tc gridSpan="2">
                  <a:txBody>
                    <a:bodyPr/>
                    <a:lstStyle/>
                    <a:p>
                      <a:pPr algn="l" fontAlgn="ctr"/>
                      <a:r>
                        <a:rPr lang="en-US" sz="1300" u="none" strike="noStrike">
                          <a:effectLst/>
                        </a:rPr>
                        <a:t>Type of 2nd Onwards Disbursed Loans Used for Modeling – Cash Offer</a:t>
                      </a:r>
                    </a:p>
                    <a:p>
                      <a:pPr algn="l" fontAlgn="ctr"/>
                      <a:endParaRPr lang="en-US" sz="1300" b="0" i="0" u="none" strike="noStrike">
                        <a:solidFill>
                          <a:srgbClr val="424242"/>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991506"/>
                  </a:ext>
                </a:extLst>
              </a:tr>
              <a:tr h="196850">
                <a:tc>
                  <a:txBody>
                    <a:bodyPr/>
                    <a:lstStyle/>
                    <a:p>
                      <a:pPr algn="l" fontAlgn="t"/>
                      <a:r>
                        <a:rPr lang="en-US" sz="1300" b="1" u="none" strike="noStrike">
                          <a:solidFill>
                            <a:schemeClr val="bg1"/>
                          </a:solidFill>
                          <a:effectLst/>
                        </a:rPr>
                        <a:t>Loan Type Used in Modeling</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l" fontAlgn="t"/>
                      <a:r>
                        <a:rPr lang="en-US" sz="1300" b="1" u="none" strike="noStrike">
                          <a:solidFill>
                            <a:schemeClr val="bg1"/>
                          </a:solidFill>
                          <a:effectLst/>
                        </a:rPr>
                        <a:t>Type of Previous Disbursed Loan</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2443691261"/>
                  </a:ext>
                </a:extLst>
              </a:tr>
              <a:tr h="196850">
                <a:tc>
                  <a:txBody>
                    <a:bodyPr/>
                    <a:lstStyle/>
                    <a:p>
                      <a:pPr algn="l" fontAlgn="t"/>
                      <a:r>
                        <a:rPr lang="en-US" sz="1300" u="none" strike="noStrike">
                          <a:effectLst/>
                        </a:rPr>
                        <a:t>Flex-up, Reloan, Quick (Organic Cash Repeat), Flex</a:t>
                      </a:r>
                      <a:endParaRPr lang="en-US"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IN" sz="1300" u="none" strike="noStrike">
                          <a:effectLst/>
                        </a:rPr>
                        <a:t>Can be anything</a:t>
                      </a:r>
                      <a:endParaRPr lang="en-IN"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6511674"/>
                  </a:ext>
                </a:extLst>
              </a:tr>
              <a:tr h="107950">
                <a:tc>
                  <a:txBody>
                    <a:bodyPr/>
                    <a:lstStyle/>
                    <a:p>
                      <a:pPr algn="l" fontAlgn="b"/>
                      <a:endParaRPr lang="en-IN" sz="1300" b="0" i="0" u="none" strike="noStrike">
                        <a:solidFill>
                          <a:srgbClr val="000000"/>
                        </a:solidFill>
                        <a:effectLst/>
                        <a:latin typeface="Aptos Narrow" panose="020B0004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7998692"/>
                  </a:ext>
                </a:extLst>
              </a:tr>
              <a:tr h="196850">
                <a:tc gridSpan="2">
                  <a:txBody>
                    <a:bodyPr/>
                    <a:lstStyle/>
                    <a:p>
                      <a:pPr algn="l" fontAlgn="ctr"/>
                      <a:r>
                        <a:rPr lang="en-US" sz="1300" b="1" u="none" strike="noStrike">
                          <a:effectLst/>
                        </a:rPr>
                        <a:t>Note:</a:t>
                      </a:r>
                      <a:r>
                        <a:rPr lang="en-US" sz="1300" u="none" strike="noStrike">
                          <a:effectLst/>
                        </a:rPr>
                        <a:t> Only 2nd onwards disbursed loans are considered for training and testing the model. The previous loan type can be of any category.</a:t>
                      </a:r>
                      <a:endParaRPr lang="en-US" sz="1300" b="0" i="0" u="none" strike="noStrike">
                        <a:solidFill>
                          <a:srgbClr val="424242"/>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1833828431"/>
                  </a:ext>
                </a:extLst>
              </a:tr>
            </a:tbl>
          </a:graphicData>
        </a:graphic>
      </p:graphicFrame>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A0E6-6F2D-DB96-3AAA-C81DF4AEA8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23AA2-9002-17E4-ECA5-1EFFA4ABA0F5}"/>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3" name="Title 2">
            <a:extLst>
              <a:ext uri="{FF2B5EF4-FFF2-40B4-BE49-F238E27FC236}">
                <a16:creationId xmlns:a16="http://schemas.microsoft.com/office/drawing/2014/main" id="{00AECE61-9C62-25E4-4954-03BDBEF6BE01}"/>
              </a:ext>
            </a:extLst>
          </p:cNvPr>
          <p:cNvSpPr>
            <a:spLocks noGrp="1"/>
          </p:cNvSpPr>
          <p:nvPr>
            <p:ph type="title"/>
          </p:nvPr>
        </p:nvSpPr>
        <p:spPr>
          <a:xfrm>
            <a:off x="781520" y="115509"/>
            <a:ext cx="10369550" cy="484850"/>
          </a:xfrm>
        </p:spPr>
        <p:txBody>
          <a:bodyPr>
            <a:normAutofit fontScale="90000"/>
          </a:bodyPr>
          <a:lstStyle/>
          <a:p>
            <a:r>
              <a:rPr lang="en-US"/>
              <a:t>FSPD30 rate month-on-month (Cash)</a:t>
            </a:r>
          </a:p>
        </p:txBody>
      </p:sp>
      <p:graphicFrame>
        <p:nvGraphicFramePr>
          <p:cNvPr id="5" name="Table 4">
            <a:extLst>
              <a:ext uri="{FF2B5EF4-FFF2-40B4-BE49-F238E27FC236}">
                <a16:creationId xmlns:a16="http://schemas.microsoft.com/office/drawing/2014/main" id="{9CEFD9A4-29EA-76F8-3F4D-FA3A549F387E}"/>
              </a:ext>
            </a:extLst>
          </p:cNvPr>
          <p:cNvGraphicFramePr>
            <a:graphicFrameLocks noGrp="1"/>
          </p:cNvGraphicFramePr>
          <p:nvPr>
            <p:extLst>
              <p:ext uri="{D42A27DB-BD31-4B8C-83A1-F6EECF244321}">
                <p14:modId xmlns:p14="http://schemas.microsoft.com/office/powerpoint/2010/main" val="1925284171"/>
              </p:ext>
            </p:extLst>
          </p:nvPr>
        </p:nvGraphicFramePr>
        <p:xfrm>
          <a:off x="846035" y="660180"/>
          <a:ext cx="10930071" cy="3064510"/>
        </p:xfrm>
        <a:graphic>
          <a:graphicData uri="http://schemas.openxmlformats.org/drawingml/2006/table">
            <a:tbl>
              <a:tblPr/>
              <a:tblGrid>
                <a:gridCol w="603427">
                  <a:extLst>
                    <a:ext uri="{9D8B030D-6E8A-4147-A177-3AD203B41FA5}">
                      <a16:colId xmlns:a16="http://schemas.microsoft.com/office/drawing/2014/main" val="3382596725"/>
                    </a:ext>
                  </a:extLst>
                </a:gridCol>
                <a:gridCol w="598325">
                  <a:extLst>
                    <a:ext uri="{9D8B030D-6E8A-4147-A177-3AD203B41FA5}">
                      <a16:colId xmlns:a16="http://schemas.microsoft.com/office/drawing/2014/main" val="989293413"/>
                    </a:ext>
                  </a:extLst>
                </a:gridCol>
                <a:gridCol w="1096929">
                  <a:extLst>
                    <a:ext uri="{9D8B030D-6E8A-4147-A177-3AD203B41FA5}">
                      <a16:colId xmlns:a16="http://schemas.microsoft.com/office/drawing/2014/main" val="454488516"/>
                    </a:ext>
                  </a:extLst>
                </a:gridCol>
                <a:gridCol w="886407">
                  <a:extLst>
                    <a:ext uri="{9D8B030D-6E8A-4147-A177-3AD203B41FA5}">
                      <a16:colId xmlns:a16="http://schemas.microsoft.com/office/drawing/2014/main" val="12572455"/>
                    </a:ext>
                  </a:extLst>
                </a:gridCol>
                <a:gridCol w="598325">
                  <a:extLst>
                    <a:ext uri="{9D8B030D-6E8A-4147-A177-3AD203B41FA5}">
                      <a16:colId xmlns:a16="http://schemas.microsoft.com/office/drawing/2014/main" val="35734141"/>
                    </a:ext>
                  </a:extLst>
                </a:gridCol>
                <a:gridCol w="1096929">
                  <a:extLst>
                    <a:ext uri="{9D8B030D-6E8A-4147-A177-3AD203B41FA5}">
                      <a16:colId xmlns:a16="http://schemas.microsoft.com/office/drawing/2014/main" val="358257648"/>
                    </a:ext>
                  </a:extLst>
                </a:gridCol>
                <a:gridCol w="886407">
                  <a:extLst>
                    <a:ext uri="{9D8B030D-6E8A-4147-A177-3AD203B41FA5}">
                      <a16:colId xmlns:a16="http://schemas.microsoft.com/office/drawing/2014/main" val="2333260267"/>
                    </a:ext>
                  </a:extLst>
                </a:gridCol>
                <a:gridCol w="598325">
                  <a:extLst>
                    <a:ext uri="{9D8B030D-6E8A-4147-A177-3AD203B41FA5}">
                      <a16:colId xmlns:a16="http://schemas.microsoft.com/office/drawing/2014/main" val="447021026"/>
                    </a:ext>
                  </a:extLst>
                </a:gridCol>
                <a:gridCol w="1096929">
                  <a:extLst>
                    <a:ext uri="{9D8B030D-6E8A-4147-A177-3AD203B41FA5}">
                      <a16:colId xmlns:a16="http://schemas.microsoft.com/office/drawing/2014/main" val="230545576"/>
                    </a:ext>
                  </a:extLst>
                </a:gridCol>
                <a:gridCol w="886407">
                  <a:extLst>
                    <a:ext uri="{9D8B030D-6E8A-4147-A177-3AD203B41FA5}">
                      <a16:colId xmlns:a16="http://schemas.microsoft.com/office/drawing/2014/main" val="1599835292"/>
                    </a:ext>
                  </a:extLst>
                </a:gridCol>
                <a:gridCol w="598325">
                  <a:extLst>
                    <a:ext uri="{9D8B030D-6E8A-4147-A177-3AD203B41FA5}">
                      <a16:colId xmlns:a16="http://schemas.microsoft.com/office/drawing/2014/main" val="1779816588"/>
                    </a:ext>
                  </a:extLst>
                </a:gridCol>
                <a:gridCol w="1096929">
                  <a:extLst>
                    <a:ext uri="{9D8B030D-6E8A-4147-A177-3AD203B41FA5}">
                      <a16:colId xmlns:a16="http://schemas.microsoft.com/office/drawing/2014/main" val="1024734635"/>
                    </a:ext>
                  </a:extLst>
                </a:gridCol>
                <a:gridCol w="886407">
                  <a:extLst>
                    <a:ext uri="{9D8B030D-6E8A-4147-A177-3AD203B41FA5}">
                      <a16:colId xmlns:a16="http://schemas.microsoft.com/office/drawing/2014/main" val="3519727491"/>
                    </a:ext>
                  </a:extLst>
                </a:gridCol>
              </a:tblGrid>
              <a:tr h="259067">
                <a:tc>
                  <a:txBody>
                    <a:bodyPr/>
                    <a:lstStyle/>
                    <a:p>
                      <a:pPr algn="l" fontAlgn="b"/>
                      <a:r>
                        <a:rPr lang="en-IN" sz="1800" b="0" i="0" u="none" strike="noStrike">
                          <a:solidFill>
                            <a:srgbClr val="000000"/>
                          </a:solidFill>
                          <a:effectLst/>
                          <a:latin typeface="Arial" panose="020B0604020202020204" pitchFamily="34" charset="0"/>
                        </a:rPr>
                        <a:t> </a:t>
                      </a:r>
                    </a:p>
                  </a:txBody>
                  <a:tcPr marL="6350" marR="6350" marT="635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3">
                  <a:txBody>
                    <a:bodyPr/>
                    <a:lstStyle/>
                    <a:p>
                      <a:pPr algn="ctr" rtl="0" fontAlgn="ctr"/>
                      <a:r>
                        <a:rPr lang="en-IN" sz="1100" b="1" i="0" u="none" strike="noStrike">
                          <a:solidFill>
                            <a:srgbClr val="FFFFFF"/>
                          </a:solidFill>
                          <a:effectLst/>
                          <a:latin typeface="Calibri" panose="020F0502020204030204" pitchFamily="34" charset="0"/>
                        </a:rPr>
                        <a:t>Overall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Quick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Reloan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Flex-up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5190847"/>
                  </a:ext>
                </a:extLst>
              </a:tr>
              <a:tr h="160598">
                <a:tc>
                  <a:txBody>
                    <a:bodyPr/>
                    <a:lstStyle/>
                    <a:p>
                      <a:pPr algn="ctr" rtl="0" fontAlgn="ctr"/>
                      <a:r>
                        <a:rPr lang="en-IN" sz="1100" b="1" i="0" u="none" strike="noStrike">
                          <a:solidFill>
                            <a:srgbClr val="FFFFFF"/>
                          </a:solidFill>
                          <a:effectLst/>
                          <a:latin typeface="Calibri" panose="020F0502020204030204" pitchFamily="34" charset="0"/>
                        </a:rPr>
                        <a:t>Vintage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764395657"/>
                  </a:ext>
                </a:extLst>
              </a:tr>
              <a:tr h="160598">
                <a:tc>
                  <a:txBody>
                    <a:bodyPr/>
                    <a:lstStyle/>
                    <a:p>
                      <a:pPr algn="l" rtl="0" fontAlgn="ctr"/>
                      <a:r>
                        <a:rPr lang="en-IN" sz="1100" b="0" i="0" u="none" strike="noStrike">
                          <a:solidFill>
                            <a:srgbClr val="000000"/>
                          </a:solidFill>
                          <a:effectLst/>
                          <a:latin typeface="Calibri" panose="020F0502020204030204" pitchFamily="34" charset="0"/>
                        </a:rPr>
                        <a:t>2024-01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5E8"/>
                    </a:solidFill>
                  </a:tcPr>
                </a:tc>
                <a:tc>
                  <a:txBody>
                    <a:bodyPr/>
                    <a:lstStyle/>
                    <a:p>
                      <a:pPr algn="r" rtl="0" fontAlgn="ctr"/>
                      <a:r>
                        <a:rPr lang="en-IN" sz="1100" b="0" i="0" u="none" strike="noStrike">
                          <a:solidFill>
                            <a:srgbClr val="000000"/>
                          </a:solidFill>
                          <a:effectLst/>
                          <a:latin typeface="Calibri" panose="020F0502020204030204" pitchFamily="34" charset="0"/>
                        </a:rPr>
                        <a:t>440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r" rtl="0" fontAlgn="ctr"/>
                      <a:r>
                        <a:rPr lang="en-IN" sz="1100" b="0" i="0" u="none" strike="noStrike">
                          <a:solidFill>
                            <a:srgbClr val="000000"/>
                          </a:solidFill>
                          <a:effectLst/>
                          <a:latin typeface="Calibri" panose="020F0502020204030204" pitchFamily="34" charset="0"/>
                        </a:rPr>
                        <a:t>284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DF0"/>
                    </a:solidFill>
                  </a:tcPr>
                </a:tc>
                <a:extLst>
                  <a:ext uri="{0D108BD9-81ED-4DB2-BD59-A6C34878D82A}">
                    <a16:rowId xmlns:a16="http://schemas.microsoft.com/office/drawing/2014/main" val="1074347597"/>
                  </a:ext>
                </a:extLst>
              </a:tr>
              <a:tr h="160598">
                <a:tc>
                  <a:txBody>
                    <a:bodyPr/>
                    <a:lstStyle/>
                    <a:p>
                      <a:pPr algn="l" rtl="0" fontAlgn="ctr"/>
                      <a:r>
                        <a:rPr lang="en-IN" sz="1100" b="0" i="0" u="none" strike="noStrike">
                          <a:solidFill>
                            <a:srgbClr val="000000"/>
                          </a:solidFill>
                          <a:effectLst/>
                          <a:latin typeface="Calibri" panose="020F0502020204030204" pitchFamily="34" charset="0"/>
                        </a:rPr>
                        <a:t>2024-02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BDE"/>
                    </a:solidFill>
                  </a:tcPr>
                </a:tc>
                <a:tc>
                  <a:txBody>
                    <a:bodyPr/>
                    <a:lstStyle/>
                    <a:p>
                      <a:pPr algn="r" rtl="0" fontAlgn="ctr"/>
                      <a:r>
                        <a:rPr lang="en-IN" sz="1100" b="0" i="0" u="none" strike="noStrike">
                          <a:solidFill>
                            <a:srgbClr val="000000"/>
                          </a:solidFill>
                          <a:effectLst/>
                          <a:latin typeface="Calibri" panose="020F0502020204030204" pitchFamily="34"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rtl="0" fontAlgn="ctr"/>
                      <a:r>
                        <a:rPr lang="en-IN" sz="1100" b="0" i="0" u="none" strike="noStrike">
                          <a:solidFill>
                            <a:srgbClr val="000000"/>
                          </a:solidFill>
                          <a:effectLst/>
                          <a:latin typeface="Calibri" panose="020F0502020204030204" pitchFamily="34" charset="0"/>
                        </a:rPr>
                        <a:t>413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ACD"/>
                    </a:solidFill>
                  </a:tcPr>
                </a:tc>
                <a:tc>
                  <a:txBody>
                    <a:bodyPr/>
                    <a:lstStyle/>
                    <a:p>
                      <a:pPr algn="r" rtl="0" fontAlgn="ctr"/>
                      <a:r>
                        <a:rPr lang="en-IN" sz="1100" b="0" i="0" u="none" strike="noStrike">
                          <a:solidFill>
                            <a:srgbClr val="000000"/>
                          </a:solidFill>
                          <a:effectLst/>
                          <a:latin typeface="Calibri" panose="020F0502020204030204" pitchFamily="34" charset="0"/>
                        </a:rPr>
                        <a:t>355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0C3"/>
                    </a:solidFill>
                  </a:tcPr>
                </a:tc>
                <a:extLst>
                  <a:ext uri="{0D108BD9-81ED-4DB2-BD59-A6C34878D82A}">
                    <a16:rowId xmlns:a16="http://schemas.microsoft.com/office/drawing/2014/main" val="1500377909"/>
                  </a:ext>
                </a:extLst>
              </a:tr>
              <a:tr h="160598">
                <a:tc>
                  <a:txBody>
                    <a:bodyPr/>
                    <a:lstStyle/>
                    <a:p>
                      <a:pPr algn="l" rtl="0" fontAlgn="ctr"/>
                      <a:r>
                        <a:rPr lang="en-IN" sz="1100" b="0" i="0" u="none" strike="noStrike">
                          <a:solidFill>
                            <a:srgbClr val="000000"/>
                          </a:solidFill>
                          <a:effectLst/>
                          <a:latin typeface="Calibri" panose="020F0502020204030204" pitchFamily="34" charset="0"/>
                        </a:rPr>
                        <a:t>2024-03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AAC"/>
                    </a:solidFill>
                  </a:tcPr>
                </a:tc>
                <a:tc>
                  <a:txBody>
                    <a:bodyPr/>
                    <a:lstStyle/>
                    <a:p>
                      <a:pPr algn="r" rtl="0" fontAlgn="ctr"/>
                      <a:r>
                        <a:rPr lang="en-IN" sz="1100" b="0" i="0" u="none" strike="noStrike">
                          <a:solidFill>
                            <a:srgbClr val="000000"/>
                          </a:solidFill>
                          <a:effectLst/>
                          <a:latin typeface="Calibri" panose="020F0502020204030204" pitchFamily="34" charset="0"/>
                        </a:rPr>
                        <a:t>140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447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9CC"/>
                    </a:solidFill>
                  </a:tcPr>
                </a:tc>
                <a:tc>
                  <a:txBody>
                    <a:bodyPr/>
                    <a:lstStyle/>
                    <a:p>
                      <a:pPr algn="r" rtl="0" fontAlgn="ctr"/>
                      <a:r>
                        <a:rPr lang="en-IN" sz="1100" b="0" i="0" u="none" strike="noStrike">
                          <a:solidFill>
                            <a:srgbClr val="000000"/>
                          </a:solidFill>
                          <a:effectLst/>
                          <a:latin typeface="Calibri" panose="020F0502020204030204" pitchFamily="34" charset="0"/>
                        </a:rPr>
                        <a:t>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C9F"/>
                    </a:solidFill>
                  </a:tcPr>
                </a:tc>
                <a:extLst>
                  <a:ext uri="{0D108BD9-81ED-4DB2-BD59-A6C34878D82A}">
                    <a16:rowId xmlns:a16="http://schemas.microsoft.com/office/drawing/2014/main" val="2104711525"/>
                  </a:ext>
                </a:extLst>
              </a:tr>
              <a:tr h="160598">
                <a:tc>
                  <a:txBody>
                    <a:bodyPr/>
                    <a:lstStyle/>
                    <a:p>
                      <a:pPr algn="l" rtl="0" fontAlgn="ctr"/>
                      <a:r>
                        <a:rPr lang="en-IN" sz="1100" b="0" i="0" u="none" strike="noStrike">
                          <a:solidFill>
                            <a:srgbClr val="000000"/>
                          </a:solidFill>
                          <a:effectLst/>
                          <a:latin typeface="Calibri" panose="020F0502020204030204" pitchFamily="34" charset="0"/>
                        </a:rPr>
                        <a:t>2024-04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4C7"/>
                    </a:solidFill>
                  </a:tcPr>
                </a:tc>
                <a:tc>
                  <a:txBody>
                    <a:bodyPr/>
                    <a:lstStyle/>
                    <a:p>
                      <a:pPr algn="r" rtl="0" fontAlgn="ctr"/>
                      <a:r>
                        <a:rPr lang="en-IN" sz="1100" b="0" i="0" u="none" strike="noStrike">
                          <a:solidFill>
                            <a:srgbClr val="000000"/>
                          </a:solidFill>
                          <a:effectLst/>
                          <a:latin typeface="Calibri" panose="020F0502020204030204" pitchFamily="34" charset="0"/>
                        </a:rPr>
                        <a:t>155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420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rtl="0" fontAlgn="ctr"/>
                      <a:r>
                        <a:rPr lang="en-IN" sz="1100" b="0" i="0" u="none" strike="noStrike">
                          <a:solidFill>
                            <a:srgbClr val="000000"/>
                          </a:solidFill>
                          <a:effectLst/>
                          <a:latin typeface="Calibri" panose="020F0502020204030204" pitchFamily="34" charset="0"/>
                        </a:rPr>
                        <a:t>447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A7C"/>
                    </a:solidFill>
                  </a:tcPr>
                </a:tc>
                <a:extLst>
                  <a:ext uri="{0D108BD9-81ED-4DB2-BD59-A6C34878D82A}">
                    <a16:rowId xmlns:a16="http://schemas.microsoft.com/office/drawing/2014/main" val="1152676553"/>
                  </a:ext>
                </a:extLst>
              </a:tr>
              <a:tr h="160598">
                <a:tc>
                  <a:txBody>
                    <a:bodyPr/>
                    <a:lstStyle/>
                    <a:p>
                      <a:pPr algn="l" rtl="0" fontAlgn="ctr"/>
                      <a:r>
                        <a:rPr lang="en-IN" sz="1100" b="0" i="0" u="none" strike="noStrike">
                          <a:solidFill>
                            <a:srgbClr val="000000"/>
                          </a:solidFill>
                          <a:effectLst/>
                          <a:latin typeface="Calibri" panose="020F0502020204030204" pitchFamily="34" charset="0"/>
                        </a:rPr>
                        <a:t>2024-05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1D4"/>
                    </a:solidFill>
                  </a:tcPr>
                </a:tc>
                <a:tc>
                  <a:txBody>
                    <a:bodyPr/>
                    <a:lstStyle/>
                    <a:p>
                      <a:pPr algn="r" rtl="0" fontAlgn="ctr"/>
                      <a:r>
                        <a:rPr lang="en-IN" sz="1100" b="0" i="0" u="none" strike="noStrike">
                          <a:solidFill>
                            <a:srgbClr val="000000"/>
                          </a:solidFill>
                          <a:effectLst/>
                          <a:latin typeface="Calibri" panose="020F0502020204030204" pitchFamily="34" charset="0"/>
                        </a:rPr>
                        <a:t>203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rtl="0" fontAlgn="ctr"/>
                      <a:r>
                        <a:rPr lang="en-IN" sz="1100" b="0" i="0" u="none" strike="noStrike">
                          <a:solidFill>
                            <a:srgbClr val="000000"/>
                          </a:solidFill>
                          <a:effectLst/>
                          <a:latin typeface="Calibri" panose="020F0502020204030204" pitchFamily="34" charset="0"/>
                        </a:rPr>
                        <a:t>310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rtl="0" fontAlgn="ctr"/>
                      <a:r>
                        <a:rPr lang="en-IN" sz="1100" b="0" i="0" u="none" strike="noStrike">
                          <a:solidFill>
                            <a:srgbClr val="000000"/>
                          </a:solidFill>
                          <a:effectLst/>
                          <a:latin typeface="Calibri" panose="020F0502020204030204" pitchFamily="34" charset="0"/>
                        </a:rPr>
                        <a:t>515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1A4"/>
                    </a:solidFill>
                  </a:tcPr>
                </a:tc>
                <a:extLst>
                  <a:ext uri="{0D108BD9-81ED-4DB2-BD59-A6C34878D82A}">
                    <a16:rowId xmlns:a16="http://schemas.microsoft.com/office/drawing/2014/main" val="2976016660"/>
                  </a:ext>
                </a:extLst>
              </a:tr>
              <a:tr h="160598">
                <a:tc>
                  <a:txBody>
                    <a:bodyPr/>
                    <a:lstStyle/>
                    <a:p>
                      <a:pPr algn="l" rtl="0" fontAlgn="ctr"/>
                      <a:r>
                        <a:rPr lang="en-IN" sz="1100" b="0" i="0" u="none" strike="noStrike">
                          <a:solidFill>
                            <a:srgbClr val="000000"/>
                          </a:solidFill>
                          <a:effectLst/>
                          <a:latin typeface="Calibri" panose="020F0502020204030204" pitchFamily="34" charset="0"/>
                        </a:rPr>
                        <a:t>2024-06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9EC"/>
                    </a:solidFill>
                  </a:tcPr>
                </a:tc>
                <a:tc>
                  <a:txBody>
                    <a:bodyPr/>
                    <a:lstStyle/>
                    <a:p>
                      <a:pPr algn="r" rtl="0" fontAlgn="ctr"/>
                      <a:r>
                        <a:rPr lang="en-IN" sz="1100" b="0" i="0" u="none" strike="noStrike">
                          <a:solidFill>
                            <a:srgbClr val="000000"/>
                          </a:solidFill>
                          <a:effectLst/>
                          <a:latin typeface="Calibri" panose="020F0502020204030204" pitchFamily="34" charset="0"/>
                        </a:rPr>
                        <a:t>208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rtl="0" fontAlgn="ctr"/>
                      <a:r>
                        <a:rPr lang="en-IN" sz="1100" b="0" i="0" u="none" strike="noStrike">
                          <a:solidFill>
                            <a:srgbClr val="000000"/>
                          </a:solidFill>
                          <a:effectLst/>
                          <a:latin typeface="Calibri" panose="020F0502020204030204" pitchFamily="34" charset="0"/>
                        </a:rPr>
                        <a:t>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6E9"/>
                    </a:solidFill>
                  </a:tcPr>
                </a:tc>
                <a:tc>
                  <a:txBody>
                    <a:bodyPr/>
                    <a:lstStyle/>
                    <a:p>
                      <a:pPr algn="r" rtl="0" fontAlgn="ctr"/>
                      <a:r>
                        <a:rPr lang="en-IN" sz="1100" b="0" i="0" u="none" strike="noStrike">
                          <a:solidFill>
                            <a:srgbClr val="000000"/>
                          </a:solidFill>
                          <a:effectLst/>
                          <a:latin typeface="Calibri" panose="020F0502020204030204" pitchFamily="34" charset="0"/>
                        </a:rPr>
                        <a:t>359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extLst>
                  <a:ext uri="{0D108BD9-81ED-4DB2-BD59-A6C34878D82A}">
                    <a16:rowId xmlns:a16="http://schemas.microsoft.com/office/drawing/2014/main" val="2333582252"/>
                  </a:ext>
                </a:extLst>
              </a:tr>
              <a:tr h="160598">
                <a:tc>
                  <a:txBody>
                    <a:bodyPr/>
                    <a:lstStyle/>
                    <a:p>
                      <a:pPr algn="l" rtl="0" fontAlgn="ctr"/>
                      <a:r>
                        <a:rPr lang="en-IN" sz="1100" b="0" i="0" u="none" strike="noStrike">
                          <a:solidFill>
                            <a:srgbClr val="000000"/>
                          </a:solidFill>
                          <a:effectLst/>
                          <a:latin typeface="Calibri" panose="020F0502020204030204" pitchFamily="34" charset="0"/>
                        </a:rPr>
                        <a:t>2024-07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1D4"/>
                    </a:solidFill>
                  </a:tcPr>
                </a:tc>
                <a:tc>
                  <a:txBody>
                    <a:bodyPr/>
                    <a:lstStyle/>
                    <a:p>
                      <a:pPr algn="r" rtl="0" fontAlgn="ctr"/>
                      <a:r>
                        <a:rPr lang="en-IN" sz="1100" b="0" i="0" u="none" strike="noStrike">
                          <a:solidFill>
                            <a:srgbClr val="000000"/>
                          </a:solidFill>
                          <a:effectLst/>
                          <a:latin typeface="Calibri" panose="020F0502020204030204" pitchFamily="34" charset="0"/>
                        </a:rPr>
                        <a:t>248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BDE"/>
                    </a:solidFill>
                  </a:tcPr>
                </a:tc>
                <a:tc>
                  <a:txBody>
                    <a:bodyPr/>
                    <a:lstStyle/>
                    <a:p>
                      <a:pPr algn="r" rtl="0" fontAlgn="ctr"/>
                      <a:r>
                        <a:rPr lang="en-IN" sz="1100" b="0" i="0" u="none" strike="noStrike">
                          <a:solidFill>
                            <a:srgbClr val="000000"/>
                          </a:solidFill>
                          <a:effectLst/>
                          <a:latin typeface="Calibri" panose="020F0502020204030204" pitchFamily="34" charset="0"/>
                        </a:rPr>
                        <a:t>441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FF2"/>
                    </a:solidFill>
                  </a:tcPr>
                </a:tc>
                <a:tc>
                  <a:txBody>
                    <a:bodyPr/>
                    <a:lstStyle/>
                    <a:p>
                      <a:pPr algn="r" rtl="0" fontAlgn="ctr"/>
                      <a:r>
                        <a:rPr lang="en-IN" sz="1100" b="0" i="0" u="none" strike="noStrike">
                          <a:solidFill>
                            <a:srgbClr val="000000"/>
                          </a:solidFill>
                          <a:effectLst/>
                          <a:latin typeface="Calibri" panose="020F0502020204030204" pitchFamily="34" charset="0"/>
                        </a:rPr>
                        <a:t>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3A5"/>
                    </a:solidFill>
                  </a:tcPr>
                </a:tc>
                <a:extLst>
                  <a:ext uri="{0D108BD9-81ED-4DB2-BD59-A6C34878D82A}">
                    <a16:rowId xmlns:a16="http://schemas.microsoft.com/office/drawing/2014/main" val="4257563660"/>
                  </a:ext>
                </a:extLst>
              </a:tr>
              <a:tr h="160598">
                <a:tc>
                  <a:txBody>
                    <a:bodyPr/>
                    <a:lstStyle/>
                    <a:p>
                      <a:pPr algn="l" rtl="0" fontAlgn="ctr"/>
                      <a:r>
                        <a:rPr lang="en-IN" sz="1100" b="0" i="0" u="none" strike="noStrike">
                          <a:solidFill>
                            <a:srgbClr val="000000"/>
                          </a:solidFill>
                          <a:effectLst/>
                          <a:latin typeface="Calibri" panose="020F0502020204030204" pitchFamily="34" charset="0"/>
                        </a:rPr>
                        <a:t>2024-08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688"/>
                    </a:solidFill>
                  </a:tcPr>
                </a:tc>
                <a:tc>
                  <a:txBody>
                    <a:bodyPr/>
                    <a:lstStyle/>
                    <a:p>
                      <a:pPr algn="r" rtl="0" fontAlgn="ctr"/>
                      <a:r>
                        <a:rPr lang="en-IN" sz="1100" b="0" i="0" u="none" strike="noStrike">
                          <a:solidFill>
                            <a:srgbClr val="000000"/>
                          </a:solidFill>
                          <a:effectLst/>
                          <a:latin typeface="Calibri" panose="020F0502020204030204" pitchFamily="34" charset="0"/>
                        </a:rPr>
                        <a:t>413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CBF"/>
                    </a:solidFill>
                  </a:tcPr>
                </a:tc>
                <a:tc>
                  <a:txBody>
                    <a:bodyPr/>
                    <a:lstStyle/>
                    <a:p>
                      <a:pPr algn="r" rtl="0" fontAlgn="ctr"/>
                      <a:r>
                        <a:rPr lang="en-IN" sz="1100" b="0" i="0" u="none" strike="noStrike">
                          <a:solidFill>
                            <a:srgbClr val="000000"/>
                          </a:solidFill>
                          <a:effectLst/>
                          <a:latin typeface="Calibri" panose="020F0502020204030204" pitchFamily="34" charset="0"/>
                        </a:rPr>
                        <a:t>427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7C9"/>
                    </a:solidFill>
                  </a:tcPr>
                </a:tc>
                <a:tc>
                  <a:txBody>
                    <a:bodyPr/>
                    <a:lstStyle/>
                    <a:p>
                      <a:pPr algn="r" rtl="0" fontAlgn="ctr"/>
                      <a:r>
                        <a:rPr lang="en-IN" sz="1100" b="0" i="0" u="none" strike="noStrike">
                          <a:solidFill>
                            <a:srgbClr val="000000"/>
                          </a:solidFill>
                          <a:effectLst/>
                          <a:latin typeface="Calibri" panose="020F0502020204030204" pitchFamily="34" charset="0"/>
                        </a:rPr>
                        <a:t>733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2700220"/>
                  </a:ext>
                </a:extLst>
              </a:tr>
              <a:tr h="160598">
                <a:tc>
                  <a:txBody>
                    <a:bodyPr/>
                    <a:lstStyle/>
                    <a:p>
                      <a:pPr algn="l" rtl="0" fontAlgn="ctr"/>
                      <a:r>
                        <a:rPr lang="en-IN" sz="1100" b="0" i="0" u="none" strike="noStrike">
                          <a:solidFill>
                            <a:srgbClr val="000000"/>
                          </a:solidFill>
                          <a:effectLst/>
                          <a:latin typeface="Calibri" panose="020F0502020204030204" pitchFamily="34" charset="0"/>
                        </a:rPr>
                        <a:t>2024-09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1,714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5C8"/>
                    </a:solidFill>
                  </a:tcPr>
                </a:tc>
                <a:tc>
                  <a:txBody>
                    <a:bodyPr/>
                    <a:lstStyle/>
                    <a:p>
                      <a:pPr algn="r" rtl="0" fontAlgn="ctr"/>
                      <a:r>
                        <a:rPr lang="en-IN" sz="1100" b="0" i="0" u="none" strike="noStrike">
                          <a:solidFill>
                            <a:srgbClr val="000000"/>
                          </a:solidFill>
                          <a:effectLst/>
                          <a:latin typeface="Calibri" panose="020F0502020204030204" pitchFamily="34" charset="0"/>
                        </a:rPr>
                        <a:t>531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CCF"/>
                    </a:solidFill>
                  </a:tcPr>
                </a:tc>
                <a:tc>
                  <a:txBody>
                    <a:bodyPr/>
                    <a:lstStyle/>
                    <a:p>
                      <a:pPr algn="r" rtl="0" fontAlgn="ctr"/>
                      <a:r>
                        <a:rPr lang="en-IN" sz="1100" b="0" i="0" u="none" strike="noStrike">
                          <a:solidFill>
                            <a:srgbClr val="000000"/>
                          </a:solidFill>
                          <a:effectLst/>
                          <a:latin typeface="Calibri" panose="020F0502020204030204" pitchFamily="34" charset="0"/>
                        </a:rPr>
                        <a:t>533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0C3"/>
                    </a:solidFill>
                  </a:tcPr>
                </a:tc>
                <a:tc>
                  <a:txBody>
                    <a:bodyPr/>
                    <a:lstStyle/>
                    <a:p>
                      <a:pPr algn="r" rtl="0" fontAlgn="ctr"/>
                      <a:r>
                        <a:rPr lang="en-IN" sz="1100" b="0" i="0" u="none" strike="noStrike">
                          <a:solidFill>
                            <a:srgbClr val="000000"/>
                          </a:solidFill>
                          <a:effectLst/>
                          <a:latin typeface="Calibri" panose="020F0502020204030204" pitchFamily="34" charset="0"/>
                        </a:rPr>
                        <a:t>650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FD2"/>
                    </a:solidFill>
                  </a:tcPr>
                </a:tc>
                <a:extLst>
                  <a:ext uri="{0D108BD9-81ED-4DB2-BD59-A6C34878D82A}">
                    <a16:rowId xmlns:a16="http://schemas.microsoft.com/office/drawing/2014/main" val="201078993"/>
                  </a:ext>
                </a:extLst>
              </a:tr>
              <a:tr h="160598">
                <a:tc>
                  <a:txBody>
                    <a:bodyPr/>
                    <a:lstStyle/>
                    <a:p>
                      <a:pPr algn="l" rtl="0" fontAlgn="ctr"/>
                      <a:r>
                        <a:rPr lang="en-IN" sz="1100" b="0" i="0" u="none" strike="noStrike">
                          <a:solidFill>
                            <a:srgbClr val="000000"/>
                          </a:solidFill>
                          <a:effectLst/>
                          <a:latin typeface="Calibri" panose="020F0502020204030204" pitchFamily="34" charset="0"/>
                        </a:rPr>
                        <a:t>2024-10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6E9"/>
                    </a:solidFill>
                  </a:tcPr>
                </a:tc>
                <a:tc>
                  <a:txBody>
                    <a:bodyPr/>
                    <a:lstStyle/>
                    <a:p>
                      <a:pPr algn="r" rtl="0" fontAlgn="ctr"/>
                      <a:r>
                        <a:rPr lang="en-IN" sz="1100" b="0" i="0" u="none" strike="noStrike">
                          <a:solidFill>
                            <a:srgbClr val="000000"/>
                          </a:solidFill>
                          <a:effectLst/>
                          <a:latin typeface="Calibri" panose="020F0502020204030204" pitchFamily="34" charset="0"/>
                        </a:rPr>
                        <a:t>589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0D2"/>
                    </a:solidFill>
                  </a:tcPr>
                </a:tc>
                <a:tc>
                  <a:txBody>
                    <a:bodyPr/>
                    <a:lstStyle/>
                    <a:p>
                      <a:pPr algn="r" rtl="0" fontAlgn="ctr"/>
                      <a:r>
                        <a:rPr lang="en-IN" sz="1100" b="0" i="0" u="none" strike="noStrike">
                          <a:solidFill>
                            <a:srgbClr val="000000"/>
                          </a:solidFill>
                          <a:effectLst/>
                          <a:latin typeface="Calibri" panose="020F0502020204030204" pitchFamily="34" charset="0"/>
                        </a:rPr>
                        <a:t>523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rtl="0" fontAlgn="ctr"/>
                      <a:r>
                        <a:rPr lang="en-IN" sz="1100" b="0" i="0" u="none" strike="noStrike">
                          <a:solidFill>
                            <a:srgbClr val="000000"/>
                          </a:solidFill>
                          <a:effectLst/>
                          <a:latin typeface="Calibri" panose="020F0502020204030204" pitchFamily="34" charset="0"/>
                        </a:rPr>
                        <a:t>567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7"/>
                    </a:solidFill>
                  </a:tcPr>
                </a:tc>
                <a:extLst>
                  <a:ext uri="{0D108BD9-81ED-4DB2-BD59-A6C34878D82A}">
                    <a16:rowId xmlns:a16="http://schemas.microsoft.com/office/drawing/2014/main" val="3426495738"/>
                  </a:ext>
                </a:extLst>
              </a:tr>
              <a:tr h="160598">
                <a:tc>
                  <a:txBody>
                    <a:bodyPr/>
                    <a:lstStyle/>
                    <a:p>
                      <a:pPr algn="l" rtl="0" fontAlgn="ctr"/>
                      <a:r>
                        <a:rPr lang="en-IN" sz="1100" b="0" i="0" u="none" strike="noStrike">
                          <a:solidFill>
                            <a:srgbClr val="000000"/>
                          </a:solidFill>
                          <a:effectLst/>
                          <a:latin typeface="Calibri" panose="020F0502020204030204" pitchFamily="34" charset="0"/>
                        </a:rPr>
                        <a:t>2024-11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1,638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5E8"/>
                    </a:solidFill>
                  </a:tcPr>
                </a:tc>
                <a:tc>
                  <a:txBody>
                    <a:bodyPr/>
                    <a:lstStyle/>
                    <a:p>
                      <a:pPr algn="r" rtl="0" fontAlgn="ctr"/>
                      <a:r>
                        <a:rPr lang="en-IN" sz="1100" b="0" i="0" u="none" strike="noStrike">
                          <a:solidFill>
                            <a:srgbClr val="000000"/>
                          </a:solidFill>
                          <a:effectLst/>
                          <a:latin typeface="Calibri" panose="020F0502020204030204" pitchFamily="34" charset="0"/>
                        </a:rPr>
                        <a:t>559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DF"/>
                    </a:solidFill>
                  </a:tcPr>
                </a:tc>
                <a:tc>
                  <a:txBody>
                    <a:bodyPr/>
                    <a:lstStyle/>
                    <a:p>
                      <a:pPr algn="r" rtl="0" fontAlgn="ctr"/>
                      <a:r>
                        <a:rPr lang="en-IN" sz="1100" b="0" i="0" u="none" strike="noStrike">
                          <a:solidFill>
                            <a:srgbClr val="000000"/>
                          </a:solidFill>
                          <a:effectLst/>
                          <a:latin typeface="Calibri" panose="020F0502020204030204" pitchFamily="34" charset="0"/>
                        </a:rPr>
                        <a:t>644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tc>
                  <a:txBody>
                    <a:bodyPr/>
                    <a:lstStyle/>
                    <a:p>
                      <a:pPr algn="r" rtl="0" fontAlgn="ctr"/>
                      <a:r>
                        <a:rPr lang="en-IN" sz="1100" b="0" i="0" u="none" strike="noStrike">
                          <a:solidFill>
                            <a:srgbClr val="000000"/>
                          </a:solidFill>
                          <a:effectLst/>
                          <a:latin typeface="Calibri" panose="020F0502020204030204" pitchFamily="34" charset="0"/>
                        </a:rPr>
                        <a:t>435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2"/>
                    </a:solidFill>
                  </a:tcPr>
                </a:tc>
                <a:extLst>
                  <a:ext uri="{0D108BD9-81ED-4DB2-BD59-A6C34878D82A}">
                    <a16:rowId xmlns:a16="http://schemas.microsoft.com/office/drawing/2014/main" val="1818084793"/>
                  </a:ext>
                </a:extLst>
              </a:tr>
              <a:tr h="160598">
                <a:tc>
                  <a:txBody>
                    <a:bodyPr/>
                    <a:lstStyle/>
                    <a:p>
                      <a:pPr algn="l" rtl="0" fontAlgn="ctr"/>
                      <a:r>
                        <a:rPr lang="en-IN" sz="1100" b="0" i="0" u="none" strike="noStrike">
                          <a:solidFill>
                            <a:srgbClr val="000000"/>
                          </a:solidFill>
                          <a:effectLst/>
                          <a:latin typeface="Calibri" panose="020F0502020204030204" pitchFamily="34" charset="0"/>
                        </a:rPr>
                        <a:t>2024-12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4A7"/>
                    </a:solidFill>
                  </a:tcPr>
                </a:tc>
                <a:tc>
                  <a:txBody>
                    <a:bodyPr/>
                    <a:lstStyle/>
                    <a:p>
                      <a:pPr algn="r" rtl="0" fontAlgn="ctr"/>
                      <a:r>
                        <a:rPr lang="en-IN" sz="1100" b="0" i="0" u="none" strike="noStrike">
                          <a:solidFill>
                            <a:srgbClr val="000000"/>
                          </a:solidFill>
                          <a:effectLst/>
                          <a:latin typeface="Calibri" panose="020F0502020204030204" pitchFamily="34" charset="0"/>
                        </a:rPr>
                        <a:t>860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173"/>
                    </a:solidFill>
                  </a:tcPr>
                </a:tc>
                <a:tc>
                  <a:txBody>
                    <a:bodyPr/>
                    <a:lstStyle/>
                    <a:p>
                      <a:pPr algn="r" rtl="0" fontAlgn="ctr"/>
                      <a:r>
                        <a:rPr lang="en-IN" sz="1100" b="0" i="0" u="none" strike="noStrike">
                          <a:solidFill>
                            <a:srgbClr val="000000"/>
                          </a:solidFill>
                          <a:effectLst/>
                          <a:latin typeface="Calibri" panose="020F0502020204030204" pitchFamily="34" charset="0"/>
                        </a:rPr>
                        <a:t>584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EF1"/>
                    </a:solidFill>
                  </a:tcPr>
                </a:tc>
                <a:tc>
                  <a:txBody>
                    <a:bodyPr/>
                    <a:lstStyle/>
                    <a:p>
                      <a:pPr algn="r" rtl="0" fontAlgn="ctr"/>
                      <a:r>
                        <a:rPr lang="en-IN" sz="1100" b="0" i="0" u="none" strike="noStrike">
                          <a:solidFill>
                            <a:srgbClr val="000000"/>
                          </a:solidFill>
                          <a:effectLst/>
                          <a:latin typeface="Calibri" panose="020F0502020204030204" pitchFamily="34" charset="0"/>
                        </a:rPr>
                        <a:t>870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8DB"/>
                    </a:solidFill>
                  </a:tcPr>
                </a:tc>
                <a:extLst>
                  <a:ext uri="{0D108BD9-81ED-4DB2-BD59-A6C34878D82A}">
                    <a16:rowId xmlns:a16="http://schemas.microsoft.com/office/drawing/2014/main" val="2455661644"/>
                  </a:ext>
                </a:extLst>
              </a:tr>
              <a:tr h="160598">
                <a:tc>
                  <a:txBody>
                    <a:bodyPr/>
                    <a:lstStyle/>
                    <a:p>
                      <a:pPr algn="l" rtl="0" fontAlgn="ctr"/>
                      <a:r>
                        <a:rPr lang="en-IN" sz="1100" b="0" i="0" u="none" strike="noStrike">
                          <a:solidFill>
                            <a:srgbClr val="000000"/>
                          </a:solidFill>
                          <a:effectLst/>
                          <a:latin typeface="Calibri" panose="020F0502020204030204" pitchFamily="34" charset="0"/>
                        </a:rPr>
                        <a:t>2025-01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2,534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5B7"/>
                    </a:solidFill>
                  </a:tcPr>
                </a:tc>
                <a:tc>
                  <a:txBody>
                    <a:bodyPr/>
                    <a:lstStyle/>
                    <a:p>
                      <a:pPr algn="r" rtl="0" fontAlgn="ctr"/>
                      <a:r>
                        <a:rPr lang="en-IN" sz="1100" b="0" i="0" u="none" strike="noStrike">
                          <a:solidFill>
                            <a:srgbClr val="000000"/>
                          </a:solidFill>
                          <a:effectLst/>
                          <a:latin typeface="Calibri" panose="020F0502020204030204" pitchFamily="34" charset="0"/>
                        </a:rPr>
                        <a:t>914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1B4"/>
                    </a:solidFill>
                  </a:tcPr>
                </a:tc>
                <a:tc>
                  <a:txBody>
                    <a:bodyPr/>
                    <a:lstStyle/>
                    <a:p>
                      <a:pPr algn="r" rtl="0" fontAlgn="ctr"/>
                      <a:r>
                        <a:rPr lang="en-IN" sz="1100" b="0" i="0" u="none" strike="noStrike">
                          <a:solidFill>
                            <a:srgbClr val="000000"/>
                          </a:solidFill>
                          <a:effectLst/>
                          <a:latin typeface="Calibri" panose="020F0502020204030204" pitchFamily="34" charset="0"/>
                        </a:rPr>
                        <a:t>1072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4C7"/>
                    </a:solidFill>
                  </a:tcPr>
                </a:tc>
                <a:tc>
                  <a:txBody>
                    <a:bodyPr/>
                    <a:lstStyle/>
                    <a:p>
                      <a:pPr algn="r" rtl="0" fontAlgn="ctr"/>
                      <a:r>
                        <a:rPr lang="en-IN" sz="1100" b="0" i="0" u="none" strike="noStrike">
                          <a:solidFill>
                            <a:srgbClr val="000000"/>
                          </a:solidFill>
                          <a:effectLst/>
                          <a:latin typeface="Calibri" panose="020F0502020204030204" pitchFamily="34" charset="0"/>
                        </a:rPr>
                        <a:t>548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4D7"/>
                    </a:solidFill>
                  </a:tcPr>
                </a:tc>
                <a:extLst>
                  <a:ext uri="{0D108BD9-81ED-4DB2-BD59-A6C34878D82A}">
                    <a16:rowId xmlns:a16="http://schemas.microsoft.com/office/drawing/2014/main" val="2852891441"/>
                  </a:ext>
                </a:extLst>
              </a:tr>
              <a:tr h="160598">
                <a:tc>
                  <a:txBody>
                    <a:bodyPr/>
                    <a:lstStyle/>
                    <a:p>
                      <a:pPr algn="l" rtl="0" fontAlgn="ctr"/>
                      <a:r>
                        <a:rPr lang="en-IN" sz="1100" b="0" i="0" u="none" strike="noStrike">
                          <a:solidFill>
                            <a:srgbClr val="000000"/>
                          </a:solidFill>
                          <a:effectLst/>
                          <a:latin typeface="Calibri" panose="020F0502020204030204" pitchFamily="34" charset="0"/>
                        </a:rPr>
                        <a:t>2025-02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1,388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476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15.1%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2A5"/>
                    </a:solidFill>
                  </a:tcPr>
                </a:tc>
                <a:tc>
                  <a:txBody>
                    <a:bodyPr/>
                    <a:lstStyle/>
                    <a:p>
                      <a:pPr algn="r" rtl="0" fontAlgn="ctr"/>
                      <a:r>
                        <a:rPr lang="en-IN" sz="1100" b="0" i="0" u="none" strike="noStrike">
                          <a:solidFill>
                            <a:srgbClr val="000000"/>
                          </a:solidFill>
                          <a:effectLst/>
                          <a:latin typeface="Calibri" panose="020F0502020204030204" pitchFamily="34" charset="0"/>
                        </a:rPr>
                        <a:t>820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rtl="0" fontAlgn="ctr"/>
                      <a:r>
                        <a:rPr lang="en-IN" sz="1100" b="0" i="0" u="none" strike="noStrike">
                          <a:solidFill>
                            <a:srgbClr val="000000"/>
                          </a:solidFill>
                          <a:effectLst/>
                          <a:latin typeface="Calibri" panose="020F0502020204030204" pitchFamily="34"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100" b="0" i="0" u="none" strike="noStrike">
                          <a:solidFill>
                            <a:srgbClr val="000000"/>
                          </a:solidFill>
                          <a:effectLst/>
                          <a:latin typeface="Calibri" panose="020F0502020204030204" pitchFamily="34" charset="0"/>
                        </a:rPr>
                        <a:t>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1809739953"/>
                  </a:ext>
                </a:extLst>
              </a:tr>
              <a:tr h="160598">
                <a:tc>
                  <a:txBody>
                    <a:bodyPr/>
                    <a:lstStyle/>
                    <a:p>
                      <a:pPr algn="l" rtl="0" fontAlgn="ctr"/>
                      <a:r>
                        <a:rPr lang="en-IN" sz="1100" b="1" i="0" u="none" strike="noStrike">
                          <a:solidFill>
                            <a:srgbClr val="FFFFFF"/>
                          </a:solidFill>
                          <a:effectLst/>
                          <a:latin typeface="Calibri" panose="020F0502020204030204" pitchFamily="34" charset="0"/>
                        </a:rPr>
                        <a:t>Overall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18,139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1,776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4,980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13.6%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6,480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475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6,667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580341869"/>
                  </a:ext>
                </a:extLst>
              </a:tr>
            </a:tbl>
          </a:graphicData>
        </a:graphic>
      </p:graphicFrame>
      <p:graphicFrame>
        <p:nvGraphicFramePr>
          <p:cNvPr id="7" name="Chart 6">
            <a:extLst>
              <a:ext uri="{FF2B5EF4-FFF2-40B4-BE49-F238E27FC236}">
                <a16:creationId xmlns:a16="http://schemas.microsoft.com/office/drawing/2014/main" id="{B9C93821-ABE4-B219-1054-EC5A6F37D69A}"/>
              </a:ext>
            </a:extLst>
          </p:cNvPr>
          <p:cNvGraphicFramePr>
            <a:graphicFrameLocks/>
          </p:cNvGraphicFramePr>
          <p:nvPr>
            <p:extLst>
              <p:ext uri="{D42A27DB-BD31-4B8C-83A1-F6EECF244321}">
                <p14:modId xmlns:p14="http://schemas.microsoft.com/office/powerpoint/2010/main" val="2773157111"/>
              </p:ext>
            </p:extLst>
          </p:nvPr>
        </p:nvGraphicFramePr>
        <p:xfrm>
          <a:off x="1680753" y="3784511"/>
          <a:ext cx="9600024" cy="27294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5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5</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303 </a:t>
              </a:r>
            </a:p>
            <a:p>
              <a:r>
                <a:rPr lang="en-US" sz="280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204</a:t>
              </a:r>
            </a:p>
            <a:p>
              <a:r>
                <a:rPr lang="en-US" sz="2800"/>
                <a:t>Feats</a:t>
              </a:r>
              <a:endParaRPr lang="en-US"/>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71</a:t>
              </a:r>
              <a:br>
                <a:rPr lang="en-US" sz="2800"/>
              </a:br>
              <a:r>
                <a:rPr lang="en-US" sz="2800"/>
                <a:t>Feats</a:t>
              </a:r>
              <a:endParaRPr lang="en-US"/>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13</a:t>
              </a:r>
              <a:br>
                <a:rPr lang="en-US" sz="2800"/>
              </a:br>
              <a:r>
                <a:rPr lang="en-US" sz="2800"/>
                <a:t>Feats</a:t>
              </a:r>
              <a:endParaRPr lang="en-US"/>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a:latin typeface="+mn-lt"/>
              </a:rPr>
              <a:t>Feature Selection Methodology Overview</a:t>
            </a:r>
            <a:endParaRPr lang="en-US" sz="2800" b="0" i="1">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120</a:t>
              </a:r>
              <a:br>
                <a:rPr lang="en-US" sz="2800"/>
              </a:br>
              <a:r>
                <a:rPr lang="en-US" sz="2800"/>
                <a:t>Feats</a:t>
              </a:r>
              <a:endParaRPr lang="en-US"/>
            </a:p>
          </p:txBody>
        </p:sp>
      </p:grpSp>
    </p:spTree>
    <p:extLst>
      <p:ext uri="{BB962C8B-B14F-4D97-AF65-F5344CB8AC3E}">
        <p14:creationId xmlns:p14="http://schemas.microsoft.com/office/powerpoint/2010/main" val="406734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6</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a:t>SHAP(13 feat)</a:t>
            </a:r>
            <a:br>
              <a:rPr lang="en-IN" sz="2800"/>
            </a:br>
            <a:endParaRPr lang="en-IN" sz="280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a:t>Inter-Correlation (13 feat)</a:t>
            </a:r>
            <a:endParaRPr lang="en-US" sz="2800"/>
          </a:p>
        </p:txBody>
      </p:sp>
      <p:pic>
        <p:nvPicPr>
          <p:cNvPr id="6" name="Picture 5">
            <a:extLst>
              <a:ext uri="{FF2B5EF4-FFF2-40B4-BE49-F238E27FC236}">
                <a16:creationId xmlns:a16="http://schemas.microsoft.com/office/drawing/2014/main" id="{0FBA2CAF-54A2-44E0-EC0D-17B1E089EE4C}"/>
              </a:ext>
            </a:extLst>
          </p:cNvPr>
          <p:cNvPicPr>
            <a:picLocks noChangeAspect="1"/>
          </p:cNvPicPr>
          <p:nvPr/>
        </p:nvPicPr>
        <p:blipFill>
          <a:blip r:embed="rId2"/>
          <a:stretch>
            <a:fillRect/>
          </a:stretch>
        </p:blipFill>
        <p:spPr>
          <a:xfrm>
            <a:off x="422878" y="821724"/>
            <a:ext cx="5188650" cy="5555256"/>
          </a:xfrm>
          <a:prstGeom prst="rect">
            <a:avLst/>
          </a:prstGeom>
        </p:spPr>
      </p:pic>
      <p:pic>
        <p:nvPicPr>
          <p:cNvPr id="10" name="Picture 9">
            <a:extLst>
              <a:ext uri="{FF2B5EF4-FFF2-40B4-BE49-F238E27FC236}">
                <a16:creationId xmlns:a16="http://schemas.microsoft.com/office/drawing/2014/main" id="{B7E71D97-9495-930E-38BC-2675F9AA313D}"/>
              </a:ext>
            </a:extLst>
          </p:cNvPr>
          <p:cNvPicPr>
            <a:picLocks noChangeAspect="1"/>
          </p:cNvPicPr>
          <p:nvPr/>
        </p:nvPicPr>
        <p:blipFill>
          <a:blip r:embed="rId3"/>
          <a:stretch>
            <a:fillRect/>
          </a:stretch>
        </p:blipFill>
        <p:spPr>
          <a:xfrm>
            <a:off x="5909278" y="912945"/>
            <a:ext cx="6046369" cy="5555256"/>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8" y="66754"/>
            <a:ext cx="9854514" cy="743780"/>
          </a:xfrm>
          <a:prstGeom prst="rect">
            <a:avLst/>
          </a:prstGeom>
        </p:spPr>
      </p:pic>
      <p:graphicFrame>
        <p:nvGraphicFramePr>
          <p:cNvPr id="7" name="Table 6">
            <a:extLst>
              <a:ext uri="{FF2B5EF4-FFF2-40B4-BE49-F238E27FC236}">
                <a16:creationId xmlns:a16="http://schemas.microsoft.com/office/drawing/2014/main" id="{90571596-72DD-C747-505A-F2D7D714FF9B}"/>
              </a:ext>
            </a:extLst>
          </p:cNvPr>
          <p:cNvGraphicFramePr>
            <a:graphicFrameLocks noGrp="1"/>
          </p:cNvGraphicFramePr>
          <p:nvPr>
            <p:extLst>
              <p:ext uri="{D42A27DB-BD31-4B8C-83A1-F6EECF244321}">
                <p14:modId xmlns:p14="http://schemas.microsoft.com/office/powerpoint/2010/main" val="3803436811"/>
              </p:ext>
            </p:extLst>
          </p:nvPr>
        </p:nvGraphicFramePr>
        <p:xfrm>
          <a:off x="1435664" y="4961039"/>
          <a:ext cx="8370342" cy="526974"/>
        </p:xfrm>
        <a:graphic>
          <a:graphicData uri="http://schemas.openxmlformats.org/drawingml/2006/table">
            <a:tbl>
              <a:tblPr bandRow="1">
                <a:tableStyleId>{5C22544A-7EE6-4342-B048-85BDC9FD1C3A}</a:tableStyleId>
              </a:tblPr>
              <a:tblGrid>
                <a:gridCol w="1638039">
                  <a:extLst>
                    <a:ext uri="{9D8B030D-6E8A-4147-A177-3AD203B41FA5}">
                      <a16:colId xmlns:a16="http://schemas.microsoft.com/office/drawing/2014/main" val="1086146322"/>
                    </a:ext>
                  </a:extLst>
                </a:gridCol>
                <a:gridCol w="2468773">
                  <a:extLst>
                    <a:ext uri="{9D8B030D-6E8A-4147-A177-3AD203B41FA5}">
                      <a16:colId xmlns:a16="http://schemas.microsoft.com/office/drawing/2014/main" val="2591433583"/>
                    </a:ext>
                  </a:extLst>
                </a:gridCol>
                <a:gridCol w="783737">
                  <a:extLst>
                    <a:ext uri="{9D8B030D-6E8A-4147-A177-3AD203B41FA5}">
                      <a16:colId xmlns:a16="http://schemas.microsoft.com/office/drawing/2014/main" val="2976156166"/>
                    </a:ext>
                  </a:extLst>
                </a:gridCol>
                <a:gridCol w="713201">
                  <a:extLst>
                    <a:ext uri="{9D8B030D-6E8A-4147-A177-3AD203B41FA5}">
                      <a16:colId xmlns:a16="http://schemas.microsoft.com/office/drawing/2014/main" val="3626365697"/>
                    </a:ext>
                  </a:extLst>
                </a:gridCol>
                <a:gridCol w="775900">
                  <a:extLst>
                    <a:ext uri="{9D8B030D-6E8A-4147-A177-3AD203B41FA5}">
                      <a16:colId xmlns:a16="http://schemas.microsoft.com/office/drawing/2014/main" val="1240961044"/>
                    </a:ext>
                  </a:extLst>
                </a:gridCol>
                <a:gridCol w="995346">
                  <a:extLst>
                    <a:ext uri="{9D8B030D-6E8A-4147-A177-3AD203B41FA5}">
                      <a16:colId xmlns:a16="http://schemas.microsoft.com/office/drawing/2014/main" val="1672369167"/>
                    </a:ext>
                  </a:extLst>
                </a:gridCol>
                <a:gridCol w="995346">
                  <a:extLst>
                    <a:ext uri="{9D8B030D-6E8A-4147-A177-3AD203B41FA5}">
                      <a16:colId xmlns:a16="http://schemas.microsoft.com/office/drawing/2014/main" val="228485303"/>
                    </a:ext>
                  </a:extLst>
                </a:gridCol>
              </a:tblGrid>
              <a:tr h="494270">
                <a:tc>
                  <a:txBody>
                    <a:bodyPr/>
                    <a:lstStyle/>
                    <a:p>
                      <a:pPr lvl="0">
                        <a:lnSpc>
                          <a:spcPct val="150000"/>
                        </a:lnSpc>
                        <a:buNone/>
                      </a:pPr>
                      <a:r>
                        <a:rPr lang="en-US" sz="1100" b="1">
                          <a:effectLst/>
                          <a:latin typeface="Univers LT"/>
                        </a:rPr>
                        <a:t>13 feature model after Hyper Parameters Tuning</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rtl="0" fontAlgn="base">
                        <a:lnSpc>
                          <a:spcPct val="150000"/>
                        </a:lnSpc>
                        <a:buNone/>
                      </a:pPr>
                      <a:r>
                        <a:rPr lang="en-IN" sz="1300" b="1">
                          <a:effectLst/>
                          <a:latin typeface="Univers LT"/>
                        </a:rPr>
                        <a:t> </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0.4276</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0.3938</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0.2237</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0.2740</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0.2850</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4106590"/>
                  </a:ext>
                </a:extLst>
              </a:tr>
            </a:tbl>
          </a:graphicData>
        </a:graphic>
      </p:graphicFrame>
      <p:sp>
        <p:nvSpPr>
          <p:cNvPr id="4" name="Rectangle: Rounded Corners 3">
            <a:extLst>
              <a:ext uri="{FF2B5EF4-FFF2-40B4-BE49-F238E27FC236}">
                <a16:creationId xmlns:a16="http://schemas.microsoft.com/office/drawing/2014/main" id="{4F73EB1E-3A8E-0CFD-8DFF-6C3239596E44}"/>
              </a:ext>
            </a:extLst>
          </p:cNvPr>
          <p:cNvSpPr/>
          <p:nvPr/>
        </p:nvSpPr>
        <p:spPr>
          <a:xfrm>
            <a:off x="1196386" y="4929674"/>
            <a:ext cx="8921835" cy="55833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Curved Right 5">
            <a:extLst>
              <a:ext uri="{FF2B5EF4-FFF2-40B4-BE49-F238E27FC236}">
                <a16:creationId xmlns:a16="http://schemas.microsoft.com/office/drawing/2014/main" id="{08FF86E1-CC83-7BED-BC23-32135FEA805B}"/>
              </a:ext>
            </a:extLst>
          </p:cNvPr>
          <p:cNvSpPr/>
          <p:nvPr/>
        </p:nvSpPr>
        <p:spPr>
          <a:xfrm>
            <a:off x="637125" y="2914116"/>
            <a:ext cx="559261" cy="246827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2" name="Table 1">
            <a:extLst>
              <a:ext uri="{FF2B5EF4-FFF2-40B4-BE49-F238E27FC236}">
                <a16:creationId xmlns:a16="http://schemas.microsoft.com/office/drawing/2014/main" id="{D40E8B75-58EB-1140-6B61-83714B453105}"/>
              </a:ext>
            </a:extLst>
          </p:cNvPr>
          <p:cNvGraphicFramePr>
            <a:graphicFrameLocks noGrp="1"/>
          </p:cNvGraphicFramePr>
          <p:nvPr>
            <p:extLst>
              <p:ext uri="{D42A27DB-BD31-4B8C-83A1-F6EECF244321}">
                <p14:modId xmlns:p14="http://schemas.microsoft.com/office/powerpoint/2010/main" val="2902941844"/>
              </p:ext>
            </p:extLst>
          </p:nvPr>
        </p:nvGraphicFramePr>
        <p:xfrm>
          <a:off x="1196386" y="1152961"/>
          <a:ext cx="8851900" cy="2925242"/>
        </p:xfrm>
        <a:graphic>
          <a:graphicData uri="http://schemas.openxmlformats.org/drawingml/2006/table">
            <a:tbl>
              <a:tblPr/>
              <a:tblGrid>
                <a:gridCol w="1778000">
                  <a:extLst>
                    <a:ext uri="{9D8B030D-6E8A-4147-A177-3AD203B41FA5}">
                      <a16:colId xmlns:a16="http://schemas.microsoft.com/office/drawing/2014/main" val="63451999"/>
                    </a:ext>
                  </a:extLst>
                </a:gridCol>
                <a:gridCol w="2946400">
                  <a:extLst>
                    <a:ext uri="{9D8B030D-6E8A-4147-A177-3AD203B41FA5}">
                      <a16:colId xmlns:a16="http://schemas.microsoft.com/office/drawing/2014/main" val="2968840725"/>
                    </a:ext>
                  </a:extLst>
                </a:gridCol>
                <a:gridCol w="825500">
                  <a:extLst>
                    <a:ext uri="{9D8B030D-6E8A-4147-A177-3AD203B41FA5}">
                      <a16:colId xmlns:a16="http://schemas.microsoft.com/office/drawing/2014/main" val="1666008351"/>
                    </a:ext>
                  </a:extLst>
                </a:gridCol>
                <a:gridCol w="698500">
                  <a:extLst>
                    <a:ext uri="{9D8B030D-6E8A-4147-A177-3AD203B41FA5}">
                      <a16:colId xmlns:a16="http://schemas.microsoft.com/office/drawing/2014/main" val="2386984877"/>
                    </a:ext>
                  </a:extLst>
                </a:gridCol>
                <a:gridCol w="825500">
                  <a:extLst>
                    <a:ext uri="{9D8B030D-6E8A-4147-A177-3AD203B41FA5}">
                      <a16:colId xmlns:a16="http://schemas.microsoft.com/office/drawing/2014/main" val="3840387683"/>
                    </a:ext>
                  </a:extLst>
                </a:gridCol>
                <a:gridCol w="825500">
                  <a:extLst>
                    <a:ext uri="{9D8B030D-6E8A-4147-A177-3AD203B41FA5}">
                      <a16:colId xmlns:a16="http://schemas.microsoft.com/office/drawing/2014/main" val="1911652160"/>
                    </a:ext>
                  </a:extLst>
                </a:gridCol>
                <a:gridCol w="952500">
                  <a:extLst>
                    <a:ext uri="{9D8B030D-6E8A-4147-A177-3AD203B41FA5}">
                      <a16:colId xmlns:a16="http://schemas.microsoft.com/office/drawing/2014/main" val="386411539"/>
                    </a:ext>
                  </a:extLst>
                </a:gridCol>
              </a:tblGrid>
              <a:tr h="585049">
                <a:tc>
                  <a:txBody>
                    <a:bodyPr/>
                    <a:lstStyle/>
                    <a:p>
                      <a:pPr algn="ctr" rtl="0" fontAlgn="ctr"/>
                      <a:r>
                        <a:rPr lang="en-IN" sz="1100" b="1" i="0" u="none" strike="noStrike">
                          <a:solidFill>
                            <a:srgbClr val="FFFFFF"/>
                          </a:solidFill>
                          <a:effectLst/>
                          <a:latin typeface="Calibri" panose="020F0502020204030204" pitchFamily="34" charset="0"/>
                        </a:rPr>
                        <a:t>Model Iteration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Features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Train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(Jan'24 - Oct'24)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Val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(Nov'24)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Test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(Dec'24)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US" sz="1100" b="1" i="0" u="none" strike="noStrike">
                          <a:solidFill>
                            <a:srgbClr val="FFFFFF"/>
                          </a:solidFill>
                          <a:effectLst/>
                          <a:latin typeface="Calibri" panose="020F0502020204030204" pitchFamily="34" charset="0"/>
                        </a:rPr>
                        <a:t>OOT Gini</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(*till 17th Feb'25)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66334746"/>
                  </a:ext>
                </a:extLst>
              </a:tr>
              <a:tr h="780065">
                <a:tc>
                  <a:txBody>
                    <a:bodyPr/>
                    <a:lstStyle/>
                    <a:p>
                      <a:pPr algn="l" fontAlgn="ctr"/>
                      <a:r>
                        <a:rPr lang="en-US" sz="1100" b="0" i="0" u="none" strike="noStrike">
                          <a:solidFill>
                            <a:srgbClr val="000000"/>
                          </a:solidFill>
                          <a:effectLst/>
                          <a:latin typeface="Calibri" panose="020F0502020204030204" pitchFamily="34" charset="0"/>
                        </a:rPr>
                        <a:t>Model with top 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tx_amt_cash_in_total, tx_cnt_installments_paid_tot_with_dpd, cnt_jira_tickets_created_bin, last_applied_loan_decision, tx_max_ever_dpd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0.4073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0.4072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ctr"/>
                      <a:r>
                        <a:rPr lang="en-IN" sz="1100" b="0" i="0" u="none" strike="noStrike">
                          <a:solidFill>
                            <a:srgbClr val="000000"/>
                          </a:solidFill>
                          <a:effectLst/>
                          <a:latin typeface="Calibri" panose="020F0502020204030204" pitchFamily="34" charset="0"/>
                        </a:rPr>
                        <a:t>0.2290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71"/>
                    </a:solidFill>
                  </a:tcPr>
                </a:tc>
                <a:tc>
                  <a:txBody>
                    <a:bodyPr/>
                    <a:lstStyle/>
                    <a:p>
                      <a:pPr algn="r" fontAlgn="ctr"/>
                      <a:r>
                        <a:rPr lang="en-IN" sz="1100" b="0" i="0" u="none" strike="noStrike">
                          <a:solidFill>
                            <a:srgbClr val="000000"/>
                          </a:solidFill>
                          <a:effectLst/>
                          <a:latin typeface="Calibri" panose="020F0502020204030204" pitchFamily="34" charset="0"/>
                        </a:rPr>
                        <a:t>0.2581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0.2668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66003353"/>
                  </a:ext>
                </a:extLst>
              </a:tr>
              <a:tr h="195016">
                <a:tc>
                  <a:txBody>
                    <a:bodyPr/>
                    <a:lstStyle/>
                    <a:p>
                      <a:pPr algn="l" fontAlgn="b"/>
                      <a:r>
                        <a:rPr lang="en-US" sz="1100" b="0" i="0" u="none" strike="noStrike">
                          <a:solidFill>
                            <a:srgbClr val="000000"/>
                          </a:solidFill>
                          <a:effectLst/>
                          <a:latin typeface="Calibri" panose="020F0502020204030204" pitchFamily="34" charset="0"/>
                        </a:rPr>
                        <a:t>Model with top 6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time_since_last_applied_loan_application_time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0.4320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FA1"/>
                    </a:solidFill>
                  </a:tcPr>
                </a:tc>
                <a:tc>
                  <a:txBody>
                    <a:bodyPr/>
                    <a:lstStyle/>
                    <a:p>
                      <a:pPr algn="r" fontAlgn="b"/>
                      <a:r>
                        <a:rPr lang="en-IN" sz="1100" b="0" i="0" u="none" strike="noStrike">
                          <a:solidFill>
                            <a:srgbClr val="000000"/>
                          </a:solidFill>
                          <a:effectLst/>
                          <a:latin typeface="Calibri" panose="020F0502020204030204" pitchFamily="34" charset="0"/>
                        </a:rPr>
                        <a:t>0.4154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A4D3"/>
                    </a:solidFill>
                  </a:tcPr>
                </a:tc>
                <a:tc>
                  <a:txBody>
                    <a:bodyPr/>
                    <a:lstStyle/>
                    <a:p>
                      <a:pPr algn="r" fontAlgn="b"/>
                      <a:r>
                        <a:rPr lang="en-IN" sz="1100" b="0" i="0" u="none" strike="noStrike">
                          <a:solidFill>
                            <a:srgbClr val="000000"/>
                          </a:solidFill>
                          <a:effectLst/>
                          <a:latin typeface="Calibri" panose="020F0502020204030204" pitchFamily="34" charset="0"/>
                        </a:rPr>
                        <a:t>0.2501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B2DA"/>
                    </a:solidFill>
                  </a:tcPr>
                </a:tc>
                <a:tc>
                  <a:txBody>
                    <a:bodyPr/>
                    <a:lstStyle/>
                    <a:p>
                      <a:pPr algn="r" fontAlgn="b"/>
                      <a:r>
                        <a:rPr lang="en-IN" sz="1100" b="0" i="0" u="none" strike="noStrike">
                          <a:solidFill>
                            <a:srgbClr val="000000"/>
                          </a:solidFill>
                          <a:effectLst/>
                          <a:latin typeface="Calibri" panose="020F0502020204030204" pitchFamily="34" charset="0"/>
                        </a:rPr>
                        <a:t>0.2832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0.2827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6D9"/>
                    </a:solidFill>
                  </a:tcPr>
                </a:tc>
                <a:extLst>
                  <a:ext uri="{0D108BD9-81ED-4DB2-BD59-A6C34878D82A}">
                    <a16:rowId xmlns:a16="http://schemas.microsoft.com/office/drawing/2014/main" val="3696327007"/>
                  </a:ext>
                </a:extLst>
              </a:tr>
              <a:tr h="195016">
                <a:tc>
                  <a:txBody>
                    <a:bodyPr/>
                    <a:lstStyle/>
                    <a:p>
                      <a:pPr algn="l" fontAlgn="ctr"/>
                      <a:r>
                        <a:rPr lang="en-US" sz="1100" b="0" i="0" u="none" strike="noStrike">
                          <a:solidFill>
                            <a:srgbClr val="000000"/>
                          </a:solidFill>
                          <a:effectLst/>
                          <a:latin typeface="Calibri" panose="020F0502020204030204" pitchFamily="34" charset="0"/>
                        </a:rPr>
                        <a:t>Model with top 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tx_med_days_bt_cash_out_trans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0.4425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6B8"/>
                    </a:solidFill>
                  </a:tcPr>
                </a:tc>
                <a:tc>
                  <a:txBody>
                    <a:bodyPr/>
                    <a:lstStyle/>
                    <a:p>
                      <a:pPr algn="r" fontAlgn="b"/>
                      <a:r>
                        <a:rPr lang="en-IN" sz="1100" b="0" i="0" u="none" strike="noStrike">
                          <a:solidFill>
                            <a:srgbClr val="000000"/>
                          </a:solidFill>
                          <a:effectLst/>
                          <a:latin typeface="Calibri" panose="020F0502020204030204" pitchFamily="34" charset="0"/>
                        </a:rPr>
                        <a:t>0.4080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4FB"/>
                    </a:solidFill>
                  </a:tcPr>
                </a:tc>
                <a:tc>
                  <a:txBody>
                    <a:bodyPr/>
                    <a:lstStyle/>
                    <a:p>
                      <a:pPr algn="r" fontAlgn="b"/>
                      <a:r>
                        <a:rPr lang="en-IN" sz="1100" b="0" i="0" u="none" strike="noStrike">
                          <a:solidFill>
                            <a:srgbClr val="000000"/>
                          </a:solidFill>
                          <a:effectLst/>
                          <a:latin typeface="Calibri" panose="020F0502020204030204" pitchFamily="34" charset="0"/>
                        </a:rPr>
                        <a:t>0.2428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EC"/>
                    </a:solidFill>
                  </a:tcPr>
                </a:tc>
                <a:tc>
                  <a:txBody>
                    <a:bodyPr/>
                    <a:lstStyle/>
                    <a:p>
                      <a:pPr algn="r" fontAlgn="b"/>
                      <a:r>
                        <a:rPr lang="en-IN" sz="1100" b="0" i="0" u="none" strike="noStrike">
                          <a:solidFill>
                            <a:srgbClr val="000000"/>
                          </a:solidFill>
                          <a:effectLst/>
                          <a:latin typeface="Calibri" panose="020F0502020204030204" pitchFamily="34" charset="0"/>
                        </a:rPr>
                        <a:t>0.2809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4DB"/>
                    </a:solidFill>
                  </a:tcPr>
                </a:tc>
                <a:tc>
                  <a:txBody>
                    <a:bodyPr/>
                    <a:lstStyle/>
                    <a:p>
                      <a:pPr algn="r" fontAlgn="b"/>
                      <a:r>
                        <a:rPr lang="en-IN" sz="1100" b="0" i="0" u="none" strike="noStrike">
                          <a:solidFill>
                            <a:srgbClr val="000000"/>
                          </a:solidFill>
                          <a:effectLst/>
                          <a:latin typeface="Calibri" panose="020F0502020204030204" pitchFamily="34" charset="0"/>
                        </a:rPr>
                        <a:t>0.2850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6E9"/>
                    </a:solidFill>
                  </a:tcPr>
                </a:tc>
                <a:extLst>
                  <a:ext uri="{0D108BD9-81ED-4DB2-BD59-A6C34878D82A}">
                    <a16:rowId xmlns:a16="http://schemas.microsoft.com/office/drawing/2014/main" val="480550725"/>
                  </a:ext>
                </a:extLst>
              </a:tr>
              <a:tr h="195016">
                <a:tc>
                  <a:txBody>
                    <a:bodyPr/>
                    <a:lstStyle/>
                    <a:p>
                      <a:pPr algn="l" fontAlgn="b"/>
                      <a:r>
                        <a:rPr lang="en-US" sz="1100" b="0" i="0" u="none" strike="noStrike">
                          <a:solidFill>
                            <a:srgbClr val="000000"/>
                          </a:solidFill>
                          <a:effectLst/>
                          <a:latin typeface="Calibri" panose="020F0502020204030204" pitchFamily="34" charset="0"/>
                        </a:rPr>
                        <a:t>Model with top 8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meng_no_of_logins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0.4606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EE1"/>
                    </a:solidFill>
                  </a:tcPr>
                </a:tc>
                <a:tc>
                  <a:txBody>
                    <a:bodyPr/>
                    <a:lstStyle/>
                    <a:p>
                      <a:pPr algn="r" fontAlgn="b"/>
                      <a:r>
                        <a:rPr lang="en-IN" sz="1100" b="0" i="0" u="none" strike="noStrike">
                          <a:solidFill>
                            <a:srgbClr val="000000"/>
                          </a:solidFill>
                          <a:effectLst/>
                          <a:latin typeface="Calibri" panose="020F0502020204030204" pitchFamily="34" charset="0"/>
                        </a:rPr>
                        <a:t>0.3982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BAD"/>
                    </a:solidFill>
                  </a:tcPr>
                </a:tc>
                <a:tc>
                  <a:txBody>
                    <a:bodyPr/>
                    <a:lstStyle/>
                    <a:p>
                      <a:pPr algn="r" fontAlgn="b"/>
                      <a:r>
                        <a:rPr lang="en-IN" sz="1100" b="0" i="0" u="none" strike="noStrike">
                          <a:solidFill>
                            <a:srgbClr val="000000"/>
                          </a:solidFill>
                          <a:effectLst/>
                          <a:latin typeface="Calibri" panose="020F0502020204030204" pitchFamily="34" charset="0"/>
                        </a:rPr>
                        <a:t>0.2283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0.2638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597"/>
                    </a:solidFill>
                  </a:tcPr>
                </a:tc>
                <a:tc>
                  <a:txBody>
                    <a:bodyPr/>
                    <a:lstStyle/>
                    <a:p>
                      <a:pPr algn="r" fontAlgn="b"/>
                      <a:r>
                        <a:rPr lang="en-IN" sz="1100" b="0" i="0" u="none" strike="noStrike">
                          <a:solidFill>
                            <a:srgbClr val="000000"/>
                          </a:solidFill>
                          <a:effectLst/>
                          <a:latin typeface="Calibri" panose="020F0502020204030204" pitchFamily="34" charset="0"/>
                        </a:rPr>
                        <a:t>0.2882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823081133"/>
                  </a:ext>
                </a:extLst>
              </a:tr>
              <a:tr h="195016">
                <a:tc>
                  <a:txBody>
                    <a:bodyPr/>
                    <a:lstStyle/>
                    <a:p>
                      <a:pPr algn="l" fontAlgn="ctr"/>
                      <a:r>
                        <a:rPr lang="en-US" sz="1100" b="0" i="0" u="none" strike="noStrike">
                          <a:solidFill>
                            <a:srgbClr val="000000"/>
                          </a:solidFill>
                          <a:effectLst/>
                          <a:latin typeface="Calibri" panose="020F0502020204030204" pitchFamily="34" charset="0"/>
                        </a:rPr>
                        <a:t>Model with top 9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dob_observation_date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0.4742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0.3908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0.2358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CAE"/>
                    </a:solidFill>
                  </a:tcPr>
                </a:tc>
                <a:tc>
                  <a:txBody>
                    <a:bodyPr/>
                    <a:lstStyle/>
                    <a:p>
                      <a:pPr algn="r" fontAlgn="b"/>
                      <a:r>
                        <a:rPr lang="en-IN" sz="1100" b="0" i="0" u="none" strike="noStrike">
                          <a:solidFill>
                            <a:srgbClr val="000000"/>
                          </a:solidFill>
                          <a:effectLst/>
                          <a:latin typeface="Calibri" panose="020F0502020204030204" pitchFamily="34" charset="0"/>
                        </a:rPr>
                        <a:t>0.2770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0.2949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extLst>
                  <a:ext uri="{0D108BD9-81ED-4DB2-BD59-A6C34878D82A}">
                    <a16:rowId xmlns:a16="http://schemas.microsoft.com/office/drawing/2014/main" val="1962469577"/>
                  </a:ext>
                </a:extLst>
              </a:tr>
              <a:tr h="195016">
                <a:tc>
                  <a:txBody>
                    <a:bodyPr/>
                    <a:lstStyle/>
                    <a:p>
                      <a:pPr algn="l" fontAlgn="b"/>
                      <a:r>
                        <a:rPr lang="en-US" sz="1100" b="0" i="0" u="none" strike="noStrike">
                          <a:solidFill>
                            <a:srgbClr val="000000"/>
                          </a:solidFill>
                          <a:effectLst/>
                          <a:latin typeface="Calibri" panose="020F0502020204030204" pitchFamily="34" charset="0"/>
                        </a:rPr>
                        <a:t>Model with top 10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last_applied_loan_type_bin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0.4808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2F2"/>
                    </a:solidFill>
                  </a:tcPr>
                </a:tc>
                <a:tc>
                  <a:txBody>
                    <a:bodyPr/>
                    <a:lstStyle/>
                    <a:p>
                      <a:pPr algn="r" fontAlgn="b"/>
                      <a:r>
                        <a:rPr lang="en-IN" sz="1100" b="0" i="0" u="none" strike="noStrike">
                          <a:solidFill>
                            <a:srgbClr val="000000"/>
                          </a:solidFill>
                          <a:effectLst/>
                          <a:latin typeface="Calibri" panose="020F0502020204030204" pitchFamily="34" charset="0"/>
                        </a:rPr>
                        <a:t>0.4004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1"/>
                    </a:solidFill>
                  </a:tcPr>
                </a:tc>
                <a:tc>
                  <a:txBody>
                    <a:bodyPr/>
                    <a:lstStyle/>
                    <a:p>
                      <a:pPr algn="r" fontAlgn="b"/>
                      <a:r>
                        <a:rPr lang="en-IN" sz="1100" b="0" i="0" u="none" strike="noStrike">
                          <a:solidFill>
                            <a:srgbClr val="000000"/>
                          </a:solidFill>
                          <a:effectLst/>
                          <a:latin typeface="Calibri" panose="020F0502020204030204" pitchFamily="34" charset="0"/>
                        </a:rPr>
                        <a:t>0.2448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0.2733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FE1"/>
                    </a:solidFill>
                  </a:tcPr>
                </a:tc>
                <a:tc>
                  <a:txBody>
                    <a:bodyPr/>
                    <a:lstStyle/>
                    <a:p>
                      <a:pPr algn="r" fontAlgn="b"/>
                      <a:r>
                        <a:rPr lang="en-IN" sz="1100" b="0" i="0" u="none" strike="noStrike">
                          <a:solidFill>
                            <a:srgbClr val="000000"/>
                          </a:solidFill>
                          <a:effectLst/>
                          <a:latin typeface="Calibri" panose="020F0502020204030204" pitchFamily="34" charset="0"/>
                        </a:rPr>
                        <a:t>0.2944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93CB"/>
                    </a:solidFill>
                  </a:tcPr>
                </a:tc>
                <a:extLst>
                  <a:ext uri="{0D108BD9-81ED-4DB2-BD59-A6C34878D82A}">
                    <a16:rowId xmlns:a16="http://schemas.microsoft.com/office/drawing/2014/main" val="2782542871"/>
                  </a:ext>
                </a:extLst>
              </a:tr>
              <a:tr h="195016">
                <a:tc>
                  <a:txBody>
                    <a:bodyPr/>
                    <a:lstStyle/>
                    <a:p>
                      <a:pPr algn="l" fontAlgn="ctr"/>
                      <a:r>
                        <a:rPr lang="en-US" sz="1100" b="0" i="0" u="none" strike="noStrike">
                          <a:solidFill>
                            <a:srgbClr val="000000"/>
                          </a:solidFill>
                          <a:effectLst/>
                          <a:latin typeface="Calibri" panose="020F0502020204030204" pitchFamily="34" charset="0"/>
                        </a:rPr>
                        <a:t>Model with top 11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cs_contactable_last_90d_cnt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0.4950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8ABD7"/>
                    </a:solidFill>
                  </a:tcPr>
                </a:tc>
                <a:tc>
                  <a:txBody>
                    <a:bodyPr/>
                    <a:lstStyle/>
                    <a:p>
                      <a:pPr algn="r" fontAlgn="b"/>
                      <a:r>
                        <a:rPr lang="en-IN" sz="1100" b="0" i="0" u="none" strike="noStrike">
                          <a:solidFill>
                            <a:srgbClr val="000000"/>
                          </a:solidFill>
                          <a:effectLst/>
                          <a:latin typeface="Calibri" panose="020F0502020204030204" pitchFamily="34" charset="0"/>
                        </a:rPr>
                        <a:t>0.4054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BEE"/>
                    </a:solidFill>
                  </a:tcPr>
                </a:tc>
                <a:tc>
                  <a:txBody>
                    <a:bodyPr/>
                    <a:lstStyle/>
                    <a:p>
                      <a:pPr algn="r" fontAlgn="b"/>
                      <a:r>
                        <a:rPr lang="en-IN" sz="1100" b="0" i="0" u="none" strike="noStrike">
                          <a:solidFill>
                            <a:srgbClr val="000000"/>
                          </a:solidFill>
                          <a:effectLst/>
                          <a:latin typeface="Calibri" panose="020F0502020204030204" pitchFamily="34" charset="0"/>
                        </a:rPr>
                        <a:t>0.2477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4EB"/>
                    </a:solidFill>
                  </a:tcPr>
                </a:tc>
                <a:tc>
                  <a:txBody>
                    <a:bodyPr/>
                    <a:lstStyle/>
                    <a:p>
                      <a:pPr algn="r" fontAlgn="b"/>
                      <a:r>
                        <a:rPr lang="en-IN" sz="1100" b="0" i="0" u="none" strike="noStrike">
                          <a:solidFill>
                            <a:srgbClr val="000000"/>
                          </a:solidFill>
                          <a:effectLst/>
                          <a:latin typeface="Calibri" panose="020F0502020204030204" pitchFamily="34" charset="0"/>
                        </a:rPr>
                        <a:t>0.2769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E"/>
                    </a:solidFill>
                  </a:tcPr>
                </a:tc>
                <a:tc>
                  <a:txBody>
                    <a:bodyPr/>
                    <a:lstStyle/>
                    <a:p>
                      <a:pPr algn="r" fontAlgn="b"/>
                      <a:r>
                        <a:rPr lang="en-IN" sz="1100" b="0" i="0" u="none" strike="noStrike">
                          <a:solidFill>
                            <a:srgbClr val="000000"/>
                          </a:solidFill>
                          <a:effectLst/>
                          <a:latin typeface="Calibri" panose="020F0502020204030204" pitchFamily="34" charset="0"/>
                        </a:rPr>
                        <a:t>0.2938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DD0"/>
                    </a:solidFill>
                  </a:tcPr>
                </a:tc>
                <a:extLst>
                  <a:ext uri="{0D108BD9-81ED-4DB2-BD59-A6C34878D82A}">
                    <a16:rowId xmlns:a16="http://schemas.microsoft.com/office/drawing/2014/main" val="2770139638"/>
                  </a:ext>
                </a:extLst>
              </a:tr>
              <a:tr h="195016">
                <a:tc>
                  <a:txBody>
                    <a:bodyPr/>
                    <a:lstStyle/>
                    <a:p>
                      <a:pPr algn="l" fontAlgn="b"/>
                      <a:r>
                        <a:rPr lang="en-US" sz="1100" b="0" i="0" u="none" strike="noStrike">
                          <a:solidFill>
                            <a:srgbClr val="000000"/>
                          </a:solidFill>
                          <a:effectLst/>
                          <a:latin typeface="Calibri" panose="020F0502020204030204" pitchFamily="34" charset="0"/>
                        </a:rPr>
                        <a:t>Model with top 12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attempted_applications_cnt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0.4859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CEE8"/>
                    </a:solidFill>
                  </a:tcPr>
                </a:tc>
                <a:tc>
                  <a:txBody>
                    <a:bodyPr/>
                    <a:lstStyle/>
                    <a:p>
                      <a:pPr algn="r" fontAlgn="b"/>
                      <a:r>
                        <a:rPr lang="en-IN" sz="1100" b="0" i="0" u="none" strike="noStrike">
                          <a:solidFill>
                            <a:srgbClr val="000000"/>
                          </a:solidFill>
                          <a:effectLst/>
                          <a:latin typeface="Calibri" panose="020F0502020204030204" pitchFamily="34" charset="0"/>
                        </a:rPr>
                        <a:t>0.4086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EF8"/>
                    </a:solidFill>
                  </a:tcPr>
                </a:tc>
                <a:tc>
                  <a:txBody>
                    <a:bodyPr/>
                    <a:lstStyle/>
                    <a:p>
                      <a:pPr algn="r" fontAlgn="b"/>
                      <a:r>
                        <a:rPr lang="en-IN" sz="1100" b="0" i="0" u="none" strike="noStrike">
                          <a:solidFill>
                            <a:srgbClr val="000000"/>
                          </a:solidFill>
                          <a:effectLst/>
                          <a:latin typeface="Calibri" panose="020F0502020204030204" pitchFamily="34" charset="0"/>
                        </a:rPr>
                        <a:t>0.2464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6F4"/>
                    </a:solidFill>
                  </a:tcPr>
                </a:tc>
                <a:tc>
                  <a:txBody>
                    <a:bodyPr/>
                    <a:lstStyle/>
                    <a:p>
                      <a:pPr algn="r" fontAlgn="b"/>
                      <a:r>
                        <a:rPr lang="en-IN" sz="1100" b="0" i="0" u="none" strike="noStrike">
                          <a:solidFill>
                            <a:srgbClr val="000000"/>
                          </a:solidFill>
                          <a:effectLst/>
                          <a:latin typeface="Calibri" panose="020F0502020204030204" pitchFamily="34" charset="0"/>
                        </a:rPr>
                        <a:t>0.2794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1EA"/>
                    </a:solidFill>
                  </a:tcPr>
                </a:tc>
                <a:tc>
                  <a:txBody>
                    <a:bodyPr/>
                    <a:lstStyle/>
                    <a:p>
                      <a:pPr algn="r" fontAlgn="b"/>
                      <a:r>
                        <a:rPr lang="en-IN" sz="1100" b="0" i="0" u="none" strike="noStrike">
                          <a:solidFill>
                            <a:srgbClr val="000000"/>
                          </a:solidFill>
                          <a:effectLst/>
                          <a:latin typeface="Calibri" panose="020F0502020204030204" pitchFamily="34" charset="0"/>
                        </a:rPr>
                        <a:t>0.2915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4E3"/>
                    </a:solidFill>
                  </a:tcPr>
                </a:tc>
                <a:extLst>
                  <a:ext uri="{0D108BD9-81ED-4DB2-BD59-A6C34878D82A}">
                    <a16:rowId xmlns:a16="http://schemas.microsoft.com/office/drawing/2014/main" val="3814129829"/>
                  </a:ext>
                </a:extLst>
              </a:tr>
              <a:tr h="195016">
                <a:tc>
                  <a:txBody>
                    <a:bodyPr/>
                    <a:lstStyle/>
                    <a:p>
                      <a:pPr algn="l" fontAlgn="ctr"/>
                      <a:r>
                        <a:rPr lang="en-US" sz="1100" b="0" i="0" u="none" strike="noStrike">
                          <a:solidFill>
                            <a:srgbClr val="000000"/>
                          </a:solidFill>
                          <a:effectLst/>
                          <a:latin typeface="Calibri" panose="020F0502020204030204" pitchFamily="34" charset="0"/>
                        </a:rPr>
                        <a:t>Model with top 13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tx_cnt_completed_loans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0.5032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0.4177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0.2529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0.2796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7CCE7"/>
                    </a:solidFill>
                  </a:tcPr>
                </a:tc>
                <a:tc>
                  <a:txBody>
                    <a:bodyPr/>
                    <a:lstStyle/>
                    <a:p>
                      <a:pPr algn="r" fontAlgn="b"/>
                      <a:r>
                        <a:rPr lang="en-IN" sz="1100" b="0" i="0" u="none" strike="noStrike">
                          <a:solidFill>
                            <a:srgbClr val="000000"/>
                          </a:solidFill>
                          <a:effectLst/>
                          <a:latin typeface="Calibri" panose="020F0502020204030204" pitchFamily="34" charset="0"/>
                        </a:rPr>
                        <a:t>0.2858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BEE"/>
                    </a:solidFill>
                  </a:tcPr>
                </a:tc>
                <a:extLst>
                  <a:ext uri="{0D108BD9-81ED-4DB2-BD59-A6C34878D82A}">
                    <a16:rowId xmlns:a16="http://schemas.microsoft.com/office/drawing/2014/main" val="1611884991"/>
                  </a:ext>
                </a:extLst>
              </a:tr>
            </a:tbl>
          </a:graphicData>
        </a:graphic>
      </p:graphicFrame>
    </p:spTree>
    <p:extLst>
      <p:ext uri="{BB962C8B-B14F-4D97-AF65-F5344CB8AC3E}">
        <p14:creationId xmlns:p14="http://schemas.microsoft.com/office/powerpoint/2010/main" val="342859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8</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a:t>Feature Evaluation Plots (13 features)</a:t>
            </a:r>
          </a:p>
        </p:txBody>
      </p:sp>
    </p:spTree>
    <p:extLst>
      <p:ext uri="{BB962C8B-B14F-4D97-AF65-F5344CB8AC3E}">
        <p14:creationId xmlns:p14="http://schemas.microsoft.com/office/powerpoint/2010/main" val="6330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tx_amt_cash_in_total</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a:t>
            </a:r>
            <a:r>
              <a:rPr lang="en-US" sz="1800" b="1" kern="1200" spc="-90" baseline="0">
                <a:solidFill>
                  <a:srgbClr val="785AFF"/>
                </a:solidFill>
                <a:effectLst/>
                <a:latin typeface="Univers LT"/>
                <a:ea typeface="+mj-ea"/>
                <a:cs typeface="+mj-cs"/>
              </a:rPr>
              <a:t>1</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9ACDA22E-59DB-C53F-C2B6-287D83F13254}"/>
              </a:ext>
            </a:extLst>
          </p:cNvPr>
          <p:cNvSpPr txBox="1"/>
          <p:nvPr/>
        </p:nvSpPr>
        <p:spPr>
          <a:xfrm>
            <a:off x="6481280" y="995871"/>
            <a:ext cx="4925153" cy="1092607"/>
          </a:xfrm>
          <a:prstGeom prst="rect">
            <a:avLst/>
          </a:prstGeom>
          <a:noFill/>
        </p:spPr>
        <p:txBody>
          <a:bodyPr wrap="square" lIns="91440" tIns="45720" rIns="91440" bIns="45720" rtlCol="0" anchor="t">
            <a:spAutoFit/>
          </a:bodyPr>
          <a:lstStyle/>
          <a:p>
            <a:r>
              <a:rPr lang="en-US" sz="1300"/>
              <a:t>This metric represents the cumulative amount of cash transactions credited to customer accounts up to the observation date. It specifically excludes any loan amounts received by the customer. The transactions considered include transfers from Other Tonik to Tonik accounts as well as transfers from other banks to Tonik accounts.</a:t>
            </a:r>
            <a:endParaRPr lang="en-IN" sz="1300"/>
          </a:p>
        </p:txBody>
      </p:sp>
      <p:sp>
        <p:nvSpPr>
          <p:cNvPr id="13" name="TextBox 12">
            <a:extLst>
              <a:ext uri="{FF2B5EF4-FFF2-40B4-BE49-F238E27FC236}">
                <a16:creationId xmlns:a16="http://schemas.microsoft.com/office/drawing/2014/main" id="{DB747BC2-3DC6-C930-1E3D-A48641EBC78E}"/>
              </a:ext>
            </a:extLst>
          </p:cNvPr>
          <p:cNvSpPr txBox="1"/>
          <p:nvPr/>
        </p:nvSpPr>
        <p:spPr>
          <a:xfrm>
            <a:off x="7008264" y="2673066"/>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378F2938-747B-2C26-97E9-9D16B7200C68}"/>
              </a:ext>
            </a:extLst>
          </p:cNvPr>
          <p:cNvPicPr>
            <a:picLocks noChangeAspect="1"/>
          </p:cNvPicPr>
          <p:nvPr/>
        </p:nvPicPr>
        <p:blipFill>
          <a:blip r:embed="rId3"/>
          <a:stretch>
            <a:fillRect/>
          </a:stretch>
        </p:blipFill>
        <p:spPr>
          <a:xfrm>
            <a:off x="557435" y="942879"/>
            <a:ext cx="5850011" cy="1571625"/>
          </a:xfrm>
          <a:prstGeom prst="rect">
            <a:avLst/>
          </a:prstGeom>
        </p:spPr>
      </p:pic>
      <p:pic>
        <p:nvPicPr>
          <p:cNvPr id="10" name="Picture 9">
            <a:extLst>
              <a:ext uri="{FF2B5EF4-FFF2-40B4-BE49-F238E27FC236}">
                <a16:creationId xmlns:a16="http://schemas.microsoft.com/office/drawing/2014/main" id="{5C7DACF0-A855-D42C-394A-EE873B323D6B}"/>
              </a:ext>
            </a:extLst>
          </p:cNvPr>
          <p:cNvPicPr>
            <a:picLocks noChangeAspect="1"/>
          </p:cNvPicPr>
          <p:nvPr/>
        </p:nvPicPr>
        <p:blipFill>
          <a:blip r:embed="rId4"/>
          <a:stretch>
            <a:fillRect/>
          </a:stretch>
        </p:blipFill>
        <p:spPr>
          <a:xfrm>
            <a:off x="557435" y="2811565"/>
            <a:ext cx="5923845" cy="3544785"/>
          </a:xfrm>
          <a:prstGeom prst="rect">
            <a:avLst/>
          </a:prstGeom>
        </p:spPr>
      </p:pic>
      <p:pic>
        <p:nvPicPr>
          <p:cNvPr id="15" name="Picture 14">
            <a:extLst>
              <a:ext uri="{FF2B5EF4-FFF2-40B4-BE49-F238E27FC236}">
                <a16:creationId xmlns:a16="http://schemas.microsoft.com/office/drawing/2014/main" id="{EB1C31CD-0DF7-A97F-348D-2C2FA1E13436}"/>
              </a:ext>
            </a:extLst>
          </p:cNvPr>
          <p:cNvPicPr>
            <a:picLocks noChangeAspect="1"/>
          </p:cNvPicPr>
          <p:nvPr/>
        </p:nvPicPr>
        <p:blipFill>
          <a:blip r:embed="rId5"/>
          <a:stretch>
            <a:fillRect/>
          </a:stretch>
        </p:blipFill>
        <p:spPr>
          <a:xfrm>
            <a:off x="7023284" y="2950065"/>
            <a:ext cx="4330516" cy="2965390"/>
          </a:xfrm>
          <a:prstGeom prst="rect">
            <a:avLst/>
          </a:prstGeom>
        </p:spPr>
      </p:pic>
    </p:spTree>
    <p:extLst>
      <p:ext uri="{BB962C8B-B14F-4D97-AF65-F5344CB8AC3E}">
        <p14:creationId xmlns:p14="http://schemas.microsoft.com/office/powerpoint/2010/main" val="1330816650"/>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4285D-EC20-4417-94C9-1222F562DD4A}">
  <ds:schemaRefs>
    <ds:schemaRef ds:uri="http://schemas.microsoft.com/sharepoint/v3/contenttype/forms"/>
  </ds:schemaRefs>
</ds:datastoreItem>
</file>

<file path=customXml/itemProps2.xml><?xml version="1.0" encoding="utf-8"?>
<ds:datastoreItem xmlns:ds="http://schemas.openxmlformats.org/officeDocument/2006/customXml" ds:itemID="{6010A9FB-F30F-41F7-B318-D44A7A8AB8DB}">
  <ds:schemaRefs>
    <ds:schemaRef ds:uri="5f4996b1-2601-4576-adaf-c7aabee466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5</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1_Office Theme</vt:lpstr>
      <vt:lpstr>Trench 3 Transaction Score for B Score Model for Cash </vt:lpstr>
      <vt:lpstr>Architecture Overview of TDB’s Risk Scorecards</vt:lpstr>
      <vt:lpstr>Cash Loan Gamma Transaction Scorecard was developed on Trench 3 users</vt:lpstr>
      <vt:lpstr>FSPD30 rate month-on-month (Cash)</vt:lpstr>
      <vt:lpstr>PowerPoint Presentation</vt:lpstr>
      <vt:lpstr>SHAP(13 feat) </vt:lpstr>
      <vt:lpstr>PowerPoint Presentation</vt:lpstr>
      <vt:lpstr>Feature Evaluation Plots (13 features)</vt:lpstr>
      <vt:lpstr>tx_amt_cash_in_total</vt:lpstr>
      <vt:lpstr>tx_cnt_installments_paid_tot_with_dpd</vt:lpstr>
      <vt:lpstr>cnt_jira_tickets_created_bin</vt:lpstr>
      <vt:lpstr>last_applied_loan_decision</vt:lpstr>
      <vt:lpstr>tx_max_ever_dpd</vt:lpstr>
      <vt:lpstr>time_since_last_applied_loan_application_time</vt:lpstr>
      <vt:lpstr>tx_med_days_bt_cash_out_trans</vt:lpstr>
      <vt:lpstr>meng_no_of_logins</vt:lpstr>
      <vt:lpstr>dob_observation_date</vt:lpstr>
      <vt:lpstr>last_applied_loan_type_bin</vt:lpstr>
      <vt:lpstr>cs_contactable_last_90d_cnt</vt:lpstr>
      <vt:lpstr>attempted_applications_cnt</vt:lpstr>
      <vt:lpstr>tx_cnt_completed_loans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revision>1</cp:revision>
  <dcterms:created xsi:type="dcterms:W3CDTF">2023-11-14T06:47:28Z</dcterms:created>
  <dcterms:modified xsi:type="dcterms:W3CDTF">2025-05-28T06:52:41Z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