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498" r:id="rId5"/>
    <p:sldId id="730" r:id="rId6"/>
    <p:sldId id="696" r:id="rId7"/>
    <p:sldId id="734" r:id="rId8"/>
    <p:sldId id="690" r:id="rId9"/>
    <p:sldId id="733" r:id="rId10"/>
    <p:sldId id="709" r:id="rId11"/>
    <p:sldId id="689" r:id="rId12"/>
    <p:sldId id="740" r:id="rId13"/>
    <p:sldId id="736" r:id="rId14"/>
    <p:sldId id="741" r:id="rId15"/>
    <p:sldId id="737" r:id="rId16"/>
    <p:sldId id="738" r:id="rId17"/>
    <p:sldId id="752" r:id="rId18"/>
    <p:sldId id="744" r:id="rId19"/>
    <p:sldId id="743" r:id="rId20"/>
    <p:sldId id="735" r:id="rId21"/>
    <p:sldId id="739" r:id="rId22"/>
    <p:sldId id="742" r:id="rId23"/>
    <p:sldId id="747" r:id="rId24"/>
    <p:sldId id="745" r:id="rId25"/>
    <p:sldId id="746" r:id="rId26"/>
    <p:sldId id="657" r:id="rId27"/>
    <p:sldId id="7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B0DC70-2F3C-4E65-B845-58ECF93EC628}" v="9" dt="2025-06-11T08:11:20.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83"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2575A643-3E14-C6D6-814F-177F813D6496}"/>
    <pc:docChg chg="modSld">
      <pc:chgData name="Biswa" userId="S::bbanik@tonikbank.com::26f52a98-3216-49f8-95c0-92c9bbdc30ba" providerId="AD" clId="Web-{2575A643-3E14-C6D6-814F-177F813D6496}" dt="2025-04-10T08:19:50.911" v="4" actId="20577"/>
      <pc:docMkLst>
        <pc:docMk/>
      </pc:docMkLst>
      <pc:sldChg chg="modSp">
        <pc:chgData name="Biswa" userId="S::bbanik@tonikbank.com::26f52a98-3216-49f8-95c0-92c9bbdc30ba" providerId="AD" clId="Web-{2575A643-3E14-C6D6-814F-177F813D6496}" dt="2025-04-10T08:19:50.911" v="4" actId="20577"/>
        <pc:sldMkLst>
          <pc:docMk/>
          <pc:sldMk cId="4129944639" sldId="498"/>
        </pc:sldMkLst>
        <pc:spChg chg="mod">
          <ac:chgData name="Biswa" userId="S::bbanik@tonikbank.com::26f52a98-3216-49f8-95c0-92c9bbdc30ba" providerId="AD" clId="Web-{2575A643-3E14-C6D6-814F-177F813D6496}" dt="2025-04-10T08:19:50.911" v="4" actId="20577"/>
          <ac:spMkLst>
            <pc:docMk/>
            <pc:sldMk cId="4129944639" sldId="498"/>
            <ac:spMk id="3" creationId="{4F7E8F7E-6D89-74CB-11C3-C84321CCA4F1}"/>
          </ac:spMkLst>
        </pc:spChg>
      </pc:sldChg>
    </pc:docChg>
  </pc:docChgLst>
  <pc:docChgLst>
    <pc:chgData name="Pradeepa P" userId="S::pparameshvaran@tonikbank.com::ba3c13e9-ce31-4e98-8655-9daa7e0bceff" providerId="AD" clId="Web-{49CC30DD-B363-96DC-3D6B-84D0520767F7}"/>
    <pc:docChg chg="delSld modSld sldOrd">
      <pc:chgData name="Pradeepa P" userId="S::pparameshvaran@tonikbank.com::ba3c13e9-ce31-4e98-8655-9daa7e0bceff" providerId="AD" clId="Web-{49CC30DD-B363-96DC-3D6B-84D0520767F7}" dt="2025-04-02T05:52:49.863" v="749" actId="14100"/>
      <pc:docMkLst>
        <pc:docMk/>
      </pc:docMkLst>
      <pc:sldChg chg="addSp delSp modSp">
        <pc:chgData name="Pradeepa P" userId="S::pparameshvaran@tonikbank.com::ba3c13e9-ce31-4e98-8655-9daa7e0bceff" providerId="AD" clId="Web-{49CC30DD-B363-96DC-3D6B-84D0520767F7}" dt="2025-04-02T05:50:20.186" v="714" actId="20577"/>
        <pc:sldMkLst>
          <pc:docMk/>
          <pc:sldMk cId="66528652" sldId="666"/>
        </pc:sldMkLst>
      </pc:sldChg>
      <pc:sldChg chg="addSp delSp modSp ord">
        <pc:chgData name="Pradeepa P" userId="S::pparameshvaran@tonikbank.com::ba3c13e9-ce31-4e98-8655-9daa7e0bceff" providerId="AD" clId="Web-{49CC30DD-B363-96DC-3D6B-84D0520767F7}" dt="2025-04-02T05:52:30.550" v="744" actId="20577"/>
        <pc:sldMkLst>
          <pc:docMk/>
          <pc:sldMk cId="171521606" sldId="674"/>
        </pc:sldMkLst>
      </pc:sldChg>
      <pc:sldChg chg="del">
        <pc:chgData name="Pradeepa P" userId="S::pparameshvaran@tonikbank.com::ba3c13e9-ce31-4e98-8655-9daa7e0bceff" providerId="AD" clId="Web-{49CC30DD-B363-96DC-3D6B-84D0520767F7}" dt="2025-04-02T05:07:16.700" v="281"/>
        <pc:sldMkLst>
          <pc:docMk/>
          <pc:sldMk cId="3862446276" sldId="675"/>
        </pc:sldMkLst>
      </pc:sldChg>
      <pc:sldChg chg="addSp delSp modSp">
        <pc:chgData name="Pradeepa P" userId="S::pparameshvaran@tonikbank.com::ba3c13e9-ce31-4e98-8655-9daa7e0bceff" providerId="AD" clId="Web-{49CC30DD-B363-96DC-3D6B-84D0520767F7}" dt="2025-04-02T05:52:20.143" v="741" actId="20577"/>
        <pc:sldMkLst>
          <pc:docMk/>
          <pc:sldMk cId="1535341340" sldId="677"/>
        </pc:sldMkLst>
      </pc:sldChg>
      <pc:sldChg chg="addSp delSp modSp ord">
        <pc:chgData name="Pradeepa P" userId="S::pparameshvaran@tonikbank.com::ba3c13e9-ce31-4e98-8655-9daa7e0bceff" providerId="AD" clId="Web-{49CC30DD-B363-96DC-3D6B-84D0520767F7}" dt="2025-04-02T05:04:02.131" v="213" actId="1076"/>
        <pc:sldMkLst>
          <pc:docMk/>
          <pc:sldMk cId="1597031962" sldId="678"/>
        </pc:sldMkLst>
      </pc:sldChg>
      <pc:sldChg chg="addSp delSp modSp ord">
        <pc:chgData name="Pradeepa P" userId="S::pparameshvaran@tonikbank.com::ba3c13e9-ce31-4e98-8655-9daa7e0bceff" providerId="AD" clId="Web-{49CC30DD-B363-96DC-3D6B-84D0520767F7}" dt="2025-04-02T05:04:38.054" v="224" actId="14100"/>
        <pc:sldMkLst>
          <pc:docMk/>
          <pc:sldMk cId="363834639" sldId="681"/>
        </pc:sldMkLst>
      </pc:sldChg>
      <pc:sldChg chg="modSp">
        <pc:chgData name="Pradeepa P" userId="S::pparameshvaran@tonikbank.com::ba3c13e9-ce31-4e98-8655-9daa7e0bceff" providerId="AD" clId="Web-{49CC30DD-B363-96DC-3D6B-84D0520767F7}" dt="2025-04-02T04:59:18.234" v="85" actId="20577"/>
        <pc:sldMkLst>
          <pc:docMk/>
          <pc:sldMk cId="633098496" sldId="689"/>
        </pc:sldMkLst>
        <pc:spChg chg="mod">
          <ac:chgData name="Pradeepa P" userId="S::pparameshvaran@tonikbank.com::ba3c13e9-ce31-4e98-8655-9daa7e0bceff" providerId="AD" clId="Web-{49CC30DD-B363-96DC-3D6B-84D0520767F7}" dt="2025-04-02T04:59:18.234" v="85" actId="20577"/>
          <ac:spMkLst>
            <pc:docMk/>
            <pc:sldMk cId="633098496" sldId="689"/>
            <ac:spMk id="3" creationId="{B142CDEE-B919-E235-FAB7-B7A0EDAF6A3C}"/>
          </ac:spMkLst>
        </pc:spChg>
      </pc:sldChg>
      <pc:sldChg chg="modSp">
        <pc:chgData name="Pradeepa P" userId="S::pparameshvaran@tonikbank.com::ba3c13e9-ce31-4e98-8655-9daa7e0bceff" providerId="AD" clId="Web-{49CC30DD-B363-96DC-3D6B-84D0520767F7}" dt="2025-04-02T05:48:38.542" v="704" actId="20577"/>
        <pc:sldMkLst>
          <pc:docMk/>
          <pc:sldMk cId="4067340277" sldId="690"/>
        </pc:sldMkLst>
        <pc:spChg chg="mod">
          <ac:chgData name="Pradeepa P" userId="S::pparameshvaran@tonikbank.com::ba3c13e9-ce31-4e98-8655-9daa7e0bceff" providerId="AD" clId="Web-{49CC30DD-B363-96DC-3D6B-84D0520767F7}" dt="2025-04-02T05:47:55.884" v="698" actId="20577"/>
          <ac:spMkLst>
            <pc:docMk/>
            <pc:sldMk cId="4067340277" sldId="690"/>
            <ac:spMk id="7" creationId="{3685D584-4F2C-FD07-F734-31CEC2203F49}"/>
          </ac:spMkLst>
        </pc:spChg>
        <pc:spChg chg="mod">
          <ac:chgData name="Pradeepa P" userId="S::pparameshvaran@tonikbank.com::ba3c13e9-ce31-4e98-8655-9daa7e0bceff" providerId="AD" clId="Web-{49CC30DD-B363-96DC-3D6B-84D0520767F7}" dt="2025-04-02T05:47:30.274" v="693" actId="20577"/>
          <ac:spMkLst>
            <pc:docMk/>
            <pc:sldMk cId="4067340277" sldId="690"/>
            <ac:spMk id="14" creationId="{A7A80D9A-16CA-8CE2-06F5-D014C9844F49}"/>
          </ac:spMkLst>
        </pc:spChg>
        <pc:spChg chg="mod">
          <ac:chgData name="Pradeepa P" userId="S::pparameshvaran@tonikbank.com::ba3c13e9-ce31-4e98-8655-9daa7e0bceff" providerId="AD" clId="Web-{49CC30DD-B363-96DC-3D6B-84D0520767F7}" dt="2025-04-02T05:47:34.899" v="695" actId="20577"/>
          <ac:spMkLst>
            <pc:docMk/>
            <pc:sldMk cId="4067340277" sldId="690"/>
            <ac:spMk id="15" creationId="{AB7593A3-2FB3-AD2D-95DC-FA66BE90944F}"/>
          </ac:spMkLst>
        </pc:spChg>
        <pc:spChg chg="mod">
          <ac:chgData name="Pradeepa P" userId="S::pparameshvaran@tonikbank.com::ba3c13e9-ce31-4e98-8655-9daa7e0bceff" providerId="AD" clId="Web-{49CC30DD-B363-96DC-3D6B-84D0520767F7}" dt="2025-04-02T05:48:38.542" v="704" actId="20577"/>
          <ac:spMkLst>
            <pc:docMk/>
            <pc:sldMk cId="4067340277" sldId="690"/>
            <ac:spMk id="17" creationId="{D853B058-D290-250A-5607-23584E067A19}"/>
          </ac:spMkLst>
        </pc:spChg>
        <pc:spChg chg="mod">
          <ac:chgData name="Pradeepa P" userId="S::pparameshvaran@tonikbank.com::ba3c13e9-ce31-4e98-8655-9daa7e0bceff" providerId="AD" clId="Web-{49CC30DD-B363-96DC-3D6B-84D0520767F7}" dt="2025-04-02T05:46:54.585" v="691" actId="20577"/>
          <ac:spMkLst>
            <pc:docMk/>
            <pc:sldMk cId="4067340277" sldId="690"/>
            <ac:spMk id="18" creationId="{A66641C1-CF4A-74AD-6D9B-655039344F55}"/>
          </ac:spMkLst>
        </pc:spChg>
        <pc:spChg chg="mod">
          <ac:chgData name="Pradeepa P" userId="S::pparameshvaran@tonikbank.com::ba3c13e9-ce31-4e98-8655-9daa7e0bceff" providerId="AD" clId="Web-{49CC30DD-B363-96DC-3D6B-84D0520767F7}" dt="2025-04-02T05:48:35.854" v="701" actId="20577"/>
          <ac:spMkLst>
            <pc:docMk/>
            <pc:sldMk cId="4067340277" sldId="690"/>
            <ac:spMk id="31" creationId="{5A191559-CFD5-2DB4-B03F-F8BA1C32581D}"/>
          </ac:spMkLst>
        </pc:spChg>
      </pc:sldChg>
      <pc:sldChg chg="addSp delSp modSp">
        <pc:chgData name="Pradeepa P" userId="S::pparameshvaran@tonikbank.com::ba3c13e9-ce31-4e98-8655-9daa7e0bceff" providerId="AD" clId="Web-{49CC30DD-B363-96DC-3D6B-84D0520767F7}" dt="2025-04-02T04:54:58.112" v="58"/>
        <pc:sldMkLst>
          <pc:docMk/>
          <pc:sldMk cId="2942096670" sldId="696"/>
        </pc:sldMkLst>
      </pc:sldChg>
      <pc:sldChg chg="addSp delSp modSp">
        <pc:chgData name="Pradeepa P" userId="S::pparameshvaran@tonikbank.com::ba3c13e9-ce31-4e98-8655-9daa7e0bceff" providerId="AD" clId="Web-{49CC30DD-B363-96DC-3D6B-84D0520767F7}" dt="2025-04-02T05:49:11.871" v="711" actId="14100"/>
        <pc:sldMkLst>
          <pc:docMk/>
          <pc:sldMk cId="1783882869" sldId="697"/>
        </pc:sldMkLst>
      </pc:sldChg>
      <pc:sldChg chg="addSp delSp modSp">
        <pc:chgData name="Pradeepa P" userId="S::pparameshvaran@tonikbank.com::ba3c13e9-ce31-4e98-8655-9daa7e0bceff" providerId="AD" clId="Web-{49CC30DD-B363-96DC-3D6B-84D0520767F7}" dt="2025-04-02T05:02:40.253" v="174" actId="1076"/>
        <pc:sldMkLst>
          <pc:docMk/>
          <pc:sldMk cId="2512632572" sldId="699"/>
        </pc:sldMkLst>
      </pc:sldChg>
      <pc:sldChg chg="addSp delSp modSp">
        <pc:chgData name="Pradeepa P" userId="S::pparameshvaran@tonikbank.com::ba3c13e9-ce31-4e98-8655-9daa7e0bceff" providerId="AD" clId="Web-{49CC30DD-B363-96DC-3D6B-84D0520767F7}" dt="2025-04-02T05:03:33.631" v="205" actId="1076"/>
        <pc:sldMkLst>
          <pc:docMk/>
          <pc:sldMk cId="2925055086" sldId="701"/>
        </pc:sldMkLst>
      </pc:sldChg>
      <pc:sldChg chg="addSp delSp modSp ord">
        <pc:chgData name="Pradeepa P" userId="S::pparameshvaran@tonikbank.com::ba3c13e9-ce31-4e98-8655-9daa7e0bceff" providerId="AD" clId="Web-{49CC30DD-B363-96DC-3D6B-84D0520767F7}" dt="2025-04-02T05:52:39.003" v="747" actId="20577"/>
        <pc:sldMkLst>
          <pc:docMk/>
          <pc:sldMk cId="1459693824" sldId="702"/>
        </pc:sldMkLst>
      </pc:sldChg>
      <pc:sldChg chg="del">
        <pc:chgData name="Pradeepa P" userId="S::pparameshvaran@tonikbank.com::ba3c13e9-ce31-4e98-8655-9daa7e0bceff" providerId="AD" clId="Web-{49CC30DD-B363-96DC-3D6B-84D0520767F7}" dt="2025-04-02T05:50:13.873" v="712"/>
        <pc:sldMkLst>
          <pc:docMk/>
          <pc:sldMk cId="4051006143" sldId="703"/>
        </pc:sldMkLst>
      </pc:sldChg>
      <pc:sldChg chg="addSp delSp modSp ord">
        <pc:chgData name="Pradeepa P" userId="S::pparameshvaran@tonikbank.com::ba3c13e9-ce31-4e98-8655-9daa7e0bceff" providerId="AD" clId="Web-{49CC30DD-B363-96DC-3D6B-84D0520767F7}" dt="2025-04-02T05:01:36.954" v="147" actId="1076"/>
        <pc:sldMkLst>
          <pc:docMk/>
          <pc:sldMk cId="356660738" sldId="707"/>
        </pc:sldMkLst>
      </pc:sldChg>
      <pc:sldChg chg="addSp delSp modSp">
        <pc:chgData name="Pradeepa P" userId="S::pparameshvaran@tonikbank.com::ba3c13e9-ce31-4e98-8655-9daa7e0bceff" providerId="AD" clId="Web-{49CC30DD-B363-96DC-3D6B-84D0520767F7}" dt="2025-04-02T05:46:43.491" v="689" actId="1076"/>
        <pc:sldMkLst>
          <pc:docMk/>
          <pc:sldMk cId="3428591970" sldId="709"/>
        </pc:sldMkLst>
        <pc:spChg chg="mod">
          <ac:chgData name="Pradeepa P" userId="S::pparameshvaran@tonikbank.com::ba3c13e9-ce31-4e98-8655-9daa7e0bceff" providerId="AD" clId="Web-{49CC30DD-B363-96DC-3D6B-84D0520767F7}" dt="2025-04-02T05:46:31.178" v="686" actId="1076"/>
          <ac:spMkLst>
            <pc:docMk/>
            <pc:sldMk cId="3428591970" sldId="709"/>
            <ac:spMk id="4" creationId="{4F73EB1E-3A8E-0CFD-8DFF-6C3239596E44}"/>
          </ac:spMkLst>
        </pc:spChg>
        <pc:spChg chg="mod">
          <ac:chgData name="Pradeepa P" userId="S::pparameshvaran@tonikbank.com::ba3c13e9-ce31-4e98-8655-9daa7e0bceff" providerId="AD" clId="Web-{49CC30DD-B363-96DC-3D6B-84D0520767F7}" dt="2025-04-02T05:46:43.491" v="689" actId="1076"/>
          <ac:spMkLst>
            <pc:docMk/>
            <pc:sldMk cId="3428591970" sldId="709"/>
            <ac:spMk id="6" creationId="{08FF86E1-CC83-7BED-BC23-32135FEA805B}"/>
          </ac:spMkLst>
        </pc:spChg>
        <pc:graphicFrameChg chg="mod modGraphic">
          <ac:chgData name="Pradeepa P" userId="S::pparameshvaran@tonikbank.com::ba3c13e9-ce31-4e98-8655-9daa7e0bceff" providerId="AD" clId="Web-{49CC30DD-B363-96DC-3D6B-84D0520767F7}" dt="2025-04-02T05:46:23.115" v="685" actId="1076"/>
          <ac:graphicFrameMkLst>
            <pc:docMk/>
            <pc:sldMk cId="3428591970" sldId="709"/>
            <ac:graphicFrameMk id="7" creationId="{90571596-72DD-C747-505A-F2D7D714FF9B}"/>
          </ac:graphicFrameMkLst>
        </pc:graphicFrameChg>
      </pc:sldChg>
      <pc:sldChg chg="addSp delSp modSp">
        <pc:chgData name="Pradeepa P" userId="S::pparameshvaran@tonikbank.com::ba3c13e9-ce31-4e98-8655-9daa7e0bceff" providerId="AD" clId="Web-{49CC30DD-B363-96DC-3D6B-84D0520767F7}" dt="2025-04-02T05:52:43.519" v="748" actId="20577"/>
        <pc:sldMkLst>
          <pc:docMk/>
          <pc:sldMk cId="2606321248" sldId="710"/>
        </pc:sldMkLst>
      </pc:sldChg>
      <pc:sldChg chg="addSp delSp modSp ord">
        <pc:chgData name="Pradeepa P" userId="S::pparameshvaran@tonikbank.com::ba3c13e9-ce31-4e98-8655-9daa7e0bceff" providerId="AD" clId="Web-{49CC30DD-B363-96DC-3D6B-84D0520767F7}" dt="2025-04-02T05:00:14.779" v="97"/>
        <pc:sldMkLst>
          <pc:docMk/>
          <pc:sldMk cId="1756677345" sldId="712"/>
        </pc:sldMkLst>
      </pc:sldChg>
      <pc:sldChg chg="addSp delSp modSp ord">
        <pc:chgData name="Pradeepa P" userId="S::pparameshvaran@tonikbank.com::ba3c13e9-ce31-4e98-8655-9daa7e0bceff" providerId="AD" clId="Web-{49CC30DD-B363-96DC-3D6B-84D0520767F7}" dt="2025-04-02T05:52:35.535" v="746" actId="20577"/>
        <pc:sldMkLst>
          <pc:docMk/>
          <pc:sldMk cId="2527921208" sldId="713"/>
        </pc:sldMkLst>
      </pc:sldChg>
      <pc:sldChg chg="addSp delSp modSp">
        <pc:chgData name="Pradeepa P" userId="S::pparameshvaran@tonikbank.com::ba3c13e9-ce31-4e98-8655-9daa7e0bceff" providerId="AD" clId="Web-{49CC30DD-B363-96DC-3D6B-84D0520767F7}" dt="2025-04-02T05:52:49.863" v="749" actId="14100"/>
        <pc:sldMkLst>
          <pc:docMk/>
          <pc:sldMk cId="3926436191" sldId="714"/>
        </pc:sldMkLst>
      </pc:sldChg>
    </pc:docChg>
  </pc:docChgLst>
  <pc:docChgLst>
    <pc:chgData name="Bhuvanesh" userId="4650cd39-8dbb-4c0f-8fda-594efc81948c" providerId="ADAL" clId="{69B0DC70-2F3C-4E65-B845-58ECF93EC628}"/>
    <pc:docChg chg="undo custSel modSld sldOrd">
      <pc:chgData name="Bhuvanesh" userId="4650cd39-8dbb-4c0f-8fda-594efc81948c" providerId="ADAL" clId="{69B0DC70-2F3C-4E65-B845-58ECF93EC628}" dt="2025-06-11T08:13:52.349" v="97" actId="1076"/>
      <pc:docMkLst>
        <pc:docMk/>
      </pc:docMkLst>
      <pc:sldChg chg="addSp delSp modSp mod">
        <pc:chgData name="Bhuvanesh" userId="4650cd39-8dbb-4c0f-8fda-594efc81948c" providerId="ADAL" clId="{69B0DC70-2F3C-4E65-B845-58ECF93EC628}" dt="2025-06-11T08:03:03.389" v="37" actId="108"/>
        <pc:sldMkLst>
          <pc:docMk/>
          <pc:sldMk cId="3428591970" sldId="709"/>
        </pc:sldMkLst>
        <pc:graphicFrameChg chg="add mod">
          <ac:chgData name="Bhuvanesh" userId="4650cd39-8dbb-4c0f-8fda-594efc81948c" providerId="ADAL" clId="{69B0DC70-2F3C-4E65-B845-58ECF93EC628}" dt="2025-06-11T08:01:42.565" v="24"/>
          <ac:graphicFrameMkLst>
            <pc:docMk/>
            <pc:sldMk cId="3428591970" sldId="709"/>
            <ac:graphicFrameMk id="2" creationId="{3BA53F77-1F2D-44BD-D1C3-570D51273489}"/>
          </ac:graphicFrameMkLst>
        </pc:graphicFrameChg>
        <pc:graphicFrameChg chg="del">
          <ac:chgData name="Bhuvanesh" userId="4650cd39-8dbb-4c0f-8fda-594efc81948c" providerId="ADAL" clId="{69B0DC70-2F3C-4E65-B845-58ECF93EC628}" dt="2025-06-11T08:01:19.918" v="23" actId="478"/>
          <ac:graphicFrameMkLst>
            <pc:docMk/>
            <pc:sldMk cId="3428591970" sldId="709"/>
            <ac:graphicFrameMk id="5" creationId="{BABE7881-40A0-ED4B-F7D7-A30569C18598}"/>
          </ac:graphicFrameMkLst>
        </pc:graphicFrameChg>
        <pc:graphicFrameChg chg="mod modGraphic">
          <ac:chgData name="Bhuvanesh" userId="4650cd39-8dbb-4c0f-8fda-594efc81948c" providerId="ADAL" clId="{69B0DC70-2F3C-4E65-B845-58ECF93EC628}" dt="2025-06-11T08:03:03.389" v="37" actId="108"/>
          <ac:graphicFrameMkLst>
            <pc:docMk/>
            <pc:sldMk cId="3428591970" sldId="709"/>
            <ac:graphicFrameMk id="7" creationId="{90571596-72DD-C747-505A-F2D7D714FF9B}"/>
          </ac:graphicFrameMkLst>
        </pc:graphicFrameChg>
        <pc:graphicFrameChg chg="add mod modGraphic">
          <ac:chgData name="Bhuvanesh" userId="4650cd39-8dbb-4c0f-8fda-594efc81948c" providerId="ADAL" clId="{69B0DC70-2F3C-4E65-B845-58ECF93EC628}" dt="2025-06-11T08:02:18.762" v="31" actId="14734"/>
          <ac:graphicFrameMkLst>
            <pc:docMk/>
            <pc:sldMk cId="3428591970" sldId="709"/>
            <ac:graphicFrameMk id="8" creationId="{DDA1575D-24B5-6517-56B2-B0D82D523419}"/>
          </ac:graphicFrameMkLst>
        </pc:graphicFrameChg>
      </pc:sldChg>
      <pc:sldChg chg="addSp delSp modSp mod">
        <pc:chgData name="Bhuvanesh" userId="4650cd39-8dbb-4c0f-8fda-594efc81948c" providerId="ADAL" clId="{69B0DC70-2F3C-4E65-B845-58ECF93EC628}" dt="2025-06-11T08:01:06.558" v="22" actId="14100"/>
        <pc:sldMkLst>
          <pc:docMk/>
          <pc:sldMk cId="2995196123" sldId="733"/>
        </pc:sldMkLst>
        <pc:picChg chg="del">
          <ac:chgData name="Bhuvanesh" userId="4650cd39-8dbb-4c0f-8fda-594efc81948c" providerId="ADAL" clId="{69B0DC70-2F3C-4E65-B845-58ECF93EC628}" dt="2025-06-11T07:57:07.743" v="0" actId="478"/>
          <ac:picMkLst>
            <pc:docMk/>
            <pc:sldMk cId="2995196123" sldId="733"/>
            <ac:picMk id="5" creationId="{285D775C-93FD-15DB-E1CF-AF99459652DD}"/>
          </ac:picMkLst>
        </pc:picChg>
        <pc:picChg chg="add mod">
          <ac:chgData name="Bhuvanesh" userId="4650cd39-8dbb-4c0f-8fda-594efc81948c" providerId="ADAL" clId="{69B0DC70-2F3C-4E65-B845-58ECF93EC628}" dt="2025-06-11T07:58:53.417" v="11" actId="14100"/>
          <ac:picMkLst>
            <pc:docMk/>
            <pc:sldMk cId="2995196123" sldId="733"/>
            <ac:picMk id="6" creationId="{0E155311-07E8-7DEA-4BEF-78C03EBF1BE8}"/>
          </ac:picMkLst>
        </pc:picChg>
        <pc:picChg chg="del">
          <ac:chgData name="Bhuvanesh" userId="4650cd39-8dbb-4c0f-8fda-594efc81948c" providerId="ADAL" clId="{69B0DC70-2F3C-4E65-B845-58ECF93EC628}" dt="2025-06-11T07:57:35.241" v="10" actId="478"/>
          <ac:picMkLst>
            <pc:docMk/>
            <pc:sldMk cId="2995196123" sldId="733"/>
            <ac:picMk id="9" creationId="{015FDF23-06BA-C188-6815-994F61F01A5C}"/>
          </ac:picMkLst>
        </pc:picChg>
        <pc:picChg chg="add mod">
          <ac:chgData name="Bhuvanesh" userId="4650cd39-8dbb-4c0f-8fda-594efc81948c" providerId="ADAL" clId="{69B0DC70-2F3C-4E65-B845-58ECF93EC628}" dt="2025-06-11T08:01:06.558" v="22" actId="14100"/>
          <ac:picMkLst>
            <pc:docMk/>
            <pc:sldMk cId="2995196123" sldId="733"/>
            <ac:picMk id="10" creationId="{9B1BE942-522F-B70B-B96D-47EC515A1CF1}"/>
          </ac:picMkLst>
        </pc:picChg>
      </pc:sldChg>
      <pc:sldChg chg="modSp mod">
        <pc:chgData name="Bhuvanesh" userId="4650cd39-8dbb-4c0f-8fda-594efc81948c" providerId="ADAL" clId="{69B0DC70-2F3C-4E65-B845-58ECF93EC628}" dt="2025-06-11T08:05:15.458" v="51" actId="20577"/>
        <pc:sldMkLst>
          <pc:docMk/>
          <pc:sldMk cId="1330816650" sldId="735"/>
        </pc:sldMkLst>
        <pc:spChg chg="mod">
          <ac:chgData name="Bhuvanesh" userId="4650cd39-8dbb-4c0f-8fda-594efc81948c" providerId="ADAL" clId="{69B0DC70-2F3C-4E65-B845-58ECF93EC628}" dt="2025-06-11T08:05:15.458" v="51" actId="20577"/>
          <ac:spMkLst>
            <pc:docMk/>
            <pc:sldMk cId="1330816650" sldId="735"/>
            <ac:spMk id="6" creationId="{D4A521BE-FDBF-F4C8-94E5-B615C274EFED}"/>
          </ac:spMkLst>
        </pc:spChg>
      </pc:sldChg>
      <pc:sldChg chg="modSp mod ord">
        <pc:chgData name="Bhuvanesh" userId="4650cd39-8dbb-4c0f-8fda-594efc81948c" providerId="ADAL" clId="{69B0DC70-2F3C-4E65-B845-58ECF93EC628}" dt="2025-06-11T08:04:22.191" v="41" actId="20577"/>
        <pc:sldMkLst>
          <pc:docMk/>
          <pc:sldMk cId="3257130989" sldId="738"/>
        </pc:sldMkLst>
        <pc:spChg chg="mod">
          <ac:chgData name="Bhuvanesh" userId="4650cd39-8dbb-4c0f-8fda-594efc81948c" providerId="ADAL" clId="{69B0DC70-2F3C-4E65-B845-58ECF93EC628}" dt="2025-06-11T08:04:22.191" v="41" actId="20577"/>
          <ac:spMkLst>
            <pc:docMk/>
            <pc:sldMk cId="3257130989" sldId="738"/>
            <ac:spMk id="6" creationId="{EFDCCD91-CF25-33D3-58D0-B338FBBDF2CC}"/>
          </ac:spMkLst>
        </pc:spChg>
      </pc:sldChg>
      <pc:sldChg chg="modSp mod ord">
        <pc:chgData name="Bhuvanesh" userId="4650cd39-8dbb-4c0f-8fda-594efc81948c" providerId="ADAL" clId="{69B0DC70-2F3C-4E65-B845-58ECF93EC628}" dt="2025-06-11T08:05:38.939" v="55" actId="20577"/>
        <pc:sldMkLst>
          <pc:docMk/>
          <pc:sldMk cId="2316968103" sldId="739"/>
        </pc:sldMkLst>
        <pc:spChg chg="mod">
          <ac:chgData name="Bhuvanesh" userId="4650cd39-8dbb-4c0f-8fda-594efc81948c" providerId="ADAL" clId="{69B0DC70-2F3C-4E65-B845-58ECF93EC628}" dt="2025-06-11T08:05:38.939" v="55" actId="20577"/>
          <ac:spMkLst>
            <pc:docMk/>
            <pc:sldMk cId="2316968103" sldId="739"/>
            <ac:spMk id="6" creationId="{54E441E8-8569-97F2-FF11-B9F0EC769D33}"/>
          </ac:spMkLst>
        </pc:spChg>
      </pc:sldChg>
      <pc:sldChg chg="modSp mod ord">
        <pc:chgData name="Bhuvanesh" userId="4650cd39-8dbb-4c0f-8fda-594efc81948c" providerId="ADAL" clId="{69B0DC70-2F3C-4E65-B845-58ECF93EC628}" dt="2025-06-11T08:05:52.198" v="59" actId="20577"/>
        <pc:sldMkLst>
          <pc:docMk/>
          <pc:sldMk cId="3401929816" sldId="742"/>
        </pc:sldMkLst>
        <pc:spChg chg="mod">
          <ac:chgData name="Bhuvanesh" userId="4650cd39-8dbb-4c0f-8fda-594efc81948c" providerId="ADAL" clId="{69B0DC70-2F3C-4E65-B845-58ECF93EC628}" dt="2025-06-11T08:05:52.198" v="59" actId="20577"/>
          <ac:spMkLst>
            <pc:docMk/>
            <pc:sldMk cId="3401929816" sldId="742"/>
            <ac:spMk id="6" creationId="{85358B7C-ADC0-6A8A-DA44-A29770150F23}"/>
          </ac:spMkLst>
        </pc:spChg>
      </pc:sldChg>
      <pc:sldChg chg="modSp mod">
        <pc:chgData name="Bhuvanesh" userId="4650cd39-8dbb-4c0f-8fda-594efc81948c" providerId="ADAL" clId="{69B0DC70-2F3C-4E65-B845-58ECF93EC628}" dt="2025-06-11T08:05:03.299" v="49" actId="20577"/>
        <pc:sldMkLst>
          <pc:docMk/>
          <pc:sldMk cId="3399571355" sldId="743"/>
        </pc:sldMkLst>
        <pc:spChg chg="mod">
          <ac:chgData name="Bhuvanesh" userId="4650cd39-8dbb-4c0f-8fda-594efc81948c" providerId="ADAL" clId="{69B0DC70-2F3C-4E65-B845-58ECF93EC628}" dt="2025-06-11T08:05:03.299" v="49" actId="20577"/>
          <ac:spMkLst>
            <pc:docMk/>
            <pc:sldMk cId="3399571355" sldId="743"/>
            <ac:spMk id="6" creationId="{38674905-FAEB-0427-6DA4-DC25A08C26D2}"/>
          </ac:spMkLst>
        </pc:spChg>
      </pc:sldChg>
      <pc:sldChg chg="modSp mod ord">
        <pc:chgData name="Bhuvanesh" userId="4650cd39-8dbb-4c0f-8fda-594efc81948c" providerId="ADAL" clId="{69B0DC70-2F3C-4E65-B845-58ECF93EC628}" dt="2025-06-11T08:04:54.792" v="47" actId="20577"/>
        <pc:sldMkLst>
          <pc:docMk/>
          <pc:sldMk cId="4172571060" sldId="744"/>
        </pc:sldMkLst>
        <pc:spChg chg="mod">
          <ac:chgData name="Bhuvanesh" userId="4650cd39-8dbb-4c0f-8fda-594efc81948c" providerId="ADAL" clId="{69B0DC70-2F3C-4E65-B845-58ECF93EC628}" dt="2025-06-11T08:04:54.792" v="47" actId="20577"/>
          <ac:spMkLst>
            <pc:docMk/>
            <pc:sldMk cId="4172571060" sldId="744"/>
            <ac:spMk id="6" creationId="{D5848ED9-9354-04D1-95D2-A54A63C4DBDC}"/>
          </ac:spMkLst>
        </pc:spChg>
      </pc:sldChg>
      <pc:sldChg chg="modSp mod">
        <pc:chgData name="Bhuvanesh" userId="4650cd39-8dbb-4c0f-8fda-594efc81948c" providerId="ADAL" clId="{69B0DC70-2F3C-4E65-B845-58ECF93EC628}" dt="2025-06-11T08:06:09.030" v="61" actId="20577"/>
        <pc:sldMkLst>
          <pc:docMk/>
          <pc:sldMk cId="787979962" sldId="747"/>
        </pc:sldMkLst>
        <pc:spChg chg="mod">
          <ac:chgData name="Bhuvanesh" userId="4650cd39-8dbb-4c0f-8fda-594efc81948c" providerId="ADAL" clId="{69B0DC70-2F3C-4E65-B845-58ECF93EC628}" dt="2025-06-11T08:06:09.030" v="61" actId="20577"/>
          <ac:spMkLst>
            <pc:docMk/>
            <pc:sldMk cId="787979962" sldId="747"/>
            <ac:spMk id="6" creationId="{230B150F-05CE-718A-33EB-3686981CC6E9}"/>
          </ac:spMkLst>
        </pc:spChg>
      </pc:sldChg>
      <pc:sldChg chg="addSp delSp modSp mod ord">
        <pc:chgData name="Bhuvanesh" userId="4650cd39-8dbb-4c0f-8fda-594efc81948c" providerId="ADAL" clId="{69B0DC70-2F3C-4E65-B845-58ECF93EC628}" dt="2025-06-11T08:13:52.349" v="97" actId="1076"/>
        <pc:sldMkLst>
          <pc:docMk/>
          <pc:sldMk cId="3668889799" sldId="752"/>
        </pc:sldMkLst>
        <pc:spChg chg="add mod">
          <ac:chgData name="Bhuvanesh" userId="4650cd39-8dbb-4c0f-8fda-594efc81948c" providerId="ADAL" clId="{69B0DC70-2F3C-4E65-B845-58ECF93EC628}" dt="2025-06-11T08:13:52.349" v="97" actId="1076"/>
          <ac:spMkLst>
            <pc:docMk/>
            <pc:sldMk cId="3668889799" sldId="752"/>
            <ac:spMk id="8" creationId="{F7CE811B-A68D-3347-D79D-1FB1A951A84F}"/>
          </ac:spMkLst>
        </pc:spChg>
        <pc:picChg chg="add mod">
          <ac:chgData name="Bhuvanesh" userId="4650cd39-8dbb-4c0f-8fda-594efc81948c" providerId="ADAL" clId="{69B0DC70-2F3C-4E65-B845-58ECF93EC628}" dt="2025-06-11T08:13:43.071" v="96" actId="14100"/>
          <ac:picMkLst>
            <pc:docMk/>
            <pc:sldMk cId="3668889799" sldId="752"/>
            <ac:picMk id="5" creationId="{8F243F0E-306F-B31B-B597-6C471F8AEE5E}"/>
          </ac:picMkLst>
        </pc:picChg>
        <pc:picChg chg="del mod">
          <ac:chgData name="Bhuvanesh" userId="4650cd39-8dbb-4c0f-8fda-594efc81948c" providerId="ADAL" clId="{69B0DC70-2F3C-4E65-B845-58ECF93EC628}" dt="2025-06-11T08:13:05.164" v="81" actId="478"/>
          <ac:picMkLst>
            <pc:docMk/>
            <pc:sldMk cId="3668889799" sldId="752"/>
            <ac:picMk id="7" creationId="{5B0CAC8A-4EF2-4FD9-1081-857950CFF404}"/>
          </ac:picMkLst>
        </pc:picChg>
        <pc:picChg chg="del mod">
          <ac:chgData name="Bhuvanesh" userId="4650cd39-8dbb-4c0f-8fda-594efc81948c" providerId="ADAL" clId="{69B0DC70-2F3C-4E65-B845-58ECF93EC628}" dt="2025-06-11T08:13:15.928" v="86" actId="478"/>
          <ac:picMkLst>
            <pc:docMk/>
            <pc:sldMk cId="3668889799" sldId="752"/>
            <ac:picMk id="10" creationId="{9A4ED2A9-C0EF-6CC4-8680-BAAC4337350C}"/>
          </ac:picMkLst>
        </pc:picChg>
        <pc:picChg chg="add mod">
          <ac:chgData name="Bhuvanesh" userId="4650cd39-8dbb-4c0f-8fda-594efc81948c" providerId="ADAL" clId="{69B0DC70-2F3C-4E65-B845-58ECF93EC628}" dt="2025-06-11T08:13:14.080" v="85" actId="14100"/>
          <ac:picMkLst>
            <pc:docMk/>
            <pc:sldMk cId="3668889799" sldId="752"/>
            <ac:picMk id="11" creationId="{B6D16EEB-A78D-1DF3-3FF4-50B6F4125FC0}"/>
          </ac:picMkLst>
        </pc:picChg>
        <pc:picChg chg="add mod">
          <ac:chgData name="Bhuvanesh" userId="4650cd39-8dbb-4c0f-8fda-594efc81948c" providerId="ADAL" clId="{69B0DC70-2F3C-4E65-B845-58ECF93EC628}" dt="2025-06-11T08:13:41.201" v="95" actId="14100"/>
          <ac:picMkLst>
            <pc:docMk/>
            <pc:sldMk cId="3668889799" sldId="752"/>
            <ac:picMk id="13" creationId="{5AEE19A0-32DD-8EAA-1461-4E99777E955E}"/>
          </ac:picMkLst>
        </pc:picChg>
      </pc:sldChg>
    </pc:docChg>
  </pc:docChgLst>
  <pc:docChgLst>
    <pc:chgData name="Biswa" userId="S::bbanik@tonikbank.com::26f52a98-3216-49f8-95c0-92c9bbdc30ba" providerId="AD" clId="Web-{7CAFB62B-9DE2-3236-2C70-4BABD26D7672}"/>
    <pc:docChg chg="modSld">
      <pc:chgData name="Biswa" userId="S::bbanik@tonikbank.com::26f52a98-3216-49f8-95c0-92c9bbdc30ba" providerId="AD" clId="Web-{7CAFB62B-9DE2-3236-2C70-4BABD26D7672}" dt="2025-05-09T06:49:47.539" v="236" actId="20577"/>
      <pc:docMkLst>
        <pc:docMk/>
      </pc:docMkLst>
      <pc:sldChg chg="modSp">
        <pc:chgData name="Biswa" userId="S::bbanik@tonikbank.com::26f52a98-3216-49f8-95c0-92c9bbdc30ba" providerId="AD" clId="Web-{7CAFB62B-9DE2-3236-2C70-4BABD26D7672}" dt="2025-05-09T06:34:46.273" v="31" actId="20577"/>
        <pc:sldMkLst>
          <pc:docMk/>
          <pc:sldMk cId="1330816650" sldId="735"/>
        </pc:sldMkLst>
        <pc:spChg chg="mod">
          <ac:chgData name="Biswa" userId="S::bbanik@tonikbank.com::26f52a98-3216-49f8-95c0-92c9bbdc30ba" providerId="AD" clId="Web-{7CAFB62B-9DE2-3236-2C70-4BABD26D7672}" dt="2025-05-09T06:34:46.273" v="31" actId="20577"/>
          <ac:spMkLst>
            <pc:docMk/>
            <pc:sldMk cId="1330816650" sldId="735"/>
            <ac:spMk id="4" creationId="{9ACDA22E-59DB-C53F-C2B6-287D83F13254}"/>
          </ac:spMkLst>
        </pc:spChg>
        <pc:spChg chg="mod">
          <ac:chgData name="Biswa" userId="S::bbanik@tonikbank.com::26f52a98-3216-49f8-95c0-92c9bbdc30ba" providerId="AD" clId="Web-{7CAFB62B-9DE2-3236-2C70-4BABD26D7672}" dt="2025-05-09T06:33:04.754" v="0" actId="14100"/>
          <ac:spMkLst>
            <pc:docMk/>
            <pc:sldMk cId="1330816650" sldId="735"/>
            <ac:spMk id="6" creationId="{D4A521BE-FDBF-F4C8-94E5-B615C274EFED}"/>
          </ac:spMkLst>
        </pc:spChg>
      </pc:sldChg>
      <pc:sldChg chg="modSp">
        <pc:chgData name="Biswa" userId="S::bbanik@tonikbank.com::26f52a98-3216-49f8-95c0-92c9bbdc30ba" providerId="AD" clId="Web-{7CAFB62B-9DE2-3236-2C70-4BABD26D7672}" dt="2025-05-09T06:33:17.567" v="1" actId="14100"/>
        <pc:sldMkLst>
          <pc:docMk/>
          <pc:sldMk cId="643285585" sldId="736"/>
        </pc:sldMkLst>
        <pc:spChg chg="mod">
          <ac:chgData name="Biswa" userId="S::bbanik@tonikbank.com::26f52a98-3216-49f8-95c0-92c9bbdc30ba" providerId="AD" clId="Web-{7CAFB62B-9DE2-3236-2C70-4BABD26D7672}" dt="2025-05-09T06:33:17.567" v="1" actId="14100"/>
          <ac:spMkLst>
            <pc:docMk/>
            <pc:sldMk cId="643285585" sldId="736"/>
            <ac:spMk id="6" creationId="{9807ED49-F0B0-8AE9-3CAC-7297019A7202}"/>
          </ac:spMkLst>
        </pc:spChg>
      </pc:sldChg>
      <pc:sldChg chg="addSp modSp">
        <pc:chgData name="Biswa" userId="S::bbanik@tonikbank.com::26f52a98-3216-49f8-95c0-92c9bbdc30ba" providerId="AD" clId="Web-{7CAFB62B-9DE2-3236-2C70-4BABD26D7672}" dt="2025-05-09T06:44:37.528" v="71" actId="20577"/>
        <pc:sldMkLst>
          <pc:docMk/>
          <pc:sldMk cId="3025716360" sldId="737"/>
        </pc:sldMkLst>
        <pc:spChg chg="mod">
          <ac:chgData name="Biswa" userId="S::bbanik@tonikbank.com::26f52a98-3216-49f8-95c0-92c9bbdc30ba" providerId="AD" clId="Web-{7CAFB62B-9DE2-3236-2C70-4BABD26D7672}" dt="2025-05-09T06:35:03.055" v="32" actId="14100"/>
          <ac:spMkLst>
            <pc:docMk/>
            <pc:sldMk cId="3025716360" sldId="737"/>
            <ac:spMk id="6" creationId="{145992B1-BC75-FA11-1D6A-B934E4F87E0C}"/>
          </ac:spMkLst>
        </pc:spChg>
        <pc:spChg chg="mod">
          <ac:chgData name="Biswa" userId="S::bbanik@tonikbank.com::26f52a98-3216-49f8-95c0-92c9bbdc30ba" providerId="AD" clId="Web-{7CAFB62B-9DE2-3236-2C70-4BABD26D7672}" dt="2025-05-09T06:44:20.028" v="54" actId="14100"/>
          <ac:spMkLst>
            <pc:docMk/>
            <pc:sldMk cId="3025716360" sldId="737"/>
            <ac:spMk id="7" creationId="{7BC95828-64E8-BBE7-77C7-49D23BE9B48E}"/>
          </ac:spMkLst>
        </pc:spChg>
        <pc:spChg chg="add mod">
          <ac:chgData name="Biswa" userId="S::bbanik@tonikbank.com::26f52a98-3216-49f8-95c0-92c9bbdc30ba" providerId="AD" clId="Web-{7CAFB62B-9DE2-3236-2C70-4BABD26D7672}" dt="2025-05-09T06:44:37.528" v="71" actId="20577"/>
          <ac:spMkLst>
            <pc:docMk/>
            <pc:sldMk cId="3025716360" sldId="737"/>
            <ac:spMk id="8" creationId="{951FE87C-2CFF-6282-3A99-069DD8879255}"/>
          </ac:spMkLst>
        </pc:spChg>
        <pc:picChg chg="add mod">
          <ac:chgData name="Biswa" userId="S::bbanik@tonikbank.com::26f52a98-3216-49f8-95c0-92c9bbdc30ba" providerId="AD" clId="Web-{7CAFB62B-9DE2-3236-2C70-4BABD26D7672}" dt="2025-05-09T06:44:06.387" v="51" actId="14100"/>
          <ac:picMkLst>
            <pc:docMk/>
            <pc:sldMk cId="3025716360" sldId="737"/>
            <ac:picMk id="4" creationId="{BD18DB22-D6D0-410D-8163-A06B73C9365F}"/>
          </ac:picMkLst>
        </pc:picChg>
      </pc:sldChg>
      <pc:sldChg chg="modSp">
        <pc:chgData name="Biswa" userId="S::bbanik@tonikbank.com::26f52a98-3216-49f8-95c0-92c9bbdc30ba" providerId="AD" clId="Web-{7CAFB62B-9DE2-3236-2C70-4BABD26D7672}" dt="2025-05-09T06:47:44.535" v="83" actId="14100"/>
        <pc:sldMkLst>
          <pc:docMk/>
          <pc:sldMk cId="3257130989" sldId="738"/>
        </pc:sldMkLst>
        <pc:spChg chg="mod">
          <ac:chgData name="Biswa" userId="S::bbanik@tonikbank.com::26f52a98-3216-49f8-95c0-92c9bbdc30ba" providerId="AD" clId="Web-{7CAFB62B-9DE2-3236-2C70-4BABD26D7672}" dt="2025-05-09T06:47:44.535" v="83" actId="14100"/>
          <ac:spMkLst>
            <pc:docMk/>
            <pc:sldMk cId="3257130989" sldId="738"/>
            <ac:spMk id="6" creationId="{EFDCCD91-CF25-33D3-58D0-B338FBBDF2CC}"/>
          </ac:spMkLst>
        </pc:spChg>
      </pc:sldChg>
      <pc:sldChg chg="modSp">
        <pc:chgData name="Biswa" userId="S::bbanik@tonikbank.com::26f52a98-3216-49f8-95c0-92c9bbdc30ba" providerId="AD" clId="Web-{7CAFB62B-9DE2-3236-2C70-4BABD26D7672}" dt="2025-05-09T06:45:09.373" v="74" actId="14100"/>
        <pc:sldMkLst>
          <pc:docMk/>
          <pc:sldMk cId="2316968103" sldId="739"/>
        </pc:sldMkLst>
        <pc:spChg chg="mod">
          <ac:chgData name="Biswa" userId="S::bbanik@tonikbank.com::26f52a98-3216-49f8-95c0-92c9bbdc30ba" providerId="AD" clId="Web-{7CAFB62B-9DE2-3236-2C70-4BABD26D7672}" dt="2025-05-09T06:45:07.045" v="73" actId="20577"/>
          <ac:spMkLst>
            <pc:docMk/>
            <pc:sldMk cId="2316968103" sldId="739"/>
            <ac:spMk id="4" creationId="{2A86EEFC-BF11-BE40-5149-8A04225B7CE0}"/>
          </ac:spMkLst>
        </pc:spChg>
        <pc:spChg chg="mod">
          <ac:chgData name="Biswa" userId="S::bbanik@tonikbank.com::26f52a98-3216-49f8-95c0-92c9bbdc30ba" providerId="AD" clId="Web-{7CAFB62B-9DE2-3236-2C70-4BABD26D7672}" dt="2025-05-09T06:45:09.373" v="74" actId="14100"/>
          <ac:spMkLst>
            <pc:docMk/>
            <pc:sldMk cId="2316968103" sldId="739"/>
            <ac:spMk id="6" creationId="{54E441E8-8569-97F2-FF11-B9F0EC769D33}"/>
          </ac:spMkLst>
        </pc:spChg>
      </pc:sldChg>
      <pc:sldChg chg="modSp">
        <pc:chgData name="Biswa" userId="S::bbanik@tonikbank.com::26f52a98-3216-49f8-95c0-92c9bbdc30ba" providerId="AD" clId="Web-{7CAFB62B-9DE2-3236-2C70-4BABD26D7672}" dt="2025-05-09T06:47:30.581" v="82" actId="14100"/>
        <pc:sldMkLst>
          <pc:docMk/>
          <pc:sldMk cId="1526267575" sldId="740"/>
        </pc:sldMkLst>
        <pc:spChg chg="mod">
          <ac:chgData name="Biswa" userId="S::bbanik@tonikbank.com::26f52a98-3216-49f8-95c0-92c9bbdc30ba" providerId="AD" clId="Web-{7CAFB62B-9DE2-3236-2C70-4BABD26D7672}" dt="2025-05-09T06:47:30.581" v="82" actId="14100"/>
          <ac:spMkLst>
            <pc:docMk/>
            <pc:sldMk cId="1526267575" sldId="740"/>
            <ac:spMk id="6" creationId="{7C6121C5-2F04-D351-F8AA-1ED64784E7DC}"/>
          </ac:spMkLst>
        </pc:spChg>
      </pc:sldChg>
      <pc:sldChg chg="modSp">
        <pc:chgData name="Biswa" userId="S::bbanik@tonikbank.com::26f52a98-3216-49f8-95c0-92c9bbdc30ba" providerId="AD" clId="Web-{7CAFB62B-9DE2-3236-2C70-4BABD26D7672}" dt="2025-05-09T06:45:31.140" v="75" actId="14100"/>
        <pc:sldMkLst>
          <pc:docMk/>
          <pc:sldMk cId="1898001411" sldId="741"/>
        </pc:sldMkLst>
        <pc:spChg chg="mod">
          <ac:chgData name="Biswa" userId="S::bbanik@tonikbank.com::26f52a98-3216-49f8-95c0-92c9bbdc30ba" providerId="AD" clId="Web-{7CAFB62B-9DE2-3236-2C70-4BABD26D7672}" dt="2025-05-09T06:45:31.140" v="75" actId="14100"/>
          <ac:spMkLst>
            <pc:docMk/>
            <pc:sldMk cId="1898001411" sldId="741"/>
            <ac:spMk id="6" creationId="{62CE03D3-AE74-B771-DA72-A2D230D7CFFE}"/>
          </ac:spMkLst>
        </pc:spChg>
      </pc:sldChg>
      <pc:sldChg chg="modSp">
        <pc:chgData name="Biswa" userId="S::bbanik@tonikbank.com::26f52a98-3216-49f8-95c0-92c9bbdc30ba" providerId="AD" clId="Web-{7CAFB62B-9DE2-3236-2C70-4BABD26D7672}" dt="2025-05-09T06:47:19.221" v="81" actId="14100"/>
        <pc:sldMkLst>
          <pc:docMk/>
          <pc:sldMk cId="3401929816" sldId="742"/>
        </pc:sldMkLst>
        <pc:spChg chg="mod">
          <ac:chgData name="Biswa" userId="S::bbanik@tonikbank.com::26f52a98-3216-49f8-95c0-92c9bbdc30ba" providerId="AD" clId="Web-{7CAFB62B-9DE2-3236-2C70-4BABD26D7672}" dt="2025-05-09T06:47:19.221" v="81" actId="14100"/>
          <ac:spMkLst>
            <pc:docMk/>
            <pc:sldMk cId="3401929816" sldId="742"/>
            <ac:spMk id="6" creationId="{85358B7C-ADC0-6A8A-DA44-A29770150F23}"/>
          </ac:spMkLst>
        </pc:spChg>
      </pc:sldChg>
      <pc:sldChg chg="modSp">
        <pc:chgData name="Biswa" userId="S::bbanik@tonikbank.com::26f52a98-3216-49f8-95c0-92c9bbdc30ba" providerId="AD" clId="Web-{7CAFB62B-9DE2-3236-2C70-4BABD26D7672}" dt="2025-05-09T06:49:47.539" v="236" actId="20577"/>
        <pc:sldMkLst>
          <pc:docMk/>
          <pc:sldMk cId="3399571355" sldId="743"/>
        </pc:sldMkLst>
        <pc:spChg chg="mod">
          <ac:chgData name="Biswa" userId="S::bbanik@tonikbank.com::26f52a98-3216-49f8-95c0-92c9bbdc30ba" providerId="AD" clId="Web-{7CAFB62B-9DE2-3236-2C70-4BABD26D7672}" dt="2025-05-09T06:49:47.539" v="236" actId="20577"/>
          <ac:spMkLst>
            <pc:docMk/>
            <pc:sldMk cId="3399571355" sldId="743"/>
            <ac:spMk id="4" creationId="{8821B53C-6306-5DF1-BF76-D9A979E65C79}"/>
          </ac:spMkLst>
        </pc:spChg>
        <pc:spChg chg="mod">
          <ac:chgData name="Biswa" userId="S::bbanik@tonikbank.com::26f52a98-3216-49f8-95c0-92c9bbdc30ba" providerId="AD" clId="Web-{7CAFB62B-9DE2-3236-2C70-4BABD26D7672}" dt="2025-05-09T06:47:08.815" v="80" actId="14100"/>
          <ac:spMkLst>
            <pc:docMk/>
            <pc:sldMk cId="3399571355" sldId="743"/>
            <ac:spMk id="6" creationId="{38674905-FAEB-0427-6DA4-DC25A08C26D2}"/>
          </ac:spMkLst>
        </pc:spChg>
      </pc:sldChg>
      <pc:sldChg chg="modSp">
        <pc:chgData name="Biswa" userId="S::bbanik@tonikbank.com::26f52a98-3216-49f8-95c0-92c9bbdc30ba" providerId="AD" clId="Web-{7CAFB62B-9DE2-3236-2C70-4BABD26D7672}" dt="2025-05-09T06:48:59.912" v="151" actId="20577"/>
        <pc:sldMkLst>
          <pc:docMk/>
          <pc:sldMk cId="4172571060" sldId="744"/>
        </pc:sldMkLst>
        <pc:spChg chg="mod">
          <ac:chgData name="Biswa" userId="S::bbanik@tonikbank.com::26f52a98-3216-49f8-95c0-92c9bbdc30ba" providerId="AD" clId="Web-{7CAFB62B-9DE2-3236-2C70-4BABD26D7672}" dt="2025-05-09T06:48:59.912" v="151" actId="20577"/>
          <ac:spMkLst>
            <pc:docMk/>
            <pc:sldMk cId="4172571060" sldId="744"/>
            <ac:spMk id="4" creationId="{621B9091-12A8-2E91-B57A-7686AC9DCBDF}"/>
          </ac:spMkLst>
        </pc:spChg>
        <pc:spChg chg="mod">
          <ac:chgData name="Biswa" userId="S::bbanik@tonikbank.com::26f52a98-3216-49f8-95c0-92c9bbdc30ba" providerId="AD" clId="Web-{7CAFB62B-9DE2-3236-2C70-4BABD26D7672}" dt="2025-05-09T06:46:57.674" v="79" actId="14100"/>
          <ac:spMkLst>
            <pc:docMk/>
            <pc:sldMk cId="4172571060" sldId="744"/>
            <ac:spMk id="6" creationId="{D5848ED9-9354-04D1-95D2-A54A63C4DBDC}"/>
          </ac:spMkLst>
        </pc:spChg>
      </pc:sldChg>
      <pc:sldChg chg="modSp">
        <pc:chgData name="Biswa" userId="S::bbanik@tonikbank.com::26f52a98-3216-49f8-95c0-92c9bbdc30ba" providerId="AD" clId="Web-{7CAFB62B-9DE2-3236-2C70-4BABD26D7672}" dt="2025-05-09T06:46:46.439" v="78" actId="14100"/>
        <pc:sldMkLst>
          <pc:docMk/>
          <pc:sldMk cId="4235604817" sldId="745"/>
        </pc:sldMkLst>
        <pc:spChg chg="mod">
          <ac:chgData name="Biswa" userId="S::bbanik@tonikbank.com::26f52a98-3216-49f8-95c0-92c9bbdc30ba" providerId="AD" clId="Web-{7CAFB62B-9DE2-3236-2C70-4BABD26D7672}" dt="2025-05-09T06:46:46.439" v="78" actId="14100"/>
          <ac:spMkLst>
            <pc:docMk/>
            <pc:sldMk cId="4235604817" sldId="745"/>
            <ac:spMk id="6" creationId="{E43E616B-9B7E-B979-1090-4A85F24C67AB}"/>
          </ac:spMkLst>
        </pc:spChg>
      </pc:sldChg>
      <pc:sldChg chg="modSp">
        <pc:chgData name="Biswa" userId="S::bbanik@tonikbank.com::26f52a98-3216-49f8-95c0-92c9bbdc30ba" providerId="AD" clId="Web-{7CAFB62B-9DE2-3236-2C70-4BABD26D7672}" dt="2025-05-09T06:46:36.986" v="77" actId="14100"/>
        <pc:sldMkLst>
          <pc:docMk/>
          <pc:sldMk cId="1969558739" sldId="746"/>
        </pc:sldMkLst>
        <pc:spChg chg="mod">
          <ac:chgData name="Biswa" userId="S::bbanik@tonikbank.com::26f52a98-3216-49f8-95c0-92c9bbdc30ba" providerId="AD" clId="Web-{7CAFB62B-9DE2-3236-2C70-4BABD26D7672}" dt="2025-05-09T06:46:36.986" v="77" actId="14100"/>
          <ac:spMkLst>
            <pc:docMk/>
            <pc:sldMk cId="1969558739" sldId="746"/>
            <ac:spMk id="6" creationId="{16D1B9D7-F758-6F43-0D65-97C5DD13EC04}"/>
          </ac:spMkLst>
        </pc:spChg>
      </pc:sldChg>
      <pc:sldChg chg="modSp">
        <pc:chgData name="Biswa" userId="S::bbanik@tonikbank.com::26f52a98-3216-49f8-95c0-92c9bbdc30ba" providerId="AD" clId="Web-{7CAFB62B-9DE2-3236-2C70-4BABD26D7672}" dt="2025-05-09T06:46:27.313" v="76" actId="14100"/>
        <pc:sldMkLst>
          <pc:docMk/>
          <pc:sldMk cId="787979962" sldId="747"/>
        </pc:sldMkLst>
        <pc:spChg chg="mod">
          <ac:chgData name="Biswa" userId="S::bbanik@tonikbank.com::26f52a98-3216-49f8-95c0-92c9bbdc30ba" providerId="AD" clId="Web-{7CAFB62B-9DE2-3236-2C70-4BABD26D7672}" dt="2025-05-09T06:46:27.313" v="76" actId="14100"/>
          <ac:spMkLst>
            <pc:docMk/>
            <pc:sldMk cId="787979962" sldId="747"/>
            <ac:spMk id="6" creationId="{230B150F-05CE-718A-33EB-3686981CC6E9}"/>
          </ac:spMkLst>
        </pc:spChg>
      </pc:sldChg>
    </pc:docChg>
  </pc:docChgLst>
  <pc:docChgLst>
    <pc:chgData name="Pradeepa P" userId="S::pparameshvaran@tonikbank.com::ba3c13e9-ce31-4e98-8655-9daa7e0bceff" providerId="AD" clId="Web-{1F730311-5836-9FA2-A2F9-8A296907F2E6}"/>
    <pc:docChg chg="addSld delSld modSld sldOrd">
      <pc:chgData name="Pradeepa P" userId="S::pparameshvaran@tonikbank.com::ba3c13e9-ce31-4e98-8655-9daa7e0bceff" providerId="AD" clId="Web-{1F730311-5836-9FA2-A2F9-8A296907F2E6}" dt="2025-04-09T07:56:26.434" v="600"/>
      <pc:docMkLst>
        <pc:docMk/>
      </pc:docMkLst>
      <pc:sldChg chg="modSp">
        <pc:chgData name="Pradeepa P" userId="S::pparameshvaran@tonikbank.com::ba3c13e9-ce31-4e98-8655-9daa7e0bceff" providerId="AD" clId="Web-{1F730311-5836-9FA2-A2F9-8A296907F2E6}" dt="2025-04-08T12:06:52.304" v="376" actId="20577"/>
        <pc:sldMkLst>
          <pc:docMk/>
          <pc:sldMk cId="66528652" sldId="666"/>
        </pc:sldMkLst>
      </pc:sldChg>
      <pc:sldChg chg="modSp ord">
        <pc:chgData name="Pradeepa P" userId="S::pparameshvaran@tonikbank.com::ba3c13e9-ce31-4e98-8655-9daa7e0bceff" providerId="AD" clId="Web-{1F730311-5836-9FA2-A2F9-8A296907F2E6}" dt="2025-04-09T07:51:44.040" v="596" actId="20577"/>
        <pc:sldMkLst>
          <pc:docMk/>
          <pc:sldMk cId="171521606" sldId="674"/>
        </pc:sldMkLst>
      </pc:sldChg>
      <pc:sldChg chg="modSp">
        <pc:chgData name="Pradeepa P" userId="S::pparameshvaran@tonikbank.com::ba3c13e9-ce31-4e98-8655-9daa7e0bceff" providerId="AD" clId="Web-{1F730311-5836-9FA2-A2F9-8A296907F2E6}" dt="2025-04-07T07:26:34.687" v="96" actId="1076"/>
        <pc:sldMkLst>
          <pc:docMk/>
          <pc:sldMk cId="1535341340" sldId="677"/>
        </pc:sldMkLst>
      </pc:sldChg>
      <pc:sldChg chg="addSp delSp modSp ord">
        <pc:chgData name="Pradeepa P" userId="S::pparameshvaran@tonikbank.com::ba3c13e9-ce31-4e98-8655-9daa7e0bceff" providerId="AD" clId="Web-{1F730311-5836-9FA2-A2F9-8A296907F2E6}" dt="2025-04-09T07:49:28.272" v="583" actId="20577"/>
        <pc:sldMkLst>
          <pc:docMk/>
          <pc:sldMk cId="1597031962" sldId="678"/>
        </pc:sldMkLst>
      </pc:sldChg>
      <pc:sldChg chg="modSp ord">
        <pc:chgData name="Pradeepa P" userId="S::pparameshvaran@tonikbank.com::ba3c13e9-ce31-4e98-8655-9daa7e0bceff" providerId="AD" clId="Web-{1F730311-5836-9FA2-A2F9-8A296907F2E6}" dt="2025-04-09T07:49:46.835" v="587" actId="20577"/>
        <pc:sldMkLst>
          <pc:docMk/>
          <pc:sldMk cId="363834639" sldId="681"/>
        </pc:sldMkLst>
      </pc:sldChg>
      <pc:sldChg chg="addSp delSp modSp del">
        <pc:chgData name="Pradeepa P" userId="S::pparameshvaran@tonikbank.com::ba3c13e9-ce31-4e98-8655-9daa7e0bceff" providerId="AD" clId="Web-{1F730311-5836-9FA2-A2F9-8A296907F2E6}" dt="2025-04-09T07:41:27.359" v="501"/>
        <pc:sldMkLst>
          <pc:docMk/>
          <pc:sldMk cId="1783882869" sldId="697"/>
        </pc:sldMkLst>
      </pc:sldChg>
      <pc:sldChg chg="modSp ord">
        <pc:chgData name="Pradeepa P" userId="S::pparameshvaran@tonikbank.com::ba3c13e9-ce31-4e98-8655-9daa7e0bceff" providerId="AD" clId="Web-{1F730311-5836-9FA2-A2F9-8A296907F2E6}" dt="2025-04-09T07:49:07.584" v="569"/>
        <pc:sldMkLst>
          <pc:docMk/>
          <pc:sldMk cId="2512632572" sldId="699"/>
        </pc:sldMkLst>
      </pc:sldChg>
      <pc:sldChg chg="modSp ord">
        <pc:chgData name="Pradeepa P" userId="S::pparameshvaran@tonikbank.com::ba3c13e9-ce31-4e98-8655-9daa7e0bceff" providerId="AD" clId="Web-{1F730311-5836-9FA2-A2F9-8A296907F2E6}" dt="2025-04-09T07:49:02.178" v="568" actId="20577"/>
        <pc:sldMkLst>
          <pc:docMk/>
          <pc:sldMk cId="2925055086" sldId="701"/>
        </pc:sldMkLst>
      </pc:sldChg>
      <pc:sldChg chg="modSp ord">
        <pc:chgData name="Pradeepa P" userId="S::pparameshvaran@tonikbank.com::ba3c13e9-ce31-4e98-8655-9daa7e0bceff" providerId="AD" clId="Web-{1F730311-5836-9FA2-A2F9-8A296907F2E6}" dt="2025-04-09T07:50:26.195" v="589"/>
        <pc:sldMkLst>
          <pc:docMk/>
          <pc:sldMk cId="356660738" sldId="707"/>
        </pc:sldMkLst>
      </pc:sldChg>
      <pc:sldChg chg="addSp delSp modSp">
        <pc:chgData name="Pradeepa P" userId="S::pparameshvaran@tonikbank.com::ba3c13e9-ce31-4e98-8655-9daa7e0bceff" providerId="AD" clId="Web-{1F730311-5836-9FA2-A2F9-8A296907F2E6}" dt="2025-04-09T07:56:26.434" v="600"/>
        <pc:sldMkLst>
          <pc:docMk/>
          <pc:sldMk cId="3428591970" sldId="709"/>
        </pc:sldMkLst>
        <pc:graphicFrameChg chg="mod modGraphic">
          <ac:chgData name="Pradeepa P" userId="S::pparameshvaran@tonikbank.com::ba3c13e9-ce31-4e98-8655-9daa7e0bceff" providerId="AD" clId="Web-{1F730311-5836-9FA2-A2F9-8A296907F2E6}" dt="2025-04-09T07:47:46.942" v="565"/>
          <ac:graphicFrameMkLst>
            <pc:docMk/>
            <pc:sldMk cId="3428591970" sldId="709"/>
            <ac:graphicFrameMk id="7" creationId="{90571596-72DD-C747-505A-F2D7D714FF9B}"/>
          </ac:graphicFrameMkLst>
        </pc:graphicFrameChg>
      </pc:sldChg>
      <pc:sldChg chg="modSp">
        <pc:chgData name="Pradeepa P" userId="S::pparameshvaran@tonikbank.com::ba3c13e9-ce31-4e98-8655-9daa7e0bceff" providerId="AD" clId="Web-{1F730311-5836-9FA2-A2F9-8A296907F2E6}" dt="2025-04-08T12:06:56.398" v="378" actId="20577"/>
        <pc:sldMkLst>
          <pc:docMk/>
          <pc:sldMk cId="2606321248" sldId="710"/>
        </pc:sldMkLst>
      </pc:sldChg>
      <pc:sldChg chg="addSp delSp modSp">
        <pc:chgData name="Pradeepa P" userId="S::pparameshvaran@tonikbank.com::ba3c13e9-ce31-4e98-8655-9daa7e0bceff" providerId="AD" clId="Web-{1F730311-5836-9FA2-A2F9-8A296907F2E6}" dt="2025-04-08T12:05:58.333" v="360" actId="20577"/>
        <pc:sldMkLst>
          <pc:docMk/>
          <pc:sldMk cId="1756677345" sldId="712"/>
        </pc:sldMkLst>
      </pc:sldChg>
      <pc:sldChg chg="modSp ord">
        <pc:chgData name="Pradeepa P" userId="S::pparameshvaran@tonikbank.com::ba3c13e9-ce31-4e98-8655-9daa7e0bceff" providerId="AD" clId="Web-{1F730311-5836-9FA2-A2F9-8A296907F2E6}" dt="2025-04-09T07:51:46.399" v="598" actId="20577"/>
        <pc:sldMkLst>
          <pc:docMk/>
          <pc:sldMk cId="2527921208" sldId="713"/>
        </pc:sldMkLst>
      </pc:sldChg>
      <pc:sldChg chg="modSp">
        <pc:chgData name="Pradeepa P" userId="S::pparameshvaran@tonikbank.com::ba3c13e9-ce31-4e98-8655-9daa7e0bceff" providerId="AD" clId="Web-{1F730311-5836-9FA2-A2F9-8A296907F2E6}" dt="2025-04-08T12:07:01.726" v="380" actId="20577"/>
        <pc:sldMkLst>
          <pc:docMk/>
          <pc:sldMk cId="3926436191" sldId="714"/>
        </pc:sldMkLst>
      </pc:sldChg>
      <pc:sldChg chg="add del replId">
        <pc:chgData name="Pradeepa P" userId="S::pparameshvaran@tonikbank.com::ba3c13e9-ce31-4e98-8655-9daa7e0bceff" providerId="AD" clId="Web-{1F730311-5836-9FA2-A2F9-8A296907F2E6}" dt="2025-04-09T07:48:52.350" v="566"/>
        <pc:sldMkLst>
          <pc:docMk/>
          <pc:sldMk cId="4202496243" sldId="731"/>
        </pc:sldMkLst>
      </pc:sldChg>
      <pc:sldChg chg="addSp delSp modSp add del replId">
        <pc:chgData name="Pradeepa P" userId="S::pparameshvaran@tonikbank.com::ba3c13e9-ce31-4e98-8655-9daa7e0bceff" providerId="AD" clId="Web-{1F730311-5836-9FA2-A2F9-8A296907F2E6}" dt="2025-04-09T07:50:19.491" v="588"/>
        <pc:sldMkLst>
          <pc:docMk/>
          <pc:sldMk cId="2503269193" sldId="732"/>
        </pc:sldMkLst>
      </pc:sldChg>
      <pc:sldChg chg="addSp delSp modSp add replId">
        <pc:chgData name="Pradeepa P" userId="S::pparameshvaran@tonikbank.com::ba3c13e9-ce31-4e98-8655-9daa7e0bceff" providerId="AD" clId="Web-{1F730311-5836-9FA2-A2F9-8A296907F2E6}" dt="2025-04-09T07:45:25.268" v="516" actId="1076"/>
        <pc:sldMkLst>
          <pc:docMk/>
          <pc:sldMk cId="2995196123" sldId="733"/>
        </pc:sldMkLst>
      </pc:sldChg>
    </pc:docChg>
  </pc:docChgLst>
  <pc:docChgLst>
    <pc:chgData name="Bhuvanesh" userId="4650cd39-8dbb-4c0f-8fda-594efc81948c" providerId="ADAL" clId="{E9E307FE-3328-4F79-92C4-E463293D0939}"/>
    <pc:docChg chg="undo redo custSel modSld">
      <pc:chgData name="Bhuvanesh" userId="4650cd39-8dbb-4c0f-8fda-594efc81948c" providerId="ADAL" clId="{E9E307FE-3328-4F79-92C4-E463293D0939}" dt="2025-05-28T06:48:36.581" v="858" actId="14100"/>
      <pc:docMkLst>
        <pc:docMk/>
      </pc:docMkLst>
      <pc:sldChg chg="modSp mod">
        <pc:chgData name="Bhuvanesh" userId="4650cd39-8dbb-4c0f-8fda-594efc81948c" providerId="ADAL" clId="{E9E307FE-3328-4F79-92C4-E463293D0939}" dt="2025-05-27T06:41:50.311" v="200" actId="20577"/>
        <pc:sldMkLst>
          <pc:docMk/>
          <pc:sldMk cId="4129944639" sldId="498"/>
        </pc:sldMkLst>
        <pc:spChg chg="mod">
          <ac:chgData name="Bhuvanesh" userId="4650cd39-8dbb-4c0f-8fda-594efc81948c" providerId="ADAL" clId="{E9E307FE-3328-4F79-92C4-E463293D0939}" dt="2025-05-27T06:41:50.311" v="200" actId="20577"/>
          <ac:spMkLst>
            <pc:docMk/>
            <pc:sldMk cId="4129944639" sldId="498"/>
            <ac:spMk id="3" creationId="{4F7E8F7E-6D89-74CB-11C3-C84321CCA4F1}"/>
          </ac:spMkLst>
        </pc:spChg>
      </pc:sldChg>
      <pc:sldChg chg="modSp mod">
        <pc:chgData name="Bhuvanesh" userId="4650cd39-8dbb-4c0f-8fda-594efc81948c" providerId="ADAL" clId="{E9E307FE-3328-4F79-92C4-E463293D0939}" dt="2025-05-27T06:57:34.242" v="316" actId="20577"/>
        <pc:sldMkLst>
          <pc:docMk/>
          <pc:sldMk cId="2942096670" sldId="696"/>
        </pc:sldMkLst>
        <pc:graphicFrameChg chg="mod modGraphic">
          <ac:chgData name="Bhuvanesh" userId="4650cd39-8dbb-4c0f-8fda-594efc81948c" providerId="ADAL" clId="{E9E307FE-3328-4F79-92C4-E463293D0939}" dt="2025-05-27T06:57:34.242" v="316" actId="20577"/>
          <ac:graphicFrameMkLst>
            <pc:docMk/>
            <pc:sldMk cId="2942096670" sldId="696"/>
            <ac:graphicFrameMk id="8" creationId="{8A337983-A29B-91DE-47DF-D2115C7F5EEA}"/>
          </ac:graphicFrameMkLst>
        </pc:graphicFrameChg>
      </pc:sldChg>
      <pc:sldChg chg="addSp delSp modSp mod">
        <pc:chgData name="Bhuvanesh" userId="4650cd39-8dbb-4c0f-8fda-594efc81948c" providerId="ADAL" clId="{E9E307FE-3328-4F79-92C4-E463293D0939}" dt="2025-05-27T06:47:58.220" v="233" actId="207"/>
        <pc:sldMkLst>
          <pc:docMk/>
          <pc:sldMk cId="3428591970" sldId="709"/>
        </pc:sldMkLst>
        <pc:spChg chg="mod">
          <ac:chgData name="Bhuvanesh" userId="4650cd39-8dbb-4c0f-8fda-594efc81948c" providerId="ADAL" clId="{E9E307FE-3328-4F79-92C4-E463293D0939}" dt="2025-05-27T06:47:00.269" v="231" actId="14100"/>
          <ac:spMkLst>
            <pc:docMk/>
            <pc:sldMk cId="3428591970" sldId="709"/>
            <ac:spMk id="4" creationId="{4F73EB1E-3A8E-0CFD-8DFF-6C3239596E44}"/>
          </ac:spMkLst>
        </pc:spChg>
        <pc:graphicFrameChg chg="mod modGraphic">
          <ac:chgData name="Bhuvanesh" userId="4650cd39-8dbb-4c0f-8fda-594efc81948c" providerId="ADAL" clId="{E9E307FE-3328-4F79-92C4-E463293D0939}" dt="2025-05-27T06:47:58.220" v="233" actId="207"/>
          <ac:graphicFrameMkLst>
            <pc:docMk/>
            <pc:sldMk cId="3428591970" sldId="709"/>
            <ac:graphicFrameMk id="7" creationId="{90571596-72DD-C747-505A-F2D7D714FF9B}"/>
          </ac:graphicFrameMkLst>
        </pc:graphicFrameChg>
      </pc:sldChg>
      <pc:sldChg chg="addSp delSp modSp mod">
        <pc:chgData name="Bhuvanesh" userId="4650cd39-8dbb-4c0f-8fda-594efc81948c" providerId="ADAL" clId="{E9E307FE-3328-4F79-92C4-E463293D0939}" dt="2025-05-27T06:44:45.826" v="221" actId="1076"/>
        <pc:sldMkLst>
          <pc:docMk/>
          <pc:sldMk cId="2995196123" sldId="733"/>
        </pc:sldMkLst>
      </pc:sldChg>
      <pc:sldChg chg="addSp delSp modSp mod modNotesTx">
        <pc:chgData name="Bhuvanesh" userId="4650cd39-8dbb-4c0f-8fda-594efc81948c" providerId="ADAL" clId="{E9E307FE-3328-4F79-92C4-E463293D0939}" dt="2025-05-27T07:57:29.029" v="793" actId="14100"/>
        <pc:sldMkLst>
          <pc:docMk/>
          <pc:sldMk cId="203508966" sldId="734"/>
        </pc:sldMkLst>
      </pc:sldChg>
      <pc:sldChg chg="addSp delSp modSp mod">
        <pc:chgData name="Bhuvanesh" userId="4650cd39-8dbb-4c0f-8fda-594efc81948c" providerId="ADAL" clId="{E9E307FE-3328-4F79-92C4-E463293D0939}" dt="2025-05-27T07:30:18.389" v="682" actId="20577"/>
        <pc:sldMkLst>
          <pc:docMk/>
          <pc:sldMk cId="1330816650" sldId="735"/>
        </pc:sldMkLst>
        <pc:spChg chg="mod">
          <ac:chgData name="Bhuvanesh" userId="4650cd39-8dbb-4c0f-8fda-594efc81948c" providerId="ADAL" clId="{E9E307FE-3328-4F79-92C4-E463293D0939}" dt="2025-05-27T07:30:18.389" v="682" actId="20577"/>
          <ac:spMkLst>
            <pc:docMk/>
            <pc:sldMk cId="1330816650" sldId="735"/>
            <ac:spMk id="13" creationId="{DB747BC2-3DC6-C930-1E3D-A48641EBC78E}"/>
          </ac:spMkLst>
        </pc:spChg>
      </pc:sldChg>
      <pc:sldChg chg="addSp delSp modSp mod">
        <pc:chgData name="Bhuvanesh" userId="4650cd39-8dbb-4c0f-8fda-594efc81948c" providerId="ADAL" clId="{E9E307FE-3328-4F79-92C4-E463293D0939}" dt="2025-05-27T07:30:14.965" v="681" actId="20577"/>
        <pc:sldMkLst>
          <pc:docMk/>
          <pc:sldMk cId="643285585" sldId="736"/>
        </pc:sldMkLst>
        <pc:spChg chg="add mod">
          <ac:chgData name="Bhuvanesh" userId="4650cd39-8dbb-4c0f-8fda-594efc81948c" providerId="ADAL" clId="{E9E307FE-3328-4F79-92C4-E463293D0939}" dt="2025-05-27T07:30:14.965" v="681" actId="20577"/>
          <ac:spMkLst>
            <pc:docMk/>
            <pc:sldMk cId="643285585" sldId="736"/>
            <ac:spMk id="5" creationId="{EB6A76EB-3155-ED1F-4E4B-C2FA1D582271}"/>
          </ac:spMkLst>
        </pc:spChg>
      </pc:sldChg>
      <pc:sldChg chg="addSp delSp modSp mod">
        <pc:chgData name="Bhuvanesh" userId="4650cd39-8dbb-4c0f-8fda-594efc81948c" providerId="ADAL" clId="{E9E307FE-3328-4F79-92C4-E463293D0939}" dt="2025-05-28T06:48:36.581" v="858" actId="14100"/>
        <pc:sldMkLst>
          <pc:docMk/>
          <pc:sldMk cId="3025716360" sldId="737"/>
        </pc:sldMkLst>
        <pc:spChg chg="mod">
          <ac:chgData name="Bhuvanesh" userId="4650cd39-8dbb-4c0f-8fda-594efc81948c" providerId="ADAL" clId="{E9E307FE-3328-4F79-92C4-E463293D0939}" dt="2025-05-28T06:35:58.771" v="840" actId="1076"/>
          <ac:spMkLst>
            <pc:docMk/>
            <pc:sldMk cId="3025716360" sldId="737"/>
            <ac:spMk id="3" creationId="{309C27CD-C857-6565-F27C-DFC7478DF97F}"/>
          </ac:spMkLst>
        </pc:spChg>
        <pc:spChg chg="mod">
          <ac:chgData name="Bhuvanesh" userId="4650cd39-8dbb-4c0f-8fda-594efc81948c" providerId="ADAL" clId="{E9E307FE-3328-4F79-92C4-E463293D0939}" dt="2025-05-28T06:30:28.331" v="829" actId="1076"/>
          <ac:spMkLst>
            <pc:docMk/>
            <pc:sldMk cId="3025716360" sldId="737"/>
            <ac:spMk id="6" creationId="{145992B1-BC75-FA11-1D6A-B934E4F87E0C}"/>
          </ac:spMkLst>
        </pc:spChg>
        <pc:spChg chg="mod">
          <ac:chgData name="Bhuvanesh" userId="4650cd39-8dbb-4c0f-8fda-594efc81948c" providerId="ADAL" clId="{E9E307FE-3328-4F79-92C4-E463293D0939}" dt="2025-05-28T06:37:47.797" v="853" actId="1076"/>
          <ac:spMkLst>
            <pc:docMk/>
            <pc:sldMk cId="3025716360" sldId="737"/>
            <ac:spMk id="7" creationId="{7BC95828-64E8-BBE7-77C7-49D23BE9B48E}"/>
          </ac:spMkLst>
        </pc:spChg>
        <pc:spChg chg="mod">
          <ac:chgData name="Bhuvanesh" userId="4650cd39-8dbb-4c0f-8fda-594efc81948c" providerId="ADAL" clId="{E9E307FE-3328-4F79-92C4-E463293D0939}" dt="2025-05-28T06:37:19.943" v="845" actId="1076"/>
          <ac:spMkLst>
            <pc:docMk/>
            <pc:sldMk cId="3025716360" sldId="737"/>
            <ac:spMk id="8" creationId="{951FE87C-2CFF-6282-3A99-069DD8879255}"/>
          </ac:spMkLst>
        </pc:spChg>
        <pc:spChg chg="mod">
          <ac:chgData name="Bhuvanesh" userId="4650cd39-8dbb-4c0f-8fda-594efc81948c" providerId="ADAL" clId="{E9E307FE-3328-4F79-92C4-E463293D0939}" dt="2025-05-28T06:37:38.287" v="849" actId="14100"/>
          <ac:spMkLst>
            <pc:docMk/>
            <pc:sldMk cId="3025716360" sldId="737"/>
            <ac:spMk id="9" creationId="{431C0AE5-A8E0-97AB-1B6E-80A472D2D231}"/>
          </ac:spMkLst>
        </pc:spChg>
        <pc:spChg chg="mod">
          <ac:chgData name="Bhuvanesh" userId="4650cd39-8dbb-4c0f-8fda-594efc81948c" providerId="ADAL" clId="{E9E307FE-3328-4F79-92C4-E463293D0939}" dt="2025-05-28T06:30:42.232" v="832" actId="1076"/>
          <ac:spMkLst>
            <pc:docMk/>
            <pc:sldMk cId="3025716360" sldId="737"/>
            <ac:spMk id="10" creationId="{85AE686B-27C5-124C-6F2E-419D3D68C75B}"/>
          </ac:spMkLst>
        </pc:spChg>
        <pc:picChg chg="mod">
          <ac:chgData name="Bhuvanesh" userId="4650cd39-8dbb-4c0f-8fda-594efc81948c" providerId="ADAL" clId="{E9E307FE-3328-4F79-92C4-E463293D0939}" dt="2025-05-28T06:37:19.943" v="845" actId="1076"/>
          <ac:picMkLst>
            <pc:docMk/>
            <pc:sldMk cId="3025716360" sldId="737"/>
            <ac:picMk id="4" creationId="{BD18DB22-D6D0-410D-8163-A06B73C9365F}"/>
          </ac:picMkLst>
        </pc:picChg>
        <pc:picChg chg="add mod">
          <ac:chgData name="Bhuvanesh" userId="4650cd39-8dbb-4c0f-8fda-594efc81948c" providerId="ADAL" clId="{E9E307FE-3328-4F79-92C4-E463293D0939}" dt="2025-05-28T06:48:36.581" v="858" actId="14100"/>
          <ac:picMkLst>
            <pc:docMk/>
            <pc:sldMk cId="3025716360" sldId="737"/>
            <ac:picMk id="5" creationId="{1325B574-B33E-C19F-556A-81642D09F466}"/>
          </ac:picMkLst>
        </pc:picChg>
        <pc:picChg chg="add mod">
          <ac:chgData name="Bhuvanesh" userId="4650cd39-8dbb-4c0f-8fda-594efc81948c" providerId="ADAL" clId="{E9E307FE-3328-4F79-92C4-E463293D0939}" dt="2025-05-28T06:37:44.289" v="852" actId="1076"/>
          <ac:picMkLst>
            <pc:docMk/>
            <pc:sldMk cId="3025716360" sldId="737"/>
            <ac:picMk id="17" creationId="{B7E695CA-F854-E0C8-0E5D-6970BA420B91}"/>
          </ac:picMkLst>
        </pc:picChg>
      </pc:sldChg>
      <pc:sldChg chg="addSp delSp modSp mod">
        <pc:chgData name="Bhuvanesh" userId="4650cd39-8dbb-4c0f-8fda-594efc81948c" providerId="ADAL" clId="{E9E307FE-3328-4F79-92C4-E463293D0939}" dt="2025-05-27T07:11:36.272" v="464" actId="1076"/>
        <pc:sldMkLst>
          <pc:docMk/>
          <pc:sldMk cId="3257130989" sldId="738"/>
        </pc:sldMkLst>
      </pc:sldChg>
      <pc:sldChg chg="addSp delSp modSp mod">
        <pc:chgData name="Bhuvanesh" userId="4650cd39-8dbb-4c0f-8fda-594efc81948c" providerId="ADAL" clId="{E9E307FE-3328-4F79-92C4-E463293D0939}" dt="2025-05-27T07:29:46.169" v="678" actId="1076"/>
        <pc:sldMkLst>
          <pc:docMk/>
          <pc:sldMk cId="2316968103" sldId="739"/>
        </pc:sldMkLst>
        <pc:spChg chg="mod">
          <ac:chgData name="Bhuvanesh" userId="4650cd39-8dbb-4c0f-8fda-594efc81948c" providerId="ADAL" clId="{E9E307FE-3328-4F79-92C4-E463293D0939}" dt="2025-05-27T07:29:46.169" v="678" actId="1076"/>
          <ac:spMkLst>
            <pc:docMk/>
            <pc:sldMk cId="2316968103" sldId="739"/>
            <ac:spMk id="11" creationId="{C883AFE5-26D2-C13B-2001-3D667D05B135}"/>
          </ac:spMkLst>
        </pc:spChg>
      </pc:sldChg>
      <pc:sldChg chg="addSp delSp modSp mod">
        <pc:chgData name="Bhuvanesh" userId="4650cd39-8dbb-4c0f-8fda-594efc81948c" providerId="ADAL" clId="{E9E307FE-3328-4F79-92C4-E463293D0939}" dt="2025-05-27T07:32:38.003" v="702" actId="1076"/>
        <pc:sldMkLst>
          <pc:docMk/>
          <pc:sldMk cId="1526267575" sldId="740"/>
        </pc:sldMkLst>
        <pc:spChg chg="mod">
          <ac:chgData name="Bhuvanesh" userId="4650cd39-8dbb-4c0f-8fda-594efc81948c" providerId="ADAL" clId="{E9E307FE-3328-4F79-92C4-E463293D0939}" dt="2025-05-27T07:32:38.003" v="702" actId="1076"/>
          <ac:spMkLst>
            <pc:docMk/>
            <pc:sldMk cId="1526267575" sldId="740"/>
            <ac:spMk id="11" creationId="{F497144C-1A6F-6E3A-0CA9-61DC05F8F40B}"/>
          </ac:spMkLst>
        </pc:spChg>
      </pc:sldChg>
      <pc:sldChg chg="addSp delSp modSp mod">
        <pc:chgData name="Bhuvanesh" userId="4650cd39-8dbb-4c0f-8fda-594efc81948c" providerId="ADAL" clId="{E9E307FE-3328-4F79-92C4-E463293D0939}" dt="2025-05-27T12:38:22.137" v="806" actId="1076"/>
        <pc:sldMkLst>
          <pc:docMk/>
          <pc:sldMk cId="1898001411" sldId="741"/>
        </pc:sldMkLst>
        <pc:spChg chg="mod">
          <ac:chgData name="Bhuvanesh" userId="4650cd39-8dbb-4c0f-8fda-594efc81948c" providerId="ADAL" clId="{E9E307FE-3328-4F79-92C4-E463293D0939}" dt="2025-05-27T07:29:41.154" v="677" actId="1076"/>
          <ac:spMkLst>
            <pc:docMk/>
            <pc:sldMk cId="1898001411" sldId="741"/>
            <ac:spMk id="11" creationId="{06CBE7C3-3121-FB6D-8C1B-6C8463686554}"/>
          </ac:spMkLst>
        </pc:spChg>
        <pc:picChg chg="add mod">
          <ac:chgData name="Bhuvanesh" userId="4650cd39-8dbb-4c0f-8fda-594efc81948c" providerId="ADAL" clId="{E9E307FE-3328-4F79-92C4-E463293D0939}" dt="2025-05-27T12:38:22.137" v="806" actId="1076"/>
          <ac:picMkLst>
            <pc:docMk/>
            <pc:sldMk cId="1898001411" sldId="741"/>
            <ac:picMk id="5" creationId="{23EBB1DF-56FC-F2BC-71F2-472ABAE444B3}"/>
          </ac:picMkLst>
        </pc:picChg>
      </pc:sldChg>
      <pc:sldChg chg="addSp delSp modSp mod">
        <pc:chgData name="Bhuvanesh" userId="4650cd39-8dbb-4c0f-8fda-594efc81948c" providerId="ADAL" clId="{E9E307FE-3328-4F79-92C4-E463293D0939}" dt="2025-05-27T07:32:44.118" v="703" actId="1076"/>
        <pc:sldMkLst>
          <pc:docMk/>
          <pc:sldMk cId="3401929816" sldId="742"/>
        </pc:sldMkLst>
        <pc:spChg chg="mod">
          <ac:chgData name="Bhuvanesh" userId="4650cd39-8dbb-4c0f-8fda-594efc81948c" providerId="ADAL" clId="{E9E307FE-3328-4F79-92C4-E463293D0939}" dt="2025-05-27T07:32:44.118" v="703" actId="1076"/>
          <ac:spMkLst>
            <pc:docMk/>
            <pc:sldMk cId="3401929816" sldId="742"/>
            <ac:spMk id="13" creationId="{AE43CFA2-2E57-EAC3-876F-9EE7FA164EE1}"/>
          </ac:spMkLst>
        </pc:spChg>
        <pc:picChg chg="add mod">
          <ac:chgData name="Bhuvanesh" userId="4650cd39-8dbb-4c0f-8fda-594efc81948c" providerId="ADAL" clId="{E9E307FE-3328-4F79-92C4-E463293D0939}" dt="2025-05-27T07:32:19.433" v="700" actId="14100"/>
          <ac:picMkLst>
            <pc:docMk/>
            <pc:sldMk cId="3401929816" sldId="742"/>
            <ac:picMk id="14" creationId="{C0C56142-F0A5-938B-85F1-02CFF9851D66}"/>
          </ac:picMkLst>
        </pc:picChg>
      </pc:sldChg>
      <pc:sldChg chg="addSp delSp modSp mod">
        <pc:chgData name="Bhuvanesh" userId="4650cd39-8dbb-4c0f-8fda-594efc81948c" providerId="ADAL" clId="{E9E307FE-3328-4F79-92C4-E463293D0939}" dt="2025-05-27T12:39:43.713" v="811" actId="14100"/>
        <pc:sldMkLst>
          <pc:docMk/>
          <pc:sldMk cId="3399571355" sldId="743"/>
        </pc:sldMkLst>
        <pc:spChg chg="mod">
          <ac:chgData name="Bhuvanesh" userId="4650cd39-8dbb-4c0f-8fda-594efc81948c" providerId="ADAL" clId="{E9E307FE-3328-4F79-92C4-E463293D0939}" dt="2025-05-27T07:33:05.105" v="711" actId="20577"/>
          <ac:spMkLst>
            <pc:docMk/>
            <pc:sldMk cId="3399571355" sldId="743"/>
            <ac:spMk id="11" creationId="{4E2840A3-8D15-9CE1-E7AB-D417841B35A0}"/>
          </ac:spMkLst>
        </pc:spChg>
        <pc:picChg chg="add mod">
          <ac:chgData name="Bhuvanesh" userId="4650cd39-8dbb-4c0f-8fda-594efc81948c" providerId="ADAL" clId="{E9E307FE-3328-4F79-92C4-E463293D0939}" dt="2025-05-27T12:39:43.713" v="811" actId="14100"/>
          <ac:picMkLst>
            <pc:docMk/>
            <pc:sldMk cId="3399571355" sldId="743"/>
            <ac:picMk id="7" creationId="{4050A547-3187-5F28-9D4A-53B36CFA5BBB}"/>
          </ac:picMkLst>
        </pc:picChg>
      </pc:sldChg>
      <pc:sldChg chg="addSp delSp modSp mod">
        <pc:chgData name="Bhuvanesh" userId="4650cd39-8dbb-4c0f-8fda-594efc81948c" providerId="ADAL" clId="{E9E307FE-3328-4F79-92C4-E463293D0939}" dt="2025-05-27T07:18:00.874" v="548" actId="1076"/>
        <pc:sldMkLst>
          <pc:docMk/>
          <pc:sldMk cId="4172571060" sldId="744"/>
        </pc:sldMkLst>
      </pc:sldChg>
      <pc:sldChg chg="addSp delSp modSp mod">
        <pc:chgData name="Bhuvanesh" userId="4650cd39-8dbb-4c0f-8fda-594efc81948c" providerId="ADAL" clId="{E9E307FE-3328-4F79-92C4-E463293D0939}" dt="2025-05-27T07:35:37.277" v="737" actId="1076"/>
        <pc:sldMkLst>
          <pc:docMk/>
          <pc:sldMk cId="4235604817" sldId="745"/>
        </pc:sldMkLst>
        <pc:spChg chg="mod">
          <ac:chgData name="Bhuvanesh" userId="4650cd39-8dbb-4c0f-8fda-594efc81948c" providerId="ADAL" clId="{E9E307FE-3328-4F79-92C4-E463293D0939}" dt="2025-05-27T07:34:48.788" v="730" actId="20577"/>
          <ac:spMkLst>
            <pc:docMk/>
            <pc:sldMk cId="4235604817" sldId="745"/>
            <ac:spMk id="9" creationId="{61665DC1-7E68-25DE-CF0B-D6B022202A7A}"/>
          </ac:spMkLst>
        </pc:spChg>
      </pc:sldChg>
      <pc:sldChg chg="addSp delSp modSp mod">
        <pc:chgData name="Bhuvanesh" userId="4650cd39-8dbb-4c0f-8fda-594efc81948c" providerId="ADAL" clId="{E9E307FE-3328-4F79-92C4-E463293D0939}" dt="2025-05-27T07:37:30.133" v="755" actId="14100"/>
        <pc:sldMkLst>
          <pc:docMk/>
          <pc:sldMk cId="1969558739" sldId="746"/>
        </pc:sldMkLst>
        <pc:spChg chg="mod">
          <ac:chgData name="Bhuvanesh" userId="4650cd39-8dbb-4c0f-8fda-594efc81948c" providerId="ADAL" clId="{E9E307FE-3328-4F79-92C4-E463293D0939}" dt="2025-05-27T07:36:30.501" v="745" actId="20577"/>
          <ac:spMkLst>
            <pc:docMk/>
            <pc:sldMk cId="1969558739" sldId="746"/>
            <ac:spMk id="10" creationId="{49893BF5-88A6-6A70-13E6-93E391591A38}"/>
          </ac:spMkLst>
        </pc:spChg>
      </pc:sldChg>
      <pc:sldChg chg="addSp delSp modSp mod">
        <pc:chgData name="Bhuvanesh" userId="4650cd39-8dbb-4c0f-8fda-594efc81948c" providerId="ADAL" clId="{E9E307FE-3328-4F79-92C4-E463293D0939}" dt="2025-05-27T07:39:33.268" v="769" actId="14100"/>
        <pc:sldMkLst>
          <pc:docMk/>
          <pc:sldMk cId="787979962" sldId="747"/>
        </pc:sldMkLst>
        <pc:spChg chg="mod">
          <ac:chgData name="Bhuvanesh" userId="4650cd39-8dbb-4c0f-8fda-594efc81948c" providerId="ADAL" clId="{E9E307FE-3328-4F79-92C4-E463293D0939}" dt="2025-05-27T07:37:49.589" v="763" actId="20577"/>
          <ac:spMkLst>
            <pc:docMk/>
            <pc:sldMk cId="787979962" sldId="747"/>
            <ac:spMk id="9" creationId="{BB0B5C3E-6307-D407-20D4-F7EC5386AFF6}"/>
          </ac:spMkLst>
        </pc:spChg>
      </pc:sldChg>
    </pc:docChg>
  </pc:docChgLst>
  <pc:docChgLst>
    <pc:chgData name="Pradeepa P" userId="S::pparameshvaran@tonikbank.com::ba3c13e9-ce31-4e98-8655-9daa7e0bceff" providerId="AD" clId="Web-{2B43DD1B-6103-F378-9530-892BF3A9883C}"/>
    <pc:docChg chg="delSld modSld sldOrd">
      <pc:chgData name="Pradeepa P" userId="S::pparameshvaran@tonikbank.com::ba3c13e9-ce31-4e98-8655-9daa7e0bceff" providerId="AD" clId="Web-{2B43DD1B-6103-F378-9530-892BF3A9883C}" dt="2025-04-02T10:38:22.939" v="243" actId="20577"/>
      <pc:docMkLst>
        <pc:docMk/>
      </pc:docMkLst>
      <pc:sldChg chg="modSp">
        <pc:chgData name="Pradeepa P" userId="S::pparameshvaran@tonikbank.com::ba3c13e9-ce31-4e98-8655-9daa7e0bceff" providerId="AD" clId="Web-{2B43DD1B-6103-F378-9530-892BF3A9883C}" dt="2025-04-02T10:38:22.939" v="243" actId="20577"/>
        <pc:sldMkLst>
          <pc:docMk/>
          <pc:sldMk cId="66528652" sldId="666"/>
        </pc:sldMkLst>
      </pc:sldChg>
      <pc:sldChg chg="ord">
        <pc:chgData name="Pradeepa P" userId="S::pparameshvaran@tonikbank.com::ba3c13e9-ce31-4e98-8655-9daa7e0bceff" providerId="AD" clId="Web-{2B43DD1B-6103-F378-9530-892BF3A9883C}" dt="2025-04-02T10:24:14.341" v="49"/>
        <pc:sldMkLst>
          <pc:docMk/>
          <pc:sldMk cId="171521606" sldId="674"/>
        </pc:sldMkLst>
      </pc:sldChg>
      <pc:sldChg chg="modSp ord">
        <pc:chgData name="Pradeepa P" userId="S::pparameshvaran@tonikbank.com::ba3c13e9-ce31-4e98-8655-9daa7e0bceff" providerId="AD" clId="Web-{2B43DD1B-6103-F378-9530-892BF3A9883C}" dt="2025-04-02T10:22:46.759" v="44" actId="20577"/>
        <pc:sldMkLst>
          <pc:docMk/>
          <pc:sldMk cId="1535341340" sldId="677"/>
        </pc:sldMkLst>
      </pc:sldChg>
      <pc:sldChg chg="ord">
        <pc:chgData name="Pradeepa P" userId="S::pparameshvaran@tonikbank.com::ba3c13e9-ce31-4e98-8655-9daa7e0bceff" providerId="AD" clId="Web-{2B43DD1B-6103-F378-9530-892BF3A9883C}" dt="2025-04-02T10:21:50.788" v="38"/>
        <pc:sldMkLst>
          <pc:docMk/>
          <pc:sldMk cId="1597031962" sldId="678"/>
        </pc:sldMkLst>
      </pc:sldChg>
      <pc:sldChg chg="modSp">
        <pc:chgData name="Pradeepa P" userId="S::pparameshvaran@tonikbank.com::ba3c13e9-ce31-4e98-8655-9daa7e0bceff" providerId="AD" clId="Web-{2B43DD1B-6103-F378-9530-892BF3A9883C}" dt="2025-04-02T10:24:06.872" v="48" actId="20577"/>
        <pc:sldMkLst>
          <pc:docMk/>
          <pc:sldMk cId="363834639" sldId="681"/>
        </pc:sldMkLst>
      </pc:sldChg>
      <pc:sldChg chg="modSp">
        <pc:chgData name="Pradeepa P" userId="S::pparameshvaran@tonikbank.com::ba3c13e9-ce31-4e98-8655-9daa7e0bceff" providerId="AD" clId="Web-{2B43DD1B-6103-F378-9530-892BF3A9883C}" dt="2025-04-02T10:37:58.157" v="240" actId="20577"/>
        <pc:sldMkLst>
          <pc:docMk/>
          <pc:sldMk cId="633098496" sldId="689"/>
        </pc:sldMkLst>
        <pc:spChg chg="mod">
          <ac:chgData name="Pradeepa P" userId="S::pparameshvaran@tonikbank.com::ba3c13e9-ce31-4e98-8655-9daa7e0bceff" providerId="AD" clId="Web-{2B43DD1B-6103-F378-9530-892BF3A9883C}" dt="2025-04-02T10:37:58.157" v="240" actId="20577"/>
          <ac:spMkLst>
            <pc:docMk/>
            <pc:sldMk cId="633098496" sldId="689"/>
            <ac:spMk id="3" creationId="{B142CDEE-B919-E235-FAB7-B7A0EDAF6A3C}"/>
          </ac:spMkLst>
        </pc:spChg>
      </pc:sldChg>
      <pc:sldChg chg="modSp">
        <pc:chgData name="Pradeepa P" userId="S::pparameshvaran@tonikbank.com::ba3c13e9-ce31-4e98-8655-9daa7e0bceff" providerId="AD" clId="Web-{2B43DD1B-6103-F378-9530-892BF3A9883C}" dt="2025-04-02T10:10:26.416" v="14" actId="20577"/>
        <pc:sldMkLst>
          <pc:docMk/>
          <pc:sldMk cId="4067340277" sldId="690"/>
        </pc:sldMkLst>
        <pc:spChg chg="mod">
          <ac:chgData name="Pradeepa P" userId="S::pparameshvaran@tonikbank.com::ba3c13e9-ce31-4e98-8655-9daa7e0bceff" providerId="AD" clId="Web-{2B43DD1B-6103-F378-9530-892BF3A9883C}" dt="2025-04-02T10:10:26.416" v="14" actId="20577"/>
          <ac:spMkLst>
            <pc:docMk/>
            <pc:sldMk cId="4067340277" sldId="690"/>
            <ac:spMk id="18" creationId="{A66641C1-CF4A-74AD-6D9B-655039344F55}"/>
          </ac:spMkLst>
        </pc:spChg>
      </pc:sldChg>
      <pc:sldChg chg="addSp delSp modSp">
        <pc:chgData name="Pradeepa P" userId="S::pparameshvaran@tonikbank.com::ba3c13e9-ce31-4e98-8655-9daa7e0bceff" providerId="AD" clId="Web-{2B43DD1B-6103-F378-9530-892BF3A9883C}" dt="2025-04-02T06:49:07.223" v="12"/>
        <pc:sldMkLst>
          <pc:docMk/>
          <pc:sldMk cId="2942096670" sldId="696"/>
        </pc:sldMkLst>
      </pc:sldChg>
      <pc:sldChg chg="addSp delSp modSp">
        <pc:chgData name="Pradeepa P" userId="S::pparameshvaran@tonikbank.com::ba3c13e9-ce31-4e98-8655-9daa7e0bceff" providerId="AD" clId="Web-{2B43DD1B-6103-F378-9530-892BF3A9883C}" dt="2025-04-02T10:20:09.300" v="31" actId="14100"/>
        <pc:sldMkLst>
          <pc:docMk/>
          <pc:sldMk cId="1783882869" sldId="697"/>
        </pc:sldMkLst>
      </pc:sldChg>
      <pc:sldChg chg="ord">
        <pc:chgData name="Pradeepa P" userId="S::pparameshvaran@tonikbank.com::ba3c13e9-ce31-4e98-8655-9daa7e0bceff" providerId="AD" clId="Web-{2B43DD1B-6103-F378-9530-892BF3A9883C}" dt="2025-04-02T10:21:27.475" v="36"/>
        <pc:sldMkLst>
          <pc:docMk/>
          <pc:sldMk cId="2512632572" sldId="699"/>
        </pc:sldMkLst>
      </pc:sldChg>
      <pc:sldChg chg="modSp ord">
        <pc:chgData name="Pradeepa P" userId="S::pparameshvaran@tonikbank.com::ba3c13e9-ce31-4e98-8655-9daa7e0bceff" providerId="AD" clId="Web-{2B43DD1B-6103-F378-9530-892BF3A9883C}" dt="2025-04-02T10:21:38.553" v="37"/>
        <pc:sldMkLst>
          <pc:docMk/>
          <pc:sldMk cId="2925055086" sldId="701"/>
        </pc:sldMkLst>
      </pc:sldChg>
      <pc:sldChg chg="del">
        <pc:chgData name="Pradeepa P" userId="S::pparameshvaran@tonikbank.com::ba3c13e9-ce31-4e98-8655-9daa7e0bceff" providerId="AD" clId="Web-{2B43DD1B-6103-F378-9530-892BF3A9883C}" dt="2025-04-02T10:24:27.998" v="50"/>
        <pc:sldMkLst>
          <pc:docMk/>
          <pc:sldMk cId="1459693824" sldId="702"/>
        </pc:sldMkLst>
      </pc:sldChg>
      <pc:sldChg chg="modSp">
        <pc:chgData name="Pradeepa P" userId="S::pparameshvaran@tonikbank.com::ba3c13e9-ce31-4e98-8655-9daa7e0bceff" providerId="AD" clId="Web-{2B43DD1B-6103-F378-9530-892BF3A9883C}" dt="2025-04-02T10:22:12.649" v="41" actId="20577"/>
        <pc:sldMkLst>
          <pc:docMk/>
          <pc:sldMk cId="356660738" sldId="707"/>
        </pc:sldMkLst>
      </pc:sldChg>
      <pc:sldChg chg="modSp">
        <pc:chgData name="Pradeepa P" userId="S::pparameshvaran@tonikbank.com::ba3c13e9-ce31-4e98-8655-9daa7e0bceff" providerId="AD" clId="Web-{2B43DD1B-6103-F378-9530-892BF3A9883C}" dt="2025-04-02T10:37:49.328" v="238"/>
        <pc:sldMkLst>
          <pc:docMk/>
          <pc:sldMk cId="3428591970" sldId="709"/>
        </pc:sldMkLst>
        <pc:graphicFrameChg chg="mod modGraphic">
          <ac:chgData name="Pradeepa P" userId="S::pparameshvaran@tonikbank.com::ba3c13e9-ce31-4e98-8655-9daa7e0bceff" providerId="AD" clId="Web-{2B43DD1B-6103-F378-9530-892BF3A9883C}" dt="2025-04-02T10:37:49.328" v="238"/>
          <ac:graphicFrameMkLst>
            <pc:docMk/>
            <pc:sldMk cId="3428591970" sldId="709"/>
            <ac:graphicFrameMk id="7" creationId="{90571596-72DD-C747-505A-F2D7D714FF9B}"/>
          </ac:graphicFrameMkLst>
        </pc:graphicFrameChg>
      </pc:sldChg>
      <pc:sldChg chg="modSp">
        <pc:chgData name="Pradeepa P" userId="S::pparameshvaran@tonikbank.com::ba3c13e9-ce31-4e98-8655-9daa7e0bceff" providerId="AD" clId="Web-{2B43DD1B-6103-F378-9530-892BF3A9883C}" dt="2025-04-02T10:24:33.467" v="51" actId="20577"/>
        <pc:sldMkLst>
          <pc:docMk/>
          <pc:sldMk cId="2606321248" sldId="710"/>
        </pc:sldMkLst>
      </pc:sldChg>
      <pc:sldChg chg="modSp ord">
        <pc:chgData name="Pradeepa P" userId="S::pparameshvaran@tonikbank.com::ba3c13e9-ce31-4e98-8655-9daa7e0bceff" providerId="AD" clId="Web-{2B43DD1B-6103-F378-9530-892BF3A9883C}" dt="2025-04-02T10:20:45.989" v="35" actId="20577"/>
        <pc:sldMkLst>
          <pc:docMk/>
          <pc:sldMk cId="2527921208" sldId="713"/>
        </pc:sldMkLst>
      </pc:sldChg>
      <pc:sldChg chg="modSp">
        <pc:chgData name="Pradeepa P" userId="S::pparameshvaran@tonikbank.com::ba3c13e9-ce31-4e98-8655-9daa7e0bceff" providerId="AD" clId="Web-{2B43DD1B-6103-F378-9530-892BF3A9883C}" dt="2025-04-02T10:24:41.545" v="53" actId="20577"/>
        <pc:sldMkLst>
          <pc:docMk/>
          <pc:sldMk cId="3926436191" sldId="714"/>
        </pc:sldMkLst>
      </pc:sldChg>
      <pc:sldChg chg="ord">
        <pc:chgData name="Pradeepa P" userId="S::pparameshvaran@tonikbank.com::ba3c13e9-ce31-4e98-8655-9daa7e0bceff" providerId="AD" clId="Web-{2B43DD1B-6103-F378-9530-892BF3A9883C}" dt="2025-04-02T10:23:04.698" v="46"/>
        <pc:sldMkLst>
          <pc:docMk/>
          <pc:sldMk cId="4272342944" sldId="715"/>
        </pc:sldMkLst>
      </pc:sldChg>
    </pc:docChg>
  </pc:docChgLst>
  <pc:docChgLst>
    <pc:chgData name="Biswa" userId="S::bbanik@tonikbank.com::26f52a98-3216-49f8-95c0-92c9bbdc30ba" providerId="AD" clId="Web-{B8C92EA1-F5A2-F0E8-CDDC-626DB83215CB}"/>
    <pc:docChg chg="modSld">
      <pc:chgData name="Biswa" userId="S::bbanik@tonikbank.com::26f52a98-3216-49f8-95c0-92c9bbdc30ba" providerId="AD" clId="Web-{B8C92EA1-F5A2-F0E8-CDDC-626DB83215CB}" dt="2025-04-02T08:17:19.530" v="1" actId="1076"/>
      <pc:docMkLst>
        <pc:docMk/>
      </pc:docMkLst>
      <pc:sldChg chg="modSp">
        <pc:chgData name="Biswa" userId="S::bbanik@tonikbank.com::26f52a98-3216-49f8-95c0-92c9bbdc30ba" providerId="AD" clId="Web-{B8C92EA1-F5A2-F0E8-CDDC-626DB83215CB}" dt="2025-04-02T08:17:19.530" v="1" actId="1076"/>
        <pc:sldMkLst>
          <pc:docMk/>
          <pc:sldMk cId="171521606" sldId="674"/>
        </pc:sldMkLst>
      </pc:sldChg>
      <pc:sldChg chg="modSp">
        <pc:chgData name="Biswa" userId="S::bbanik@tonikbank.com::26f52a98-3216-49f8-95c0-92c9bbdc30ba" providerId="AD" clId="Web-{B8C92EA1-F5A2-F0E8-CDDC-626DB83215CB}" dt="2025-04-02T07:28:25.602" v="0" actId="1076"/>
        <pc:sldMkLst>
          <pc:docMk/>
          <pc:sldMk cId="1756677345" sldId="712"/>
        </pc:sldMkLst>
      </pc:sldChg>
    </pc:docChg>
  </pc:docChgLst>
  <pc:docChgLst>
    <pc:chgData name="Bhuvanesh" userId="4650cd39-8dbb-4c0f-8fda-594efc81948c" providerId="ADAL" clId="{CF10A008-84A3-4CED-BB1E-1173E1C6C953}"/>
    <pc:docChg chg="undo redo custSel addSld delSld modSld sldOrd">
      <pc:chgData name="Bhuvanesh" userId="4650cd39-8dbb-4c0f-8fda-594efc81948c" providerId="ADAL" clId="{CF10A008-84A3-4CED-BB1E-1173E1C6C953}" dt="2025-05-09T09:06:18.385" v="3277" actId="1076"/>
      <pc:docMkLst>
        <pc:docMk/>
      </pc:docMkLst>
      <pc:sldChg chg="modSp mod">
        <pc:chgData name="Bhuvanesh" userId="4650cd39-8dbb-4c0f-8fda-594efc81948c" providerId="ADAL" clId="{CF10A008-84A3-4CED-BB1E-1173E1C6C953}" dt="2025-05-09T09:06:18.385" v="3277" actId="1076"/>
        <pc:sldMkLst>
          <pc:docMk/>
          <pc:sldMk cId="4129944639" sldId="498"/>
        </pc:sldMkLst>
        <pc:spChg chg="mod">
          <ac:chgData name="Bhuvanesh" userId="4650cd39-8dbb-4c0f-8fda-594efc81948c" providerId="ADAL" clId="{CF10A008-84A3-4CED-BB1E-1173E1C6C953}" dt="2025-05-09T08:02:29.432" v="3222" actId="20577"/>
          <ac:spMkLst>
            <pc:docMk/>
            <pc:sldMk cId="4129944639" sldId="498"/>
            <ac:spMk id="3" creationId="{4F7E8F7E-6D89-74CB-11C3-C84321CCA4F1}"/>
          </ac:spMkLst>
        </pc:spChg>
        <pc:spChg chg="mod">
          <ac:chgData name="Bhuvanesh" userId="4650cd39-8dbb-4c0f-8fda-594efc81948c" providerId="ADAL" clId="{CF10A008-84A3-4CED-BB1E-1173E1C6C953}" dt="2025-05-09T09:06:18.385" v="3277" actId="1076"/>
          <ac:spMkLst>
            <pc:docMk/>
            <pc:sldMk cId="4129944639" sldId="498"/>
            <ac:spMk id="7" creationId="{E9BF3232-B9BC-4886-8893-52E1AAE82E7B}"/>
          </ac:spMkLst>
        </pc:spChg>
      </pc:sldChg>
      <pc:sldChg chg="del">
        <pc:chgData name="Bhuvanesh" userId="4650cd39-8dbb-4c0f-8fda-594efc81948c" providerId="ADAL" clId="{CF10A008-84A3-4CED-BB1E-1173E1C6C953}" dt="2025-04-23T14:12:07.113" v="725" actId="47"/>
        <pc:sldMkLst>
          <pc:docMk/>
          <pc:sldMk cId="66528652" sldId="666"/>
        </pc:sldMkLst>
      </pc:sldChg>
      <pc:sldChg chg="del">
        <pc:chgData name="Bhuvanesh" userId="4650cd39-8dbb-4c0f-8fda-594efc81948c" providerId="ADAL" clId="{CF10A008-84A3-4CED-BB1E-1173E1C6C953}" dt="2025-04-23T14:12:07.113" v="725" actId="47"/>
        <pc:sldMkLst>
          <pc:docMk/>
          <pc:sldMk cId="171521606" sldId="674"/>
        </pc:sldMkLst>
      </pc:sldChg>
      <pc:sldChg chg="del">
        <pc:chgData name="Bhuvanesh" userId="4650cd39-8dbb-4c0f-8fda-594efc81948c" providerId="ADAL" clId="{CF10A008-84A3-4CED-BB1E-1173E1C6C953}" dt="2025-04-23T14:12:07.113" v="725" actId="47"/>
        <pc:sldMkLst>
          <pc:docMk/>
          <pc:sldMk cId="1535341340" sldId="677"/>
        </pc:sldMkLst>
      </pc:sldChg>
      <pc:sldChg chg="del">
        <pc:chgData name="Bhuvanesh" userId="4650cd39-8dbb-4c0f-8fda-594efc81948c" providerId="ADAL" clId="{CF10A008-84A3-4CED-BB1E-1173E1C6C953}" dt="2025-04-23T14:11:51.613" v="722" actId="47"/>
        <pc:sldMkLst>
          <pc:docMk/>
          <pc:sldMk cId="1597031962" sldId="678"/>
        </pc:sldMkLst>
      </pc:sldChg>
      <pc:sldChg chg="del">
        <pc:chgData name="Bhuvanesh" userId="4650cd39-8dbb-4c0f-8fda-594efc81948c" providerId="ADAL" clId="{CF10A008-84A3-4CED-BB1E-1173E1C6C953}" dt="2025-04-23T14:11:57.757" v="723" actId="47"/>
        <pc:sldMkLst>
          <pc:docMk/>
          <pc:sldMk cId="363834639" sldId="681"/>
        </pc:sldMkLst>
      </pc:sldChg>
      <pc:sldChg chg="modSp mod">
        <pc:chgData name="Bhuvanesh" userId="4650cd39-8dbb-4c0f-8fda-594efc81948c" providerId="ADAL" clId="{CF10A008-84A3-4CED-BB1E-1173E1C6C953}" dt="2025-04-23T13:28:07.457" v="559" actId="20577"/>
        <pc:sldMkLst>
          <pc:docMk/>
          <pc:sldMk cId="633098496" sldId="689"/>
        </pc:sldMkLst>
        <pc:spChg chg="mod">
          <ac:chgData name="Bhuvanesh" userId="4650cd39-8dbb-4c0f-8fda-594efc81948c" providerId="ADAL" clId="{CF10A008-84A3-4CED-BB1E-1173E1C6C953}" dt="2025-04-23T13:28:07.457" v="559" actId="20577"/>
          <ac:spMkLst>
            <pc:docMk/>
            <pc:sldMk cId="633098496" sldId="689"/>
            <ac:spMk id="3" creationId="{B142CDEE-B919-E235-FAB7-B7A0EDAF6A3C}"/>
          </ac:spMkLst>
        </pc:spChg>
      </pc:sldChg>
      <pc:sldChg chg="delSp modSp mod">
        <pc:chgData name="Bhuvanesh" userId="4650cd39-8dbb-4c0f-8fda-594efc81948c" providerId="ADAL" clId="{CF10A008-84A3-4CED-BB1E-1173E1C6C953}" dt="2025-05-08T08:53:56.849" v="1868" actId="20577"/>
        <pc:sldMkLst>
          <pc:docMk/>
          <pc:sldMk cId="4067340277" sldId="690"/>
        </pc:sldMkLst>
        <pc:spChg chg="mod">
          <ac:chgData name="Bhuvanesh" userId="4650cd39-8dbb-4c0f-8fda-594efc81948c" providerId="ADAL" clId="{CF10A008-84A3-4CED-BB1E-1173E1C6C953}" dt="2025-04-23T12:46:51.705" v="386" actId="1076"/>
          <ac:spMkLst>
            <pc:docMk/>
            <pc:sldMk cId="4067340277" sldId="690"/>
            <ac:spMk id="7" creationId="{3685D584-4F2C-FD07-F734-31CEC2203F49}"/>
          </ac:spMkLst>
        </pc:spChg>
        <pc:spChg chg="mod">
          <ac:chgData name="Bhuvanesh" userId="4650cd39-8dbb-4c0f-8fda-594efc81948c" providerId="ADAL" clId="{CF10A008-84A3-4CED-BB1E-1173E1C6C953}" dt="2025-04-23T12:47:09.142" v="391" actId="1076"/>
          <ac:spMkLst>
            <pc:docMk/>
            <pc:sldMk cId="4067340277" sldId="690"/>
            <ac:spMk id="9" creationId="{8729F659-9C80-7298-5DD2-04B150CE236B}"/>
          </ac:spMkLst>
        </pc:spChg>
        <pc:spChg chg="mod">
          <ac:chgData name="Bhuvanesh" userId="4650cd39-8dbb-4c0f-8fda-594efc81948c" providerId="ADAL" clId="{CF10A008-84A3-4CED-BB1E-1173E1C6C953}" dt="2025-04-23T12:47:23.769" v="398" actId="20577"/>
          <ac:spMkLst>
            <pc:docMk/>
            <pc:sldMk cId="4067340277" sldId="690"/>
            <ac:spMk id="11" creationId="{25FB7E26-33D7-CAF0-DDED-C7FF7FF1031F}"/>
          </ac:spMkLst>
        </pc:spChg>
        <pc:spChg chg="mod">
          <ac:chgData name="Bhuvanesh" userId="4650cd39-8dbb-4c0f-8fda-594efc81948c" providerId="ADAL" clId="{CF10A008-84A3-4CED-BB1E-1173E1C6C953}" dt="2025-05-08T08:52:42.302" v="1854" actId="20577"/>
          <ac:spMkLst>
            <pc:docMk/>
            <pc:sldMk cId="4067340277" sldId="690"/>
            <ac:spMk id="14" creationId="{A7A80D9A-16CA-8CE2-06F5-D014C9844F49}"/>
          </ac:spMkLst>
        </pc:spChg>
        <pc:spChg chg="mod">
          <ac:chgData name="Bhuvanesh" userId="4650cd39-8dbb-4c0f-8fda-594efc81948c" providerId="ADAL" clId="{CF10A008-84A3-4CED-BB1E-1173E1C6C953}" dt="2025-05-08T08:52:46.332" v="1860" actId="20577"/>
          <ac:spMkLst>
            <pc:docMk/>
            <pc:sldMk cId="4067340277" sldId="690"/>
            <ac:spMk id="15" creationId="{AB7593A3-2FB3-AD2D-95DC-FA66BE90944F}"/>
          </ac:spMkLst>
        </pc:spChg>
        <pc:spChg chg="mod">
          <ac:chgData name="Bhuvanesh" userId="4650cd39-8dbb-4c0f-8fda-594efc81948c" providerId="ADAL" clId="{CF10A008-84A3-4CED-BB1E-1173E1C6C953}" dt="2025-05-08T08:53:56.849" v="1868" actId="20577"/>
          <ac:spMkLst>
            <pc:docMk/>
            <pc:sldMk cId="4067340277" sldId="690"/>
            <ac:spMk id="17" creationId="{D853B058-D290-250A-5607-23584E067A19}"/>
          </ac:spMkLst>
        </pc:spChg>
        <pc:spChg chg="mod">
          <ac:chgData name="Bhuvanesh" userId="4650cd39-8dbb-4c0f-8fda-594efc81948c" providerId="ADAL" clId="{CF10A008-84A3-4CED-BB1E-1173E1C6C953}" dt="2025-04-23T12:47:37.048" v="404" actId="20577"/>
          <ac:spMkLst>
            <pc:docMk/>
            <pc:sldMk cId="4067340277" sldId="690"/>
            <ac:spMk id="18" creationId="{A66641C1-CF4A-74AD-6D9B-655039344F55}"/>
          </ac:spMkLst>
        </pc:spChg>
        <pc:spChg chg="mod">
          <ac:chgData name="Bhuvanesh" userId="4650cd39-8dbb-4c0f-8fda-594efc81948c" providerId="ADAL" clId="{CF10A008-84A3-4CED-BB1E-1173E1C6C953}" dt="2025-04-23T13:27:22.193" v="556" actId="255"/>
          <ac:spMkLst>
            <pc:docMk/>
            <pc:sldMk cId="4067340277" sldId="690"/>
            <ac:spMk id="19" creationId="{2A879EBA-9C96-3E17-89A6-19FFC3E69BB9}"/>
          </ac:spMkLst>
        </pc:spChg>
        <pc:spChg chg="mod">
          <ac:chgData name="Bhuvanesh" userId="4650cd39-8dbb-4c0f-8fda-594efc81948c" providerId="ADAL" clId="{CF10A008-84A3-4CED-BB1E-1173E1C6C953}" dt="2025-05-08T08:53:09.254" v="1864" actId="20577"/>
          <ac:spMkLst>
            <pc:docMk/>
            <pc:sldMk cId="4067340277" sldId="690"/>
            <ac:spMk id="31" creationId="{5A191559-CFD5-2DB4-B03F-F8BA1C32581D}"/>
          </ac:spMkLst>
        </pc:spChg>
      </pc:sldChg>
      <pc:sldChg chg="addSp delSp modSp mod">
        <pc:chgData name="Bhuvanesh" userId="4650cd39-8dbb-4c0f-8fda-594efc81948c" providerId="ADAL" clId="{CF10A008-84A3-4CED-BB1E-1173E1C6C953}" dt="2025-05-09T08:43:01.666" v="3269" actId="798"/>
        <pc:sldMkLst>
          <pc:docMk/>
          <pc:sldMk cId="2942096670" sldId="696"/>
        </pc:sldMkLst>
        <pc:spChg chg="mod">
          <ac:chgData name="Bhuvanesh" userId="4650cd39-8dbb-4c0f-8fda-594efc81948c" providerId="ADAL" clId="{CF10A008-84A3-4CED-BB1E-1173E1C6C953}" dt="2025-04-23T12:44:21.537" v="365" actId="2711"/>
          <ac:spMkLst>
            <pc:docMk/>
            <pc:sldMk cId="2942096670" sldId="696"/>
            <ac:spMk id="3" creationId="{3EF55BC6-CD34-B597-F8F2-C2ABB9011218}"/>
          </ac:spMkLst>
        </pc:spChg>
        <pc:graphicFrameChg chg="add mod modGraphic">
          <ac:chgData name="Bhuvanesh" userId="4650cd39-8dbb-4c0f-8fda-594efc81948c" providerId="ADAL" clId="{CF10A008-84A3-4CED-BB1E-1173E1C6C953}" dt="2025-05-09T08:43:01.666" v="3269" actId="798"/>
          <ac:graphicFrameMkLst>
            <pc:docMk/>
            <pc:sldMk cId="2942096670" sldId="696"/>
            <ac:graphicFrameMk id="6" creationId="{DA8EABFB-D9B0-69C7-6E76-53A656CEC9F1}"/>
          </ac:graphicFrameMkLst>
        </pc:graphicFrameChg>
        <pc:graphicFrameChg chg="add mod modGraphic">
          <ac:chgData name="Bhuvanesh" userId="4650cd39-8dbb-4c0f-8fda-594efc81948c" providerId="ADAL" clId="{CF10A008-84A3-4CED-BB1E-1173E1C6C953}" dt="2025-05-09T08:38:55.290" v="3240"/>
          <ac:graphicFrameMkLst>
            <pc:docMk/>
            <pc:sldMk cId="2942096670" sldId="696"/>
            <ac:graphicFrameMk id="8" creationId="{8A337983-A29B-91DE-47DF-D2115C7F5EEA}"/>
          </ac:graphicFrameMkLst>
        </pc:graphicFrameChg>
      </pc:sldChg>
      <pc:sldChg chg="del">
        <pc:chgData name="Bhuvanesh" userId="4650cd39-8dbb-4c0f-8fda-594efc81948c" providerId="ADAL" clId="{CF10A008-84A3-4CED-BB1E-1173E1C6C953}" dt="2025-04-23T14:11:47.646" v="721" actId="47"/>
        <pc:sldMkLst>
          <pc:docMk/>
          <pc:sldMk cId="2512632572" sldId="699"/>
        </pc:sldMkLst>
      </pc:sldChg>
      <pc:sldChg chg="del">
        <pc:chgData name="Bhuvanesh" userId="4650cd39-8dbb-4c0f-8fda-594efc81948c" providerId="ADAL" clId="{CF10A008-84A3-4CED-BB1E-1173E1C6C953}" dt="2025-04-23T14:11:46.176" v="720" actId="47"/>
        <pc:sldMkLst>
          <pc:docMk/>
          <pc:sldMk cId="2925055086" sldId="701"/>
        </pc:sldMkLst>
      </pc:sldChg>
      <pc:sldChg chg="del">
        <pc:chgData name="Bhuvanesh" userId="4650cd39-8dbb-4c0f-8fda-594efc81948c" providerId="ADAL" clId="{CF10A008-84A3-4CED-BB1E-1173E1C6C953}" dt="2025-04-23T14:12:00.461" v="724" actId="47"/>
        <pc:sldMkLst>
          <pc:docMk/>
          <pc:sldMk cId="356660738" sldId="707"/>
        </pc:sldMkLst>
      </pc:sldChg>
      <pc:sldChg chg="addSp delSp modSp mod">
        <pc:chgData name="Bhuvanesh" userId="4650cd39-8dbb-4c0f-8fda-594efc81948c" providerId="ADAL" clId="{CF10A008-84A3-4CED-BB1E-1173E1C6C953}" dt="2025-05-09T07:30:10.615" v="2931" actId="242"/>
        <pc:sldMkLst>
          <pc:docMk/>
          <pc:sldMk cId="3428591970" sldId="709"/>
        </pc:sldMkLst>
        <pc:spChg chg="mod">
          <ac:chgData name="Bhuvanesh" userId="4650cd39-8dbb-4c0f-8fda-594efc81948c" providerId="ADAL" clId="{CF10A008-84A3-4CED-BB1E-1173E1C6C953}" dt="2025-05-08T07:54:54.656" v="1330" actId="1076"/>
          <ac:spMkLst>
            <pc:docMk/>
            <pc:sldMk cId="3428591970" sldId="709"/>
            <ac:spMk id="4" creationId="{4F73EB1E-3A8E-0CFD-8DFF-6C3239596E44}"/>
          </ac:spMkLst>
        </pc:spChg>
        <pc:spChg chg="mod">
          <ac:chgData name="Bhuvanesh" userId="4650cd39-8dbb-4c0f-8fda-594efc81948c" providerId="ADAL" clId="{CF10A008-84A3-4CED-BB1E-1173E1C6C953}" dt="2025-05-08T07:54:54.656" v="1330" actId="1076"/>
          <ac:spMkLst>
            <pc:docMk/>
            <pc:sldMk cId="3428591970" sldId="709"/>
            <ac:spMk id="6" creationId="{08FF86E1-CC83-7BED-BC23-32135FEA805B}"/>
          </ac:spMkLst>
        </pc:spChg>
        <pc:graphicFrameChg chg="add del mod modGraphic">
          <ac:chgData name="Bhuvanesh" userId="4650cd39-8dbb-4c0f-8fda-594efc81948c" providerId="ADAL" clId="{CF10A008-84A3-4CED-BB1E-1173E1C6C953}" dt="2025-05-08T07:57:17.592" v="1335" actId="14734"/>
          <ac:graphicFrameMkLst>
            <pc:docMk/>
            <pc:sldMk cId="3428591970" sldId="709"/>
            <ac:graphicFrameMk id="7" creationId="{90571596-72DD-C747-505A-F2D7D714FF9B}"/>
          </ac:graphicFrameMkLst>
        </pc:graphicFrameChg>
        <pc:picChg chg="mod">
          <ac:chgData name="Bhuvanesh" userId="4650cd39-8dbb-4c0f-8fda-594efc81948c" providerId="ADAL" clId="{CF10A008-84A3-4CED-BB1E-1173E1C6C953}" dt="2025-05-08T07:51:46.049" v="1287" actId="1076"/>
          <ac:picMkLst>
            <pc:docMk/>
            <pc:sldMk cId="3428591970" sldId="709"/>
            <ac:picMk id="3" creationId="{1BB219A9-BFA6-F376-CEAC-DCF8E6A03496}"/>
          </ac:picMkLst>
        </pc:picChg>
      </pc:sldChg>
      <pc:sldChg chg="del">
        <pc:chgData name="Bhuvanesh" userId="4650cd39-8dbb-4c0f-8fda-594efc81948c" providerId="ADAL" clId="{CF10A008-84A3-4CED-BB1E-1173E1C6C953}" dt="2025-04-23T14:12:07.113" v="725" actId="47"/>
        <pc:sldMkLst>
          <pc:docMk/>
          <pc:sldMk cId="2606321248" sldId="710"/>
        </pc:sldMkLst>
      </pc:sldChg>
      <pc:sldChg chg="del">
        <pc:chgData name="Bhuvanesh" userId="4650cd39-8dbb-4c0f-8fda-594efc81948c" providerId="ADAL" clId="{CF10A008-84A3-4CED-BB1E-1173E1C6C953}" dt="2025-04-23T14:11:43.789" v="719" actId="47"/>
        <pc:sldMkLst>
          <pc:docMk/>
          <pc:sldMk cId="1756677345" sldId="712"/>
        </pc:sldMkLst>
      </pc:sldChg>
      <pc:sldChg chg="del">
        <pc:chgData name="Bhuvanesh" userId="4650cd39-8dbb-4c0f-8fda-594efc81948c" providerId="ADAL" clId="{CF10A008-84A3-4CED-BB1E-1173E1C6C953}" dt="2025-04-23T14:12:07.113" v="725" actId="47"/>
        <pc:sldMkLst>
          <pc:docMk/>
          <pc:sldMk cId="2527921208" sldId="713"/>
        </pc:sldMkLst>
      </pc:sldChg>
      <pc:sldChg chg="del">
        <pc:chgData name="Bhuvanesh" userId="4650cd39-8dbb-4c0f-8fda-594efc81948c" providerId="ADAL" clId="{CF10A008-84A3-4CED-BB1E-1173E1C6C953}" dt="2025-04-23T14:12:07.113" v="725" actId="47"/>
        <pc:sldMkLst>
          <pc:docMk/>
          <pc:sldMk cId="3926436191" sldId="714"/>
        </pc:sldMkLst>
      </pc:sldChg>
      <pc:sldChg chg="del">
        <pc:chgData name="Bhuvanesh" userId="4650cd39-8dbb-4c0f-8fda-594efc81948c" providerId="ADAL" clId="{CF10A008-84A3-4CED-BB1E-1173E1C6C953}" dt="2025-04-23T14:12:07.113" v="725" actId="47"/>
        <pc:sldMkLst>
          <pc:docMk/>
          <pc:sldMk cId="4272342944" sldId="715"/>
        </pc:sldMkLst>
      </pc:sldChg>
      <pc:sldChg chg="modSp mod">
        <pc:chgData name="Bhuvanesh" userId="4650cd39-8dbb-4c0f-8fda-594efc81948c" providerId="ADAL" clId="{CF10A008-84A3-4CED-BB1E-1173E1C6C953}" dt="2025-04-23T12:04:01.287" v="34" actId="113"/>
        <pc:sldMkLst>
          <pc:docMk/>
          <pc:sldMk cId="13548610" sldId="730"/>
        </pc:sldMkLst>
        <pc:spChg chg="mod">
          <ac:chgData name="Bhuvanesh" userId="4650cd39-8dbb-4c0f-8fda-594efc81948c" providerId="ADAL" clId="{CF10A008-84A3-4CED-BB1E-1173E1C6C953}" dt="2025-04-23T12:00:20.054" v="15" actId="108"/>
          <ac:spMkLst>
            <pc:docMk/>
            <pc:sldMk cId="13548610" sldId="730"/>
            <ac:spMk id="27" creationId="{B0A4429B-9BB4-8F0A-3ECA-9055567DEA88}"/>
          </ac:spMkLst>
        </pc:spChg>
        <pc:spChg chg="mod">
          <ac:chgData name="Bhuvanesh" userId="4650cd39-8dbb-4c0f-8fda-594efc81948c" providerId="ADAL" clId="{CF10A008-84A3-4CED-BB1E-1173E1C6C953}" dt="2025-04-23T12:00:20.054" v="15" actId="108"/>
          <ac:spMkLst>
            <pc:docMk/>
            <pc:sldMk cId="13548610" sldId="730"/>
            <ac:spMk id="29" creationId="{FBE1BD19-CD35-1175-11A0-412B8C79C782}"/>
          </ac:spMkLst>
        </pc:spChg>
        <pc:spChg chg="mod">
          <ac:chgData name="Bhuvanesh" userId="4650cd39-8dbb-4c0f-8fda-594efc81948c" providerId="ADAL" clId="{CF10A008-84A3-4CED-BB1E-1173E1C6C953}" dt="2025-04-23T12:00:20.054" v="15" actId="108"/>
          <ac:spMkLst>
            <pc:docMk/>
            <pc:sldMk cId="13548610" sldId="730"/>
            <ac:spMk id="31" creationId="{EAEA2C02-16AD-CD12-E54A-35AD80C1A3C9}"/>
          </ac:spMkLst>
        </pc:spChg>
        <pc:spChg chg="mod">
          <ac:chgData name="Bhuvanesh" userId="4650cd39-8dbb-4c0f-8fda-594efc81948c" providerId="ADAL" clId="{CF10A008-84A3-4CED-BB1E-1173E1C6C953}" dt="2025-04-23T12:00:20.054" v="15" actId="108"/>
          <ac:spMkLst>
            <pc:docMk/>
            <pc:sldMk cId="13548610" sldId="730"/>
            <ac:spMk id="32" creationId="{2B3CBEC9-1D77-A6E3-5C3D-F33A94D4F6F7}"/>
          </ac:spMkLst>
        </pc:spChg>
        <pc:spChg chg="mod">
          <ac:chgData name="Bhuvanesh" userId="4650cd39-8dbb-4c0f-8fda-594efc81948c" providerId="ADAL" clId="{CF10A008-84A3-4CED-BB1E-1173E1C6C953}" dt="2025-04-23T12:02:45.401" v="23" actId="113"/>
          <ac:spMkLst>
            <pc:docMk/>
            <pc:sldMk cId="13548610" sldId="730"/>
            <ac:spMk id="40" creationId="{87160726-182E-9F42-EDA7-0FCC63DAC5D4}"/>
          </ac:spMkLst>
        </pc:spChg>
        <pc:spChg chg="mod">
          <ac:chgData name="Bhuvanesh" userId="4650cd39-8dbb-4c0f-8fda-594efc81948c" providerId="ADAL" clId="{CF10A008-84A3-4CED-BB1E-1173E1C6C953}" dt="2025-04-23T12:01:24.011" v="18" actId="108"/>
          <ac:spMkLst>
            <pc:docMk/>
            <pc:sldMk cId="13548610" sldId="730"/>
            <ac:spMk id="70" creationId="{D2C98BBE-7BFA-12AA-2135-3950B031C855}"/>
          </ac:spMkLst>
        </pc:spChg>
        <pc:spChg chg="mod">
          <ac:chgData name="Bhuvanesh" userId="4650cd39-8dbb-4c0f-8fda-594efc81948c" providerId="ADAL" clId="{CF10A008-84A3-4CED-BB1E-1173E1C6C953}" dt="2025-04-23T12:00:55.101" v="17" actId="108"/>
          <ac:spMkLst>
            <pc:docMk/>
            <pc:sldMk cId="13548610" sldId="730"/>
            <ac:spMk id="72" creationId="{7875C110-B1BA-673A-86C2-DC8C907DEC48}"/>
          </ac:spMkLst>
        </pc:spChg>
        <pc:spChg chg="mod">
          <ac:chgData name="Bhuvanesh" userId="4650cd39-8dbb-4c0f-8fda-594efc81948c" providerId="ADAL" clId="{CF10A008-84A3-4CED-BB1E-1173E1C6C953}" dt="2025-04-23T12:01:57.026" v="19" actId="108"/>
          <ac:spMkLst>
            <pc:docMk/>
            <pc:sldMk cId="13548610" sldId="730"/>
            <ac:spMk id="76" creationId="{F97E2E1F-BCF4-7BB5-A4AB-F241448F6BC4}"/>
          </ac:spMkLst>
        </pc:spChg>
        <pc:spChg chg="mod">
          <ac:chgData name="Bhuvanesh" userId="4650cd39-8dbb-4c0f-8fda-594efc81948c" providerId="ADAL" clId="{CF10A008-84A3-4CED-BB1E-1173E1C6C953}" dt="2025-04-23T12:03:49.366" v="30" actId="113"/>
          <ac:spMkLst>
            <pc:docMk/>
            <pc:sldMk cId="13548610" sldId="730"/>
            <ac:spMk id="83" creationId="{478635FC-7C1B-892E-2AF6-335986A444F2}"/>
          </ac:spMkLst>
        </pc:spChg>
        <pc:spChg chg="mod">
          <ac:chgData name="Bhuvanesh" userId="4650cd39-8dbb-4c0f-8fda-594efc81948c" providerId="ADAL" clId="{CF10A008-84A3-4CED-BB1E-1173E1C6C953}" dt="2025-04-23T12:03:10.825" v="25" actId="108"/>
          <ac:spMkLst>
            <pc:docMk/>
            <pc:sldMk cId="13548610" sldId="730"/>
            <ac:spMk id="84" creationId="{F24DE4BC-F4DB-CEF8-DC36-222BA99DF620}"/>
          </ac:spMkLst>
        </pc:spChg>
        <pc:spChg chg="mod">
          <ac:chgData name="Bhuvanesh" userId="4650cd39-8dbb-4c0f-8fda-594efc81948c" providerId="ADAL" clId="{CF10A008-84A3-4CED-BB1E-1173E1C6C953}" dt="2025-04-23T12:03:10.825" v="25" actId="108"/>
          <ac:spMkLst>
            <pc:docMk/>
            <pc:sldMk cId="13548610" sldId="730"/>
            <ac:spMk id="85" creationId="{96CA672C-1BC8-B2D3-E870-C4AD523B0C01}"/>
          </ac:spMkLst>
        </pc:spChg>
        <pc:spChg chg="mod">
          <ac:chgData name="Bhuvanesh" userId="4650cd39-8dbb-4c0f-8fda-594efc81948c" providerId="ADAL" clId="{CF10A008-84A3-4CED-BB1E-1173E1C6C953}" dt="2025-04-23T12:03:10.825" v="25" actId="108"/>
          <ac:spMkLst>
            <pc:docMk/>
            <pc:sldMk cId="13548610" sldId="730"/>
            <ac:spMk id="86" creationId="{7976C704-C270-1139-0623-B97479BA0E2F}"/>
          </ac:spMkLst>
        </pc:spChg>
        <pc:spChg chg="mod">
          <ac:chgData name="Bhuvanesh" userId="4650cd39-8dbb-4c0f-8fda-594efc81948c" providerId="ADAL" clId="{CF10A008-84A3-4CED-BB1E-1173E1C6C953}" dt="2025-04-23T12:04:01.287" v="34" actId="113"/>
          <ac:spMkLst>
            <pc:docMk/>
            <pc:sldMk cId="13548610" sldId="730"/>
            <ac:spMk id="89" creationId="{8CA88424-904F-B5D7-6F78-ECFD10A77845}"/>
          </ac:spMkLst>
        </pc:spChg>
      </pc:sldChg>
      <pc:sldChg chg="addSp delSp modSp mod">
        <pc:chgData name="Bhuvanesh" userId="4650cd39-8dbb-4c0f-8fda-594efc81948c" providerId="ADAL" clId="{CF10A008-84A3-4CED-BB1E-1173E1C6C953}" dt="2025-05-08T06:23:25.609" v="1142" actId="14100"/>
        <pc:sldMkLst>
          <pc:docMk/>
          <pc:sldMk cId="2995196123" sldId="733"/>
        </pc:sldMkLst>
        <pc:spChg chg="mod">
          <ac:chgData name="Bhuvanesh" userId="4650cd39-8dbb-4c0f-8fda-594efc81948c" providerId="ADAL" clId="{CF10A008-84A3-4CED-BB1E-1173E1C6C953}" dt="2025-04-23T12:49:05.633" v="411" actId="20577"/>
          <ac:spMkLst>
            <pc:docMk/>
            <pc:sldMk cId="2995196123" sldId="733"/>
            <ac:spMk id="3" creationId="{316ABE7A-2D02-03DE-C950-58A378604A01}"/>
          </ac:spMkLst>
        </pc:spChg>
        <pc:spChg chg="mod">
          <ac:chgData name="Bhuvanesh" userId="4650cd39-8dbb-4c0f-8fda-594efc81948c" providerId="ADAL" clId="{CF10A008-84A3-4CED-BB1E-1173E1C6C953}" dt="2025-04-23T12:26:52.144" v="181" actId="20577"/>
          <ac:spMkLst>
            <pc:docMk/>
            <pc:sldMk cId="2995196123" sldId="733"/>
            <ac:spMk id="8" creationId="{BDBFD9D1-1C5C-933C-A0EB-6BD25DFE6533}"/>
          </ac:spMkLst>
        </pc:spChg>
      </pc:sldChg>
      <pc:sldChg chg="addSp delSp modSp add mod">
        <pc:chgData name="Bhuvanesh" userId="4650cd39-8dbb-4c0f-8fda-594efc81948c" providerId="ADAL" clId="{CF10A008-84A3-4CED-BB1E-1173E1C6C953}" dt="2025-05-09T06:57:54.653" v="2926" actId="20577"/>
        <pc:sldMkLst>
          <pc:docMk/>
          <pc:sldMk cId="203508966" sldId="734"/>
        </pc:sldMkLst>
        <pc:spChg chg="mod">
          <ac:chgData name="Bhuvanesh" userId="4650cd39-8dbb-4c0f-8fda-594efc81948c" providerId="ADAL" clId="{CF10A008-84A3-4CED-BB1E-1173E1C6C953}" dt="2025-04-23T12:40:11.965" v="346" actId="1076"/>
          <ac:spMkLst>
            <pc:docMk/>
            <pc:sldMk cId="203508966" sldId="734"/>
            <ac:spMk id="3" creationId="{00AECE61-9C62-25E4-4954-03BDBEF6BE01}"/>
          </ac:spMkLst>
        </pc:spChg>
      </pc:sldChg>
      <pc:sldChg chg="addSp delSp modSp add mod setBg delDesignElem">
        <pc:chgData name="Bhuvanesh" userId="4650cd39-8dbb-4c0f-8fda-594efc81948c" providerId="ADAL" clId="{CF10A008-84A3-4CED-BB1E-1173E1C6C953}" dt="2025-05-09T07:47:34.954" v="2974" actId="20577"/>
        <pc:sldMkLst>
          <pc:docMk/>
          <pc:sldMk cId="1330816650" sldId="735"/>
        </pc:sldMkLst>
        <pc:spChg chg="mod">
          <ac:chgData name="Bhuvanesh" userId="4650cd39-8dbb-4c0f-8fda-594efc81948c" providerId="ADAL" clId="{CF10A008-84A3-4CED-BB1E-1173E1C6C953}" dt="2025-05-08T08:14:46.010" v="1355" actId="20577"/>
          <ac:spMkLst>
            <pc:docMk/>
            <pc:sldMk cId="1330816650" sldId="735"/>
            <ac:spMk id="3" creationId="{5E6E8E0E-D6C2-8AED-8BA2-0BE45B14A1F1}"/>
          </ac:spMkLst>
        </pc:spChg>
        <pc:spChg chg="add mod">
          <ac:chgData name="Bhuvanesh" userId="4650cd39-8dbb-4c0f-8fda-594efc81948c" providerId="ADAL" clId="{CF10A008-84A3-4CED-BB1E-1173E1C6C953}" dt="2025-05-09T07:47:34.954" v="2974" actId="20577"/>
          <ac:spMkLst>
            <pc:docMk/>
            <pc:sldMk cId="1330816650" sldId="735"/>
            <ac:spMk id="4" creationId="{9ACDA22E-59DB-C53F-C2B6-287D83F13254}"/>
          </ac:spMkLst>
        </pc:spChg>
        <pc:spChg chg="add mod">
          <ac:chgData name="Bhuvanesh" userId="4650cd39-8dbb-4c0f-8fda-594efc81948c" providerId="ADAL" clId="{CF10A008-84A3-4CED-BB1E-1173E1C6C953}" dt="2025-04-23T14:06:19.659" v="591" actId="1076"/>
          <ac:spMkLst>
            <pc:docMk/>
            <pc:sldMk cId="1330816650" sldId="735"/>
            <ac:spMk id="6" creationId="{D4A521BE-FDBF-F4C8-94E5-B615C274EFED}"/>
          </ac:spMkLst>
        </pc:spChg>
        <pc:spChg chg="add mod">
          <ac:chgData name="Bhuvanesh" userId="4650cd39-8dbb-4c0f-8fda-594efc81948c" providerId="ADAL" clId="{CF10A008-84A3-4CED-BB1E-1173E1C6C953}" dt="2025-05-09T06:44:32.868" v="2893" actId="1076"/>
          <ac:spMkLst>
            <pc:docMk/>
            <pc:sldMk cId="1330816650" sldId="735"/>
            <ac:spMk id="13" creationId="{DB747BC2-3DC6-C930-1E3D-A48641EBC78E}"/>
          </ac:spMkLst>
        </pc:spChg>
      </pc:sldChg>
      <pc:sldChg chg="add del">
        <pc:chgData name="Bhuvanesh" userId="4650cd39-8dbb-4c0f-8fda-594efc81948c" providerId="ADAL" clId="{CF10A008-84A3-4CED-BB1E-1173E1C6C953}" dt="2025-04-23T13:28:02.186" v="557" actId="47"/>
        <pc:sldMkLst>
          <pc:docMk/>
          <pc:sldMk cId="2530845296" sldId="735"/>
        </pc:sldMkLst>
      </pc:sldChg>
      <pc:sldChg chg="addSp delSp modSp add mod">
        <pc:chgData name="Bhuvanesh" userId="4650cd39-8dbb-4c0f-8fda-594efc81948c" providerId="ADAL" clId="{CF10A008-84A3-4CED-BB1E-1173E1C6C953}" dt="2025-05-09T07:56:40.232" v="3147" actId="20577"/>
        <pc:sldMkLst>
          <pc:docMk/>
          <pc:sldMk cId="643285585" sldId="736"/>
        </pc:sldMkLst>
        <pc:spChg chg="mod">
          <ac:chgData name="Bhuvanesh" userId="4650cd39-8dbb-4c0f-8fda-594efc81948c" providerId="ADAL" clId="{CF10A008-84A3-4CED-BB1E-1173E1C6C953}" dt="2025-05-08T08:16:09.116" v="1386" actId="20577"/>
          <ac:spMkLst>
            <pc:docMk/>
            <pc:sldMk cId="643285585" sldId="736"/>
            <ac:spMk id="3" creationId="{AF47DCCB-9083-9B6F-998C-2D3F9DC03FBE}"/>
          </ac:spMkLst>
        </pc:spChg>
        <pc:spChg chg="add mod">
          <ac:chgData name="Bhuvanesh" userId="4650cd39-8dbb-4c0f-8fda-594efc81948c" providerId="ADAL" clId="{CF10A008-84A3-4CED-BB1E-1173E1C6C953}" dt="2025-05-09T07:56:40.232" v="3147" actId="20577"/>
          <ac:spMkLst>
            <pc:docMk/>
            <pc:sldMk cId="643285585" sldId="736"/>
            <ac:spMk id="4" creationId="{213EB393-0CAA-8674-C89E-08584022A7DA}"/>
          </ac:spMkLst>
        </pc:spChg>
        <pc:spChg chg="mod">
          <ac:chgData name="Bhuvanesh" userId="4650cd39-8dbb-4c0f-8fda-594efc81948c" providerId="ADAL" clId="{CF10A008-84A3-4CED-BB1E-1173E1C6C953}" dt="2025-05-08T08:15:42.545" v="1360" actId="20577"/>
          <ac:spMkLst>
            <pc:docMk/>
            <pc:sldMk cId="643285585" sldId="736"/>
            <ac:spMk id="6" creationId="{9807ED49-F0B0-8AE9-3CAC-7297019A7202}"/>
          </ac:spMkLst>
        </pc:spChg>
      </pc:sldChg>
      <pc:sldChg chg="addSp delSp modSp add del mod">
        <pc:chgData name="Bhuvanesh" userId="4650cd39-8dbb-4c0f-8fda-594efc81948c" providerId="ADAL" clId="{CF10A008-84A3-4CED-BB1E-1173E1C6C953}" dt="2025-05-08T08:15:26.035" v="1357" actId="47"/>
        <pc:sldMkLst>
          <pc:docMk/>
          <pc:sldMk cId="975597070" sldId="736"/>
        </pc:sldMkLst>
      </pc:sldChg>
      <pc:sldChg chg="addSp delSp modSp add mod">
        <pc:chgData name="Bhuvanesh" userId="4650cd39-8dbb-4c0f-8fda-594efc81948c" providerId="ADAL" clId="{CF10A008-84A3-4CED-BB1E-1173E1C6C953}" dt="2025-05-09T07:54:38.192" v="3145" actId="108"/>
        <pc:sldMkLst>
          <pc:docMk/>
          <pc:sldMk cId="3025716360" sldId="737"/>
        </pc:sldMkLst>
        <pc:spChg chg="mod">
          <ac:chgData name="Bhuvanesh" userId="4650cd39-8dbb-4c0f-8fda-594efc81948c" providerId="ADAL" clId="{CF10A008-84A3-4CED-BB1E-1173E1C6C953}" dt="2025-05-08T08:18:20.658" v="1428" actId="20577"/>
          <ac:spMkLst>
            <pc:docMk/>
            <pc:sldMk cId="3025716360" sldId="737"/>
            <ac:spMk id="3" creationId="{309C27CD-C857-6565-F27C-DFC7478DF97F}"/>
          </ac:spMkLst>
        </pc:spChg>
        <pc:spChg chg="mod">
          <ac:chgData name="Bhuvanesh" userId="4650cd39-8dbb-4c0f-8fda-594efc81948c" providerId="ADAL" clId="{CF10A008-84A3-4CED-BB1E-1173E1C6C953}" dt="2025-05-08T08:17:18.842" v="1407" actId="20577"/>
          <ac:spMkLst>
            <pc:docMk/>
            <pc:sldMk cId="3025716360" sldId="737"/>
            <ac:spMk id="6" creationId="{145992B1-BC75-FA11-1D6A-B934E4F87E0C}"/>
          </ac:spMkLst>
        </pc:spChg>
        <pc:spChg chg="add mod">
          <ac:chgData name="Bhuvanesh" userId="4650cd39-8dbb-4c0f-8fda-594efc81948c" providerId="ADAL" clId="{CF10A008-84A3-4CED-BB1E-1173E1C6C953}" dt="2025-05-09T07:52:45.680" v="3135" actId="1076"/>
          <ac:spMkLst>
            <pc:docMk/>
            <pc:sldMk cId="3025716360" sldId="737"/>
            <ac:spMk id="7" creationId="{7BC95828-64E8-BBE7-77C7-49D23BE9B48E}"/>
          </ac:spMkLst>
        </pc:spChg>
        <pc:spChg chg="mod">
          <ac:chgData name="Bhuvanesh" userId="4650cd39-8dbb-4c0f-8fda-594efc81948c" providerId="ADAL" clId="{CF10A008-84A3-4CED-BB1E-1173E1C6C953}" dt="2025-05-09T07:45:12.557" v="2962" actId="113"/>
          <ac:spMkLst>
            <pc:docMk/>
            <pc:sldMk cId="3025716360" sldId="737"/>
            <ac:spMk id="8" creationId="{951FE87C-2CFF-6282-3A99-069DD8879255}"/>
          </ac:spMkLst>
        </pc:spChg>
        <pc:spChg chg="add mod">
          <ac:chgData name="Bhuvanesh" userId="4650cd39-8dbb-4c0f-8fda-594efc81948c" providerId="ADAL" clId="{CF10A008-84A3-4CED-BB1E-1173E1C6C953}" dt="2025-05-09T07:52:41.217" v="3134" actId="1076"/>
          <ac:spMkLst>
            <pc:docMk/>
            <pc:sldMk cId="3025716360" sldId="737"/>
            <ac:spMk id="9" creationId="{431C0AE5-A8E0-97AB-1B6E-80A472D2D231}"/>
          </ac:spMkLst>
        </pc:spChg>
        <pc:spChg chg="add mod">
          <ac:chgData name="Bhuvanesh" userId="4650cd39-8dbb-4c0f-8fda-594efc81948c" providerId="ADAL" clId="{CF10A008-84A3-4CED-BB1E-1173E1C6C953}" dt="2025-05-09T07:54:38.192" v="3145" actId="108"/>
          <ac:spMkLst>
            <pc:docMk/>
            <pc:sldMk cId="3025716360" sldId="737"/>
            <ac:spMk id="10" creationId="{85AE686B-27C5-124C-6F2E-419D3D68C75B}"/>
          </ac:spMkLst>
        </pc:spChg>
      </pc:sldChg>
      <pc:sldChg chg="addSp delSp modSp add del mod">
        <pc:chgData name="Bhuvanesh" userId="4650cd39-8dbb-4c0f-8fda-594efc81948c" providerId="ADAL" clId="{CF10A008-84A3-4CED-BB1E-1173E1C6C953}" dt="2025-05-08T08:15:26.035" v="1357" actId="47"/>
        <pc:sldMkLst>
          <pc:docMk/>
          <pc:sldMk cId="3845711225" sldId="737"/>
        </pc:sldMkLst>
      </pc:sldChg>
      <pc:sldChg chg="addSp delSp modSp add del mod">
        <pc:chgData name="Bhuvanesh" userId="4650cd39-8dbb-4c0f-8fda-594efc81948c" providerId="ADAL" clId="{CF10A008-84A3-4CED-BB1E-1173E1C6C953}" dt="2025-05-08T08:15:26.035" v="1357" actId="47"/>
        <pc:sldMkLst>
          <pc:docMk/>
          <pc:sldMk cId="849302130" sldId="738"/>
        </pc:sldMkLst>
      </pc:sldChg>
      <pc:sldChg chg="addSp delSp modSp add mod">
        <pc:chgData name="Bhuvanesh" userId="4650cd39-8dbb-4c0f-8fda-594efc81948c" providerId="ADAL" clId="{CF10A008-84A3-4CED-BB1E-1173E1C6C953}" dt="2025-05-09T06:13:28.213" v="2813" actId="20577"/>
        <pc:sldMkLst>
          <pc:docMk/>
          <pc:sldMk cId="3257130989" sldId="738"/>
        </pc:sldMkLst>
        <pc:spChg chg="mod">
          <ac:chgData name="Bhuvanesh" userId="4650cd39-8dbb-4c0f-8fda-594efc81948c" providerId="ADAL" clId="{CF10A008-84A3-4CED-BB1E-1173E1C6C953}" dt="2025-05-08T08:22:04.682" v="1463" actId="20577"/>
          <ac:spMkLst>
            <pc:docMk/>
            <pc:sldMk cId="3257130989" sldId="738"/>
            <ac:spMk id="3" creationId="{C909D50E-D990-AF13-4EA3-48EB73AD8055}"/>
          </ac:spMkLst>
        </pc:spChg>
        <pc:spChg chg="add mod">
          <ac:chgData name="Bhuvanesh" userId="4650cd39-8dbb-4c0f-8fda-594efc81948c" providerId="ADAL" clId="{CF10A008-84A3-4CED-BB1E-1173E1C6C953}" dt="2025-05-09T06:13:28.213" v="2813" actId="20577"/>
          <ac:spMkLst>
            <pc:docMk/>
            <pc:sldMk cId="3257130989" sldId="738"/>
            <ac:spMk id="4" creationId="{4349BB2A-0310-16C8-3724-39A54E23DEF9}"/>
          </ac:spMkLst>
        </pc:spChg>
        <pc:spChg chg="mod">
          <ac:chgData name="Bhuvanesh" userId="4650cd39-8dbb-4c0f-8fda-594efc81948c" providerId="ADAL" clId="{CF10A008-84A3-4CED-BB1E-1173E1C6C953}" dt="2025-05-08T08:21:37.082" v="1442" actId="20577"/>
          <ac:spMkLst>
            <pc:docMk/>
            <pc:sldMk cId="3257130989" sldId="738"/>
            <ac:spMk id="6" creationId="{EFDCCD91-CF25-33D3-58D0-B338FBBDF2CC}"/>
          </ac:spMkLst>
        </pc:spChg>
      </pc:sldChg>
      <pc:sldChg chg="addSp delSp modSp add del mod">
        <pc:chgData name="Bhuvanesh" userId="4650cd39-8dbb-4c0f-8fda-594efc81948c" providerId="ADAL" clId="{CF10A008-84A3-4CED-BB1E-1173E1C6C953}" dt="2025-05-08T08:15:26.035" v="1357" actId="47"/>
        <pc:sldMkLst>
          <pc:docMk/>
          <pc:sldMk cId="1611374738" sldId="739"/>
        </pc:sldMkLst>
      </pc:sldChg>
      <pc:sldChg chg="addSp delSp modSp add mod">
        <pc:chgData name="Bhuvanesh" userId="4650cd39-8dbb-4c0f-8fda-594efc81948c" providerId="ADAL" clId="{CF10A008-84A3-4CED-BB1E-1173E1C6C953}" dt="2025-05-09T07:56:03.051" v="3146"/>
        <pc:sldMkLst>
          <pc:docMk/>
          <pc:sldMk cId="2316968103" sldId="739"/>
        </pc:sldMkLst>
        <pc:spChg chg="mod">
          <ac:chgData name="Bhuvanesh" userId="4650cd39-8dbb-4c0f-8fda-594efc81948c" providerId="ADAL" clId="{CF10A008-84A3-4CED-BB1E-1173E1C6C953}" dt="2025-05-08T08:23:19.738" v="1508" actId="20577"/>
          <ac:spMkLst>
            <pc:docMk/>
            <pc:sldMk cId="2316968103" sldId="739"/>
            <ac:spMk id="3" creationId="{A283A8A4-8682-8B5D-9F96-7E38AA0B894B}"/>
          </ac:spMkLst>
        </pc:spChg>
        <pc:spChg chg="add mod">
          <ac:chgData name="Bhuvanesh" userId="4650cd39-8dbb-4c0f-8fda-594efc81948c" providerId="ADAL" clId="{CF10A008-84A3-4CED-BB1E-1173E1C6C953}" dt="2025-05-09T07:56:03.051" v="3146"/>
          <ac:spMkLst>
            <pc:docMk/>
            <pc:sldMk cId="2316968103" sldId="739"/>
            <ac:spMk id="4" creationId="{2A86EEFC-BF11-BE40-5149-8A04225B7CE0}"/>
          </ac:spMkLst>
        </pc:spChg>
        <pc:spChg chg="mod">
          <ac:chgData name="Bhuvanesh" userId="4650cd39-8dbb-4c0f-8fda-594efc81948c" providerId="ADAL" clId="{CF10A008-84A3-4CED-BB1E-1173E1C6C953}" dt="2025-05-08T08:23:02.267" v="1481" actId="20577"/>
          <ac:spMkLst>
            <pc:docMk/>
            <pc:sldMk cId="2316968103" sldId="739"/>
            <ac:spMk id="6" creationId="{54E441E8-8569-97F2-FF11-B9F0EC769D33}"/>
          </ac:spMkLst>
        </pc:spChg>
        <pc:spChg chg="add mod">
          <ac:chgData name="Bhuvanesh" userId="4650cd39-8dbb-4c0f-8fda-594efc81948c" providerId="ADAL" clId="{CF10A008-84A3-4CED-BB1E-1173E1C6C953}" dt="2025-05-09T06:44:48.274" v="2896" actId="1076"/>
          <ac:spMkLst>
            <pc:docMk/>
            <pc:sldMk cId="2316968103" sldId="739"/>
            <ac:spMk id="11" creationId="{C883AFE5-26D2-C13B-2001-3D667D05B135}"/>
          </ac:spMkLst>
        </pc:spChg>
      </pc:sldChg>
      <pc:sldChg chg="addSp delSp modSp add mod">
        <pc:chgData name="Bhuvanesh" userId="4650cd39-8dbb-4c0f-8fda-594efc81948c" providerId="ADAL" clId="{CF10A008-84A3-4CED-BB1E-1173E1C6C953}" dt="2025-05-09T07:30:48.445" v="2933" actId="1076"/>
        <pc:sldMkLst>
          <pc:docMk/>
          <pc:sldMk cId="1526267575" sldId="740"/>
        </pc:sldMkLst>
        <pc:spChg chg="mod">
          <ac:chgData name="Bhuvanesh" userId="4650cd39-8dbb-4c0f-8fda-594efc81948c" providerId="ADAL" clId="{CF10A008-84A3-4CED-BB1E-1173E1C6C953}" dt="2025-05-08T08:24:33.634" v="1539" actId="20577"/>
          <ac:spMkLst>
            <pc:docMk/>
            <pc:sldMk cId="1526267575" sldId="740"/>
            <ac:spMk id="3" creationId="{7654FEC7-274D-746C-DEF6-071FC9161005}"/>
          </ac:spMkLst>
        </pc:spChg>
        <pc:spChg chg="add mod">
          <ac:chgData name="Bhuvanesh" userId="4650cd39-8dbb-4c0f-8fda-594efc81948c" providerId="ADAL" clId="{CF10A008-84A3-4CED-BB1E-1173E1C6C953}" dt="2025-05-09T06:13:14.253" v="2810" actId="20577"/>
          <ac:spMkLst>
            <pc:docMk/>
            <pc:sldMk cId="1526267575" sldId="740"/>
            <ac:spMk id="4" creationId="{AB5C996E-70E5-16E3-B2D2-09E369BD3919}"/>
          </ac:spMkLst>
        </pc:spChg>
        <pc:spChg chg="mod">
          <ac:chgData name="Bhuvanesh" userId="4650cd39-8dbb-4c0f-8fda-594efc81948c" providerId="ADAL" clId="{CF10A008-84A3-4CED-BB1E-1173E1C6C953}" dt="2025-05-08T08:27:32.281" v="1596" actId="20577"/>
          <ac:spMkLst>
            <pc:docMk/>
            <pc:sldMk cId="1526267575" sldId="740"/>
            <ac:spMk id="6" creationId="{7C6121C5-2F04-D351-F8AA-1ED64784E7DC}"/>
          </ac:spMkLst>
        </pc:spChg>
        <pc:spChg chg="add mod">
          <ac:chgData name="Bhuvanesh" userId="4650cd39-8dbb-4c0f-8fda-594efc81948c" providerId="ADAL" clId="{CF10A008-84A3-4CED-BB1E-1173E1C6C953}" dt="2025-05-09T07:30:48.445" v="2933" actId="1076"/>
          <ac:spMkLst>
            <pc:docMk/>
            <pc:sldMk cId="1526267575" sldId="740"/>
            <ac:spMk id="11" creationId="{F497144C-1A6F-6E3A-0CA9-61DC05F8F40B}"/>
          </ac:spMkLst>
        </pc:spChg>
      </pc:sldChg>
      <pc:sldChg chg="addSp delSp modSp add del mod">
        <pc:chgData name="Bhuvanesh" userId="4650cd39-8dbb-4c0f-8fda-594efc81948c" providerId="ADAL" clId="{CF10A008-84A3-4CED-BB1E-1173E1C6C953}" dt="2025-05-08T08:15:26.035" v="1357" actId="47"/>
        <pc:sldMkLst>
          <pc:docMk/>
          <pc:sldMk cId="3786265245" sldId="740"/>
        </pc:sldMkLst>
      </pc:sldChg>
      <pc:sldChg chg="addSp delSp modSp add del mod">
        <pc:chgData name="Bhuvanesh" userId="4650cd39-8dbb-4c0f-8fda-594efc81948c" providerId="ADAL" clId="{CF10A008-84A3-4CED-BB1E-1173E1C6C953}" dt="2025-05-08T08:15:26.035" v="1357" actId="47"/>
        <pc:sldMkLst>
          <pc:docMk/>
          <pc:sldMk cId="798766624" sldId="741"/>
        </pc:sldMkLst>
      </pc:sldChg>
      <pc:sldChg chg="addSp delSp modSp add mod ord">
        <pc:chgData name="Bhuvanesh" userId="4650cd39-8dbb-4c0f-8fda-594efc81948c" providerId="ADAL" clId="{CF10A008-84A3-4CED-BB1E-1173E1C6C953}" dt="2025-05-09T07:58:06.363" v="3186" actId="20577"/>
        <pc:sldMkLst>
          <pc:docMk/>
          <pc:sldMk cId="1898001411" sldId="741"/>
        </pc:sldMkLst>
        <pc:spChg chg="mod">
          <ac:chgData name="Bhuvanesh" userId="4650cd39-8dbb-4c0f-8fda-594efc81948c" providerId="ADAL" clId="{CF10A008-84A3-4CED-BB1E-1173E1C6C953}" dt="2025-05-08T08:25:58.730" v="1575" actId="20577"/>
          <ac:spMkLst>
            <pc:docMk/>
            <pc:sldMk cId="1898001411" sldId="741"/>
            <ac:spMk id="3" creationId="{38114E71-D32E-39B3-7BCD-5C2DC49D619C}"/>
          </ac:spMkLst>
        </pc:spChg>
        <pc:spChg chg="add mod">
          <ac:chgData name="Bhuvanesh" userId="4650cd39-8dbb-4c0f-8fda-594efc81948c" providerId="ADAL" clId="{CF10A008-84A3-4CED-BB1E-1173E1C6C953}" dt="2025-05-09T07:58:06.363" v="3186" actId="20577"/>
          <ac:spMkLst>
            <pc:docMk/>
            <pc:sldMk cId="1898001411" sldId="741"/>
            <ac:spMk id="4" creationId="{858082D8-A252-3402-5485-47473C7D64D6}"/>
          </ac:spMkLst>
        </pc:spChg>
        <pc:spChg chg="mod">
          <ac:chgData name="Bhuvanesh" userId="4650cd39-8dbb-4c0f-8fda-594efc81948c" providerId="ADAL" clId="{CF10A008-84A3-4CED-BB1E-1173E1C6C953}" dt="2025-05-08T08:25:33.986" v="1557" actId="20577"/>
          <ac:spMkLst>
            <pc:docMk/>
            <pc:sldMk cId="1898001411" sldId="741"/>
            <ac:spMk id="6" creationId="{62CE03D3-AE74-B771-DA72-A2D230D7CFFE}"/>
          </ac:spMkLst>
        </pc:spChg>
        <pc:spChg chg="add mod">
          <ac:chgData name="Bhuvanesh" userId="4650cd39-8dbb-4c0f-8fda-594efc81948c" providerId="ADAL" clId="{CF10A008-84A3-4CED-BB1E-1173E1C6C953}" dt="2025-05-09T07:30:57.625" v="2934" actId="1076"/>
          <ac:spMkLst>
            <pc:docMk/>
            <pc:sldMk cId="1898001411" sldId="741"/>
            <ac:spMk id="11" creationId="{06CBE7C3-3121-FB6D-8C1B-6C8463686554}"/>
          </ac:spMkLst>
        </pc:spChg>
      </pc:sldChg>
      <pc:sldChg chg="addSp delSp modSp add del mod">
        <pc:chgData name="Bhuvanesh" userId="4650cd39-8dbb-4c0f-8fda-594efc81948c" providerId="ADAL" clId="{CF10A008-84A3-4CED-BB1E-1173E1C6C953}" dt="2025-05-08T08:15:26.035" v="1357" actId="47"/>
        <pc:sldMkLst>
          <pc:docMk/>
          <pc:sldMk cId="1381786254" sldId="742"/>
        </pc:sldMkLst>
      </pc:sldChg>
      <pc:sldChg chg="addSp delSp modSp add mod">
        <pc:chgData name="Bhuvanesh" userId="4650cd39-8dbb-4c0f-8fda-594efc81948c" providerId="ADAL" clId="{CF10A008-84A3-4CED-BB1E-1173E1C6C953}" dt="2025-05-09T08:01:15.694" v="3218" actId="20577"/>
        <pc:sldMkLst>
          <pc:docMk/>
          <pc:sldMk cId="3401929816" sldId="742"/>
        </pc:sldMkLst>
        <pc:spChg chg="mod">
          <ac:chgData name="Bhuvanesh" userId="4650cd39-8dbb-4c0f-8fda-594efc81948c" providerId="ADAL" clId="{CF10A008-84A3-4CED-BB1E-1173E1C6C953}" dt="2025-05-08T08:28:39.522" v="1620" actId="20577"/>
          <ac:spMkLst>
            <pc:docMk/>
            <pc:sldMk cId="3401929816" sldId="742"/>
            <ac:spMk id="3" creationId="{9422B57F-86FC-639C-69BA-8014B66B8627}"/>
          </ac:spMkLst>
        </pc:spChg>
        <pc:spChg chg="add mod">
          <ac:chgData name="Bhuvanesh" userId="4650cd39-8dbb-4c0f-8fda-594efc81948c" providerId="ADAL" clId="{CF10A008-84A3-4CED-BB1E-1173E1C6C953}" dt="2025-05-09T08:01:15.694" v="3218" actId="20577"/>
          <ac:spMkLst>
            <pc:docMk/>
            <pc:sldMk cId="3401929816" sldId="742"/>
            <ac:spMk id="4" creationId="{5B668DDF-0460-45F7-C3D6-18B6726F8752}"/>
          </ac:spMkLst>
        </pc:spChg>
        <pc:spChg chg="mod">
          <ac:chgData name="Bhuvanesh" userId="4650cd39-8dbb-4c0f-8fda-594efc81948c" providerId="ADAL" clId="{CF10A008-84A3-4CED-BB1E-1173E1C6C953}" dt="2025-05-08T08:28:43.193" v="1622" actId="20577"/>
          <ac:spMkLst>
            <pc:docMk/>
            <pc:sldMk cId="3401929816" sldId="742"/>
            <ac:spMk id="6" creationId="{85358B7C-ADC0-6A8A-DA44-A29770150F23}"/>
          </ac:spMkLst>
        </pc:spChg>
        <pc:spChg chg="add mod">
          <ac:chgData name="Bhuvanesh" userId="4650cd39-8dbb-4c0f-8fda-594efc81948c" providerId="ADAL" clId="{CF10A008-84A3-4CED-BB1E-1173E1C6C953}" dt="2025-05-09T07:25:44.633" v="2930" actId="1076"/>
          <ac:spMkLst>
            <pc:docMk/>
            <pc:sldMk cId="3401929816" sldId="742"/>
            <ac:spMk id="13" creationId="{AE43CFA2-2E57-EAC3-876F-9EE7FA164EE1}"/>
          </ac:spMkLst>
        </pc:spChg>
      </pc:sldChg>
      <pc:sldChg chg="addSp delSp modSp add del mod">
        <pc:chgData name="Bhuvanesh" userId="4650cd39-8dbb-4c0f-8fda-594efc81948c" providerId="ADAL" clId="{CF10A008-84A3-4CED-BB1E-1173E1C6C953}" dt="2025-05-08T08:15:26.035" v="1357" actId="47"/>
        <pc:sldMkLst>
          <pc:docMk/>
          <pc:sldMk cId="256480657" sldId="743"/>
        </pc:sldMkLst>
      </pc:sldChg>
      <pc:sldChg chg="addSp delSp modSp add mod">
        <pc:chgData name="Bhuvanesh" userId="4650cd39-8dbb-4c0f-8fda-594efc81948c" providerId="ADAL" clId="{CF10A008-84A3-4CED-BB1E-1173E1C6C953}" dt="2025-05-09T08:00:24.088" v="3215" actId="20577"/>
        <pc:sldMkLst>
          <pc:docMk/>
          <pc:sldMk cId="3399571355" sldId="743"/>
        </pc:sldMkLst>
        <pc:spChg chg="mod">
          <ac:chgData name="Bhuvanesh" userId="4650cd39-8dbb-4c0f-8fda-594efc81948c" providerId="ADAL" clId="{CF10A008-84A3-4CED-BB1E-1173E1C6C953}" dt="2025-05-08T08:30:55.121" v="1657" actId="20577"/>
          <ac:spMkLst>
            <pc:docMk/>
            <pc:sldMk cId="3399571355" sldId="743"/>
            <ac:spMk id="3" creationId="{E7059CD6-6D94-D77F-4E8C-6BE77CF66A93}"/>
          </ac:spMkLst>
        </pc:spChg>
        <pc:spChg chg="add mod">
          <ac:chgData name="Bhuvanesh" userId="4650cd39-8dbb-4c0f-8fda-594efc81948c" providerId="ADAL" clId="{CF10A008-84A3-4CED-BB1E-1173E1C6C953}" dt="2025-05-09T08:00:24.088" v="3215" actId="20577"/>
          <ac:spMkLst>
            <pc:docMk/>
            <pc:sldMk cId="3399571355" sldId="743"/>
            <ac:spMk id="4" creationId="{8821B53C-6306-5DF1-BF76-D9A979E65C79}"/>
          </ac:spMkLst>
        </pc:spChg>
        <pc:spChg chg="mod">
          <ac:chgData name="Bhuvanesh" userId="4650cd39-8dbb-4c0f-8fda-594efc81948c" providerId="ADAL" clId="{CF10A008-84A3-4CED-BB1E-1173E1C6C953}" dt="2025-05-08T08:29:38.041" v="1632" actId="20577"/>
          <ac:spMkLst>
            <pc:docMk/>
            <pc:sldMk cId="3399571355" sldId="743"/>
            <ac:spMk id="6" creationId="{38674905-FAEB-0427-6DA4-DC25A08C26D2}"/>
          </ac:spMkLst>
        </pc:spChg>
        <pc:spChg chg="add mod">
          <ac:chgData name="Bhuvanesh" userId="4650cd39-8dbb-4c0f-8fda-594efc81948c" providerId="ADAL" clId="{CF10A008-84A3-4CED-BB1E-1173E1C6C953}" dt="2025-05-09T07:19:00.053" v="2927" actId="1076"/>
          <ac:spMkLst>
            <pc:docMk/>
            <pc:sldMk cId="3399571355" sldId="743"/>
            <ac:spMk id="11" creationId="{4E2840A3-8D15-9CE1-E7AB-D417841B35A0}"/>
          </ac:spMkLst>
        </pc:spChg>
      </pc:sldChg>
      <pc:sldChg chg="addSp delSp modSp add del mod">
        <pc:chgData name="Bhuvanesh" userId="4650cd39-8dbb-4c0f-8fda-594efc81948c" providerId="ADAL" clId="{CF10A008-84A3-4CED-BB1E-1173E1C6C953}" dt="2025-05-08T08:15:26.035" v="1357" actId="47"/>
        <pc:sldMkLst>
          <pc:docMk/>
          <pc:sldMk cId="671261429" sldId="744"/>
        </pc:sldMkLst>
      </pc:sldChg>
      <pc:sldChg chg="addSp delSp modSp add mod">
        <pc:chgData name="Bhuvanesh" userId="4650cd39-8dbb-4c0f-8fda-594efc81948c" providerId="ADAL" clId="{CF10A008-84A3-4CED-BB1E-1173E1C6C953}" dt="2025-05-09T07:51:38.263" v="3131" actId="14100"/>
        <pc:sldMkLst>
          <pc:docMk/>
          <pc:sldMk cId="4172571060" sldId="744"/>
        </pc:sldMkLst>
        <pc:spChg chg="mod">
          <ac:chgData name="Bhuvanesh" userId="4650cd39-8dbb-4c0f-8fda-594efc81948c" providerId="ADAL" clId="{CF10A008-84A3-4CED-BB1E-1173E1C6C953}" dt="2025-05-08T08:31:45.753" v="1687" actId="20577"/>
          <ac:spMkLst>
            <pc:docMk/>
            <pc:sldMk cId="4172571060" sldId="744"/>
            <ac:spMk id="3" creationId="{64112F60-9A2C-630F-BCF8-AE59055C02B0}"/>
          </ac:spMkLst>
        </pc:spChg>
        <pc:spChg chg="add mod">
          <ac:chgData name="Bhuvanesh" userId="4650cd39-8dbb-4c0f-8fda-594efc81948c" providerId="ADAL" clId="{CF10A008-84A3-4CED-BB1E-1173E1C6C953}" dt="2025-05-09T07:51:38.263" v="3131" actId="14100"/>
          <ac:spMkLst>
            <pc:docMk/>
            <pc:sldMk cId="4172571060" sldId="744"/>
            <ac:spMk id="4" creationId="{621B9091-12A8-2E91-B57A-7686AC9DCBDF}"/>
          </ac:spMkLst>
        </pc:spChg>
        <pc:spChg chg="mod">
          <ac:chgData name="Bhuvanesh" userId="4650cd39-8dbb-4c0f-8fda-594efc81948c" providerId="ADAL" clId="{CF10A008-84A3-4CED-BB1E-1173E1C6C953}" dt="2025-05-08T08:31:34.386" v="1666" actId="20577"/>
          <ac:spMkLst>
            <pc:docMk/>
            <pc:sldMk cId="4172571060" sldId="744"/>
            <ac:spMk id="6" creationId="{D5848ED9-9354-04D1-95D2-A54A63C4DBDC}"/>
          </ac:spMkLst>
        </pc:spChg>
      </pc:sldChg>
      <pc:sldChg chg="addSp delSp modSp add del mod">
        <pc:chgData name="Bhuvanesh" userId="4650cd39-8dbb-4c0f-8fda-594efc81948c" providerId="ADAL" clId="{CF10A008-84A3-4CED-BB1E-1173E1C6C953}" dt="2025-05-08T08:15:26.035" v="1357" actId="47"/>
        <pc:sldMkLst>
          <pc:docMk/>
          <pc:sldMk cId="1003959102" sldId="745"/>
        </pc:sldMkLst>
      </pc:sldChg>
      <pc:sldChg chg="addSp delSp modSp add mod">
        <pc:chgData name="Bhuvanesh" userId="4650cd39-8dbb-4c0f-8fda-594efc81948c" providerId="ADAL" clId="{CF10A008-84A3-4CED-BB1E-1173E1C6C953}" dt="2025-05-09T06:46:12.581" v="2910" actId="1076"/>
        <pc:sldMkLst>
          <pc:docMk/>
          <pc:sldMk cId="4235604817" sldId="745"/>
        </pc:sldMkLst>
        <pc:spChg chg="mod">
          <ac:chgData name="Bhuvanesh" userId="4650cd39-8dbb-4c0f-8fda-594efc81948c" providerId="ADAL" clId="{CF10A008-84A3-4CED-BB1E-1173E1C6C953}" dt="2025-05-08T08:33:06.754" v="1728" actId="20577"/>
          <ac:spMkLst>
            <pc:docMk/>
            <pc:sldMk cId="4235604817" sldId="745"/>
            <ac:spMk id="3" creationId="{BB0742FE-7AAE-6E54-A0F5-9CAE4662392E}"/>
          </ac:spMkLst>
        </pc:spChg>
        <pc:spChg chg="add mod">
          <ac:chgData name="Bhuvanesh" userId="4650cd39-8dbb-4c0f-8fda-594efc81948c" providerId="ADAL" clId="{CF10A008-84A3-4CED-BB1E-1173E1C6C953}" dt="2025-05-09T06:13:00.349" v="2807" actId="20577"/>
          <ac:spMkLst>
            <pc:docMk/>
            <pc:sldMk cId="4235604817" sldId="745"/>
            <ac:spMk id="4" creationId="{129A3B76-A04B-C61B-5960-28949834072D}"/>
          </ac:spMkLst>
        </pc:spChg>
        <pc:spChg chg="mod">
          <ac:chgData name="Bhuvanesh" userId="4650cd39-8dbb-4c0f-8fda-594efc81948c" providerId="ADAL" clId="{CF10A008-84A3-4CED-BB1E-1173E1C6C953}" dt="2025-05-08T08:32:47.866" v="1707" actId="20577"/>
          <ac:spMkLst>
            <pc:docMk/>
            <pc:sldMk cId="4235604817" sldId="745"/>
            <ac:spMk id="6" creationId="{E43E616B-9B7E-B979-1090-4A85F24C67AB}"/>
          </ac:spMkLst>
        </pc:spChg>
        <pc:spChg chg="add mod">
          <ac:chgData name="Bhuvanesh" userId="4650cd39-8dbb-4c0f-8fda-594efc81948c" providerId="ADAL" clId="{CF10A008-84A3-4CED-BB1E-1173E1C6C953}" dt="2025-05-09T06:46:12.581" v="2910" actId="1076"/>
          <ac:spMkLst>
            <pc:docMk/>
            <pc:sldMk cId="4235604817" sldId="745"/>
            <ac:spMk id="9" creationId="{61665DC1-7E68-25DE-CF0B-D6B022202A7A}"/>
          </ac:spMkLst>
        </pc:spChg>
      </pc:sldChg>
      <pc:sldChg chg="addSp delSp modSp add del mod">
        <pc:chgData name="Bhuvanesh" userId="4650cd39-8dbb-4c0f-8fda-594efc81948c" providerId="ADAL" clId="{CF10A008-84A3-4CED-BB1E-1173E1C6C953}" dt="2025-05-08T08:15:26.035" v="1357" actId="47"/>
        <pc:sldMkLst>
          <pc:docMk/>
          <pc:sldMk cId="1789623116" sldId="746"/>
        </pc:sldMkLst>
      </pc:sldChg>
      <pc:sldChg chg="addSp delSp modSp add mod">
        <pc:chgData name="Bhuvanesh" userId="4650cd39-8dbb-4c0f-8fda-594efc81948c" providerId="ADAL" clId="{CF10A008-84A3-4CED-BB1E-1173E1C6C953}" dt="2025-05-09T06:46:20.233" v="2912" actId="1076"/>
        <pc:sldMkLst>
          <pc:docMk/>
          <pc:sldMk cId="1969558739" sldId="746"/>
        </pc:sldMkLst>
        <pc:spChg chg="mod">
          <ac:chgData name="Bhuvanesh" userId="4650cd39-8dbb-4c0f-8fda-594efc81948c" providerId="ADAL" clId="{CF10A008-84A3-4CED-BB1E-1173E1C6C953}" dt="2025-05-08T08:34:29.729" v="1772" actId="20577"/>
          <ac:spMkLst>
            <pc:docMk/>
            <pc:sldMk cId="1969558739" sldId="746"/>
            <ac:spMk id="3" creationId="{B5A60CBC-5CE8-532B-8AD8-DF768C2FDB6C}"/>
          </ac:spMkLst>
        </pc:spChg>
        <pc:spChg chg="add mod">
          <ac:chgData name="Bhuvanesh" userId="4650cd39-8dbb-4c0f-8fda-594efc81948c" providerId="ADAL" clId="{CF10A008-84A3-4CED-BB1E-1173E1C6C953}" dt="2025-05-09T06:12:57.558" v="2806" actId="20577"/>
          <ac:spMkLst>
            <pc:docMk/>
            <pc:sldMk cId="1969558739" sldId="746"/>
            <ac:spMk id="4" creationId="{E493E493-D84A-4972-714F-AE63C6C38FC3}"/>
          </ac:spMkLst>
        </pc:spChg>
        <pc:spChg chg="mod">
          <ac:chgData name="Bhuvanesh" userId="4650cd39-8dbb-4c0f-8fda-594efc81948c" providerId="ADAL" clId="{CF10A008-84A3-4CED-BB1E-1173E1C6C953}" dt="2025-05-08T08:35:26.193" v="1786" actId="20577"/>
          <ac:spMkLst>
            <pc:docMk/>
            <pc:sldMk cId="1969558739" sldId="746"/>
            <ac:spMk id="6" creationId="{16D1B9D7-F758-6F43-0D65-97C5DD13EC04}"/>
          </ac:spMkLst>
        </pc:spChg>
        <pc:spChg chg="add mod">
          <ac:chgData name="Bhuvanesh" userId="4650cd39-8dbb-4c0f-8fda-594efc81948c" providerId="ADAL" clId="{CF10A008-84A3-4CED-BB1E-1173E1C6C953}" dt="2025-05-09T06:46:20.233" v="2912" actId="1076"/>
          <ac:spMkLst>
            <pc:docMk/>
            <pc:sldMk cId="1969558739" sldId="746"/>
            <ac:spMk id="10" creationId="{49893BF5-88A6-6A70-13E6-93E391591A38}"/>
          </ac:spMkLst>
        </pc:spChg>
      </pc:sldChg>
      <pc:sldChg chg="addSp delSp modSp add mod">
        <pc:chgData name="Bhuvanesh" userId="4650cd39-8dbb-4c0f-8fda-594efc81948c" providerId="ADAL" clId="{CF10A008-84A3-4CED-BB1E-1173E1C6C953}" dt="2025-05-09T06:46:27.926" v="2914" actId="1076"/>
        <pc:sldMkLst>
          <pc:docMk/>
          <pc:sldMk cId="787979962" sldId="747"/>
        </pc:sldMkLst>
        <pc:spChg chg="mod">
          <ac:chgData name="Bhuvanesh" userId="4650cd39-8dbb-4c0f-8fda-594efc81948c" providerId="ADAL" clId="{CF10A008-84A3-4CED-BB1E-1173E1C6C953}" dt="2025-05-08T08:35:56.338" v="1818" actId="20577"/>
          <ac:spMkLst>
            <pc:docMk/>
            <pc:sldMk cId="787979962" sldId="747"/>
            <ac:spMk id="3" creationId="{F2B92791-8C7B-9048-91EF-9B433F9E9CC8}"/>
          </ac:spMkLst>
        </pc:spChg>
        <pc:spChg chg="add mod">
          <ac:chgData name="Bhuvanesh" userId="4650cd39-8dbb-4c0f-8fda-594efc81948c" providerId="ADAL" clId="{CF10A008-84A3-4CED-BB1E-1173E1C6C953}" dt="2025-05-09T06:12:53.624" v="2805" actId="1076"/>
          <ac:spMkLst>
            <pc:docMk/>
            <pc:sldMk cId="787979962" sldId="747"/>
            <ac:spMk id="4" creationId="{576E8A32-325F-358C-AA47-74C24AD3429F}"/>
          </ac:spMkLst>
        </pc:spChg>
        <pc:spChg chg="mod">
          <ac:chgData name="Bhuvanesh" userId="4650cd39-8dbb-4c0f-8fda-594efc81948c" providerId="ADAL" clId="{CF10A008-84A3-4CED-BB1E-1173E1C6C953}" dt="2025-05-08T08:35:33.001" v="1789" actId="20577"/>
          <ac:spMkLst>
            <pc:docMk/>
            <pc:sldMk cId="787979962" sldId="747"/>
            <ac:spMk id="6" creationId="{230B150F-05CE-718A-33EB-3686981CC6E9}"/>
          </ac:spMkLst>
        </pc:spChg>
        <pc:spChg chg="add mod">
          <ac:chgData name="Bhuvanesh" userId="4650cd39-8dbb-4c0f-8fda-594efc81948c" providerId="ADAL" clId="{CF10A008-84A3-4CED-BB1E-1173E1C6C953}" dt="2025-05-09T06:46:27.926" v="2914" actId="1076"/>
          <ac:spMkLst>
            <pc:docMk/>
            <pc:sldMk cId="787979962" sldId="747"/>
            <ac:spMk id="9" creationId="{BB0B5C3E-6307-D407-20D4-F7EC5386AFF6}"/>
          </ac:spMkLst>
        </pc:spChg>
      </pc:sldChg>
      <pc:sldChg chg="addSp delSp modSp add del mod">
        <pc:chgData name="Bhuvanesh" userId="4650cd39-8dbb-4c0f-8fda-594efc81948c" providerId="ADAL" clId="{CF10A008-84A3-4CED-BB1E-1173E1C6C953}" dt="2025-05-08T08:15:26.035" v="1357" actId="47"/>
        <pc:sldMkLst>
          <pc:docMk/>
          <pc:sldMk cId="1536826457" sldId="747"/>
        </pc:sldMkLst>
      </pc:sldChg>
      <pc:sldChg chg="add del">
        <pc:chgData name="Bhuvanesh" userId="4650cd39-8dbb-4c0f-8fda-594efc81948c" providerId="ADAL" clId="{CF10A008-84A3-4CED-BB1E-1173E1C6C953}" dt="2025-05-08T08:15:26.035" v="1357" actId="47"/>
        <pc:sldMkLst>
          <pc:docMk/>
          <pc:sldMk cId="4036370592" sldId="748"/>
        </pc:sldMkLst>
      </pc:sldChg>
      <pc:sldChg chg="modSp add mod">
        <pc:chgData name="Bhuvanesh" userId="4650cd39-8dbb-4c0f-8fda-594efc81948c" providerId="ADAL" clId="{CF10A008-84A3-4CED-BB1E-1173E1C6C953}" dt="2025-05-09T07:53:59.749" v="3143"/>
        <pc:sldMkLst>
          <pc:docMk/>
          <pc:sldMk cId="2945971987" sldId="751"/>
        </pc:sldMkLst>
        <pc:spChg chg="mod">
          <ac:chgData name="Bhuvanesh" userId="4650cd39-8dbb-4c0f-8fda-594efc81948c" providerId="ADAL" clId="{CF10A008-84A3-4CED-BB1E-1173E1C6C953}" dt="2025-05-09T07:53:44.403" v="3142" actId="5793"/>
          <ac:spMkLst>
            <pc:docMk/>
            <pc:sldMk cId="2945971987" sldId="751"/>
            <ac:spMk id="5" creationId="{54CC8922-D6AC-E5F8-D9D3-B497A3E1C536}"/>
          </ac:spMkLst>
        </pc:spChg>
        <pc:spChg chg="mod">
          <ac:chgData name="Bhuvanesh" userId="4650cd39-8dbb-4c0f-8fda-594efc81948c" providerId="ADAL" clId="{CF10A008-84A3-4CED-BB1E-1173E1C6C953}" dt="2025-05-09T07:53:59.749" v="3143"/>
          <ac:spMkLst>
            <pc:docMk/>
            <pc:sldMk cId="2945971987" sldId="751"/>
            <ac:spMk id="6" creationId="{F132D637-77A1-C20A-2C0E-410BCF72D35E}"/>
          </ac:spMkLst>
        </pc:spChg>
      </pc:sldChg>
    </pc:docChg>
  </pc:docChgLst>
  <pc:docChgLst>
    <pc:chgData name="Bhuvanesh" userId="4650cd39-8dbb-4c0f-8fda-594efc81948c" providerId="ADAL" clId="{9DAF8A7A-7D7B-4C31-98E0-3975DE63A02F}"/>
    <pc:docChg chg="undo redo custSel addSld modSld sldOrd">
      <pc:chgData name="Bhuvanesh" userId="4650cd39-8dbb-4c0f-8fda-594efc81948c" providerId="ADAL" clId="{9DAF8A7A-7D7B-4C31-98E0-3975DE63A02F}" dt="2025-06-09T09:27:54.848" v="653" actId="208"/>
      <pc:docMkLst>
        <pc:docMk/>
      </pc:docMkLst>
      <pc:sldChg chg="modSp mod">
        <pc:chgData name="Bhuvanesh" userId="4650cd39-8dbb-4c0f-8fda-594efc81948c" providerId="ADAL" clId="{9DAF8A7A-7D7B-4C31-98E0-3975DE63A02F}" dt="2025-06-08T18:37:12.753" v="526" actId="20577"/>
        <pc:sldMkLst>
          <pc:docMk/>
          <pc:sldMk cId="4129944639" sldId="498"/>
        </pc:sldMkLst>
        <pc:spChg chg="mod">
          <ac:chgData name="Bhuvanesh" userId="4650cd39-8dbb-4c0f-8fda-594efc81948c" providerId="ADAL" clId="{9DAF8A7A-7D7B-4C31-98E0-3975DE63A02F}" dt="2025-06-08T18:37:12.753" v="526" actId="20577"/>
          <ac:spMkLst>
            <pc:docMk/>
            <pc:sldMk cId="4129944639" sldId="498"/>
            <ac:spMk id="3" creationId="{4F7E8F7E-6D89-74CB-11C3-C84321CCA4F1}"/>
          </ac:spMkLst>
        </pc:spChg>
      </pc:sldChg>
      <pc:sldChg chg="modSp mod">
        <pc:chgData name="Bhuvanesh" userId="4650cd39-8dbb-4c0f-8fda-594efc81948c" providerId="ADAL" clId="{9DAF8A7A-7D7B-4C31-98E0-3975DE63A02F}" dt="2025-06-08T18:35:46.564" v="508" actId="20577"/>
        <pc:sldMkLst>
          <pc:docMk/>
          <pc:sldMk cId="633098496" sldId="689"/>
        </pc:sldMkLst>
        <pc:spChg chg="mod">
          <ac:chgData name="Bhuvanesh" userId="4650cd39-8dbb-4c0f-8fda-594efc81948c" providerId="ADAL" clId="{9DAF8A7A-7D7B-4C31-98E0-3975DE63A02F}" dt="2025-06-08T18:35:46.564" v="508" actId="20577"/>
          <ac:spMkLst>
            <pc:docMk/>
            <pc:sldMk cId="633098496" sldId="689"/>
            <ac:spMk id="3" creationId="{B142CDEE-B919-E235-FAB7-B7A0EDAF6A3C}"/>
          </ac:spMkLst>
        </pc:spChg>
      </pc:sldChg>
      <pc:sldChg chg="modSp mod">
        <pc:chgData name="Bhuvanesh" userId="4650cd39-8dbb-4c0f-8fda-594efc81948c" providerId="ADAL" clId="{9DAF8A7A-7D7B-4C31-98E0-3975DE63A02F}" dt="2025-06-08T18:35:34.020" v="502" actId="20577"/>
        <pc:sldMkLst>
          <pc:docMk/>
          <pc:sldMk cId="4067340277" sldId="690"/>
        </pc:sldMkLst>
        <pc:spChg chg="mod">
          <ac:chgData name="Bhuvanesh" userId="4650cd39-8dbb-4c0f-8fda-594efc81948c" providerId="ADAL" clId="{9DAF8A7A-7D7B-4C31-98E0-3975DE63A02F}" dt="2025-06-08T18:35:34.020" v="502" actId="20577"/>
          <ac:spMkLst>
            <pc:docMk/>
            <pc:sldMk cId="4067340277" sldId="690"/>
            <ac:spMk id="18" creationId="{A66641C1-CF4A-74AD-6D9B-655039344F55}"/>
          </ac:spMkLst>
        </pc:spChg>
      </pc:sldChg>
      <pc:sldChg chg="modSp mod">
        <pc:chgData name="Bhuvanesh" userId="4650cd39-8dbb-4c0f-8fda-594efc81948c" providerId="ADAL" clId="{9DAF8A7A-7D7B-4C31-98E0-3975DE63A02F}" dt="2025-06-09T09:01:15.090" v="645" actId="20577"/>
        <pc:sldMkLst>
          <pc:docMk/>
          <pc:sldMk cId="2942096670" sldId="696"/>
        </pc:sldMkLst>
        <pc:spChg chg="mod">
          <ac:chgData name="Bhuvanesh" userId="4650cd39-8dbb-4c0f-8fda-594efc81948c" providerId="ADAL" clId="{9DAF8A7A-7D7B-4C31-98E0-3975DE63A02F}" dt="2025-06-08T18:44:37.333" v="534" actId="20577"/>
          <ac:spMkLst>
            <pc:docMk/>
            <pc:sldMk cId="2942096670" sldId="696"/>
            <ac:spMk id="3" creationId="{3EF55BC6-CD34-B597-F8F2-C2ABB9011218}"/>
          </ac:spMkLst>
        </pc:spChg>
        <pc:graphicFrameChg chg="modGraphic">
          <ac:chgData name="Bhuvanesh" userId="4650cd39-8dbb-4c0f-8fda-594efc81948c" providerId="ADAL" clId="{9DAF8A7A-7D7B-4C31-98E0-3975DE63A02F}" dt="2025-06-09T09:01:15.090" v="645" actId="20577"/>
          <ac:graphicFrameMkLst>
            <pc:docMk/>
            <pc:sldMk cId="2942096670" sldId="696"/>
            <ac:graphicFrameMk id="8" creationId="{8A337983-A29B-91DE-47DF-D2115C7F5EEA}"/>
          </ac:graphicFrameMkLst>
        </pc:graphicFrameChg>
      </pc:sldChg>
      <pc:sldChg chg="addSp delSp modSp mod">
        <pc:chgData name="Bhuvanesh" userId="4650cd39-8dbb-4c0f-8fda-594efc81948c" providerId="ADAL" clId="{9DAF8A7A-7D7B-4C31-98E0-3975DE63A02F}" dt="2025-06-09T08:35:17.361" v="641" actId="20577"/>
        <pc:sldMkLst>
          <pc:docMk/>
          <pc:sldMk cId="3428591970" sldId="709"/>
        </pc:sldMkLst>
        <pc:graphicFrameChg chg="mod modGraphic">
          <ac:chgData name="Bhuvanesh" userId="4650cd39-8dbb-4c0f-8fda-594efc81948c" providerId="ADAL" clId="{9DAF8A7A-7D7B-4C31-98E0-3975DE63A02F}" dt="2025-06-09T08:35:17.361" v="641" actId="20577"/>
          <ac:graphicFrameMkLst>
            <pc:docMk/>
            <pc:sldMk cId="3428591970" sldId="709"/>
            <ac:graphicFrameMk id="7" creationId="{90571596-72DD-C747-505A-F2D7D714FF9B}"/>
          </ac:graphicFrameMkLst>
        </pc:graphicFrameChg>
      </pc:sldChg>
      <pc:sldChg chg="modSp mod">
        <pc:chgData name="Bhuvanesh" userId="4650cd39-8dbb-4c0f-8fda-594efc81948c" providerId="ADAL" clId="{9DAF8A7A-7D7B-4C31-98E0-3975DE63A02F}" dt="2025-06-09T09:27:54.848" v="653" actId="208"/>
        <pc:sldMkLst>
          <pc:docMk/>
          <pc:sldMk cId="13548610" sldId="730"/>
        </pc:sldMkLst>
        <pc:spChg chg="mod">
          <ac:chgData name="Bhuvanesh" userId="4650cd39-8dbb-4c0f-8fda-594efc81948c" providerId="ADAL" clId="{9DAF8A7A-7D7B-4C31-98E0-3975DE63A02F}" dt="2025-06-09T09:27:47.077" v="650" actId="208"/>
          <ac:spMkLst>
            <pc:docMk/>
            <pc:sldMk cId="13548610" sldId="730"/>
            <ac:spMk id="83" creationId="{478635FC-7C1B-892E-2AF6-335986A444F2}"/>
          </ac:spMkLst>
        </pc:spChg>
        <pc:spChg chg="mod">
          <ac:chgData name="Bhuvanesh" userId="4650cd39-8dbb-4c0f-8fda-594efc81948c" providerId="ADAL" clId="{9DAF8A7A-7D7B-4C31-98E0-3975DE63A02F}" dt="2025-06-09T09:27:54.848" v="653" actId="208"/>
          <ac:spMkLst>
            <pc:docMk/>
            <pc:sldMk cId="13548610" sldId="730"/>
            <ac:spMk id="89" creationId="{8CA88424-904F-B5D7-6F78-ECFD10A77845}"/>
          </ac:spMkLst>
        </pc:spChg>
      </pc:sldChg>
      <pc:sldChg chg="addSp delSp modSp mod">
        <pc:chgData name="Bhuvanesh" userId="4650cd39-8dbb-4c0f-8fda-594efc81948c" providerId="ADAL" clId="{9DAF8A7A-7D7B-4C31-98E0-3975DE63A02F}" dt="2025-06-09T04:27:27.864" v="638" actId="14100"/>
        <pc:sldMkLst>
          <pc:docMk/>
          <pc:sldMk cId="2995196123" sldId="733"/>
        </pc:sldMkLst>
        <pc:spChg chg="mod">
          <ac:chgData name="Bhuvanesh" userId="4650cd39-8dbb-4c0f-8fda-594efc81948c" providerId="ADAL" clId="{9DAF8A7A-7D7B-4C31-98E0-3975DE63A02F}" dt="2025-06-09T04:25:22.585" v="636" actId="20577"/>
          <ac:spMkLst>
            <pc:docMk/>
            <pc:sldMk cId="2995196123" sldId="733"/>
            <ac:spMk id="3" creationId="{316ABE7A-2D02-03DE-C950-58A378604A01}"/>
          </ac:spMkLst>
        </pc:spChg>
        <pc:spChg chg="mod">
          <ac:chgData name="Bhuvanesh" userId="4650cd39-8dbb-4c0f-8fda-594efc81948c" providerId="ADAL" clId="{9DAF8A7A-7D7B-4C31-98E0-3975DE63A02F}" dt="2025-06-09T04:25:34.427" v="637" actId="108"/>
          <ac:spMkLst>
            <pc:docMk/>
            <pc:sldMk cId="2995196123" sldId="733"/>
            <ac:spMk id="8" creationId="{BDBFD9D1-1C5C-933C-A0EB-6BD25DFE6533}"/>
          </ac:spMkLst>
        </pc:spChg>
      </pc:sldChg>
      <pc:sldChg chg="addSp delSp modSp mod">
        <pc:chgData name="Bhuvanesh" userId="4650cd39-8dbb-4c0f-8fda-594efc81948c" providerId="ADAL" clId="{9DAF8A7A-7D7B-4C31-98E0-3975DE63A02F}" dt="2025-06-08T18:34:11.217" v="485" actId="208"/>
        <pc:sldMkLst>
          <pc:docMk/>
          <pc:sldMk cId="203508966" sldId="734"/>
        </pc:sldMkLst>
        <pc:graphicFrameChg chg="add mod modGraphic">
          <ac:chgData name="Bhuvanesh" userId="4650cd39-8dbb-4c0f-8fda-594efc81948c" providerId="ADAL" clId="{9DAF8A7A-7D7B-4C31-98E0-3975DE63A02F}" dt="2025-06-08T18:31:48.025" v="477" actId="14100"/>
          <ac:graphicFrameMkLst>
            <pc:docMk/>
            <pc:sldMk cId="203508966" sldId="734"/>
            <ac:graphicFrameMk id="6" creationId="{4E983AF5-CC9B-3B52-E515-805A8735FB12}"/>
          </ac:graphicFrameMkLst>
        </pc:graphicFrameChg>
        <pc:graphicFrameChg chg="add mod">
          <ac:chgData name="Bhuvanesh" userId="4650cd39-8dbb-4c0f-8fda-594efc81948c" providerId="ADAL" clId="{9DAF8A7A-7D7B-4C31-98E0-3975DE63A02F}" dt="2025-06-08T18:34:11.217" v="485" actId="208"/>
          <ac:graphicFrameMkLst>
            <pc:docMk/>
            <pc:sldMk cId="203508966" sldId="734"/>
            <ac:graphicFrameMk id="9" creationId="{80C0208B-D240-0CAF-2A35-7A4793D5E0E9}"/>
          </ac:graphicFrameMkLst>
        </pc:graphicFrameChg>
      </pc:sldChg>
      <pc:sldChg chg="addSp delSp modSp mod modShow">
        <pc:chgData name="Bhuvanesh" userId="4650cd39-8dbb-4c0f-8fda-594efc81948c" providerId="ADAL" clId="{9DAF8A7A-7D7B-4C31-98E0-3975DE63A02F}" dt="2025-06-09T04:16:07.529" v="598" actId="729"/>
        <pc:sldMkLst>
          <pc:docMk/>
          <pc:sldMk cId="1330816650" sldId="735"/>
        </pc:sldMkLst>
        <pc:spChg chg="mod">
          <ac:chgData name="Bhuvanesh" userId="4650cd39-8dbb-4c0f-8fda-594efc81948c" providerId="ADAL" clId="{9DAF8A7A-7D7B-4C31-98E0-3975DE63A02F}" dt="2025-06-08T18:13:10.427" v="161" actId="20577"/>
          <ac:spMkLst>
            <pc:docMk/>
            <pc:sldMk cId="1330816650" sldId="735"/>
            <ac:spMk id="6" creationId="{D4A521BE-FDBF-F4C8-94E5-B615C274EFED}"/>
          </ac:spMkLst>
        </pc:spChg>
        <pc:picChg chg="add mod">
          <ac:chgData name="Bhuvanesh" userId="4650cd39-8dbb-4c0f-8fda-594efc81948c" providerId="ADAL" clId="{9DAF8A7A-7D7B-4C31-98E0-3975DE63A02F}" dt="2025-06-09T04:16:00.515" v="597" actId="1076"/>
          <ac:picMkLst>
            <pc:docMk/>
            <pc:sldMk cId="1330816650" sldId="735"/>
            <ac:picMk id="5" creationId="{6CC352B7-91A2-42B9-EE0E-B4A7BDB7FE64}"/>
          </ac:picMkLst>
        </pc:picChg>
        <pc:picChg chg="add mod">
          <ac:chgData name="Bhuvanesh" userId="4650cd39-8dbb-4c0f-8fda-594efc81948c" providerId="ADAL" clId="{9DAF8A7A-7D7B-4C31-98E0-3975DE63A02F}" dt="2025-06-08T18:13:26.567" v="164" actId="1076"/>
          <ac:picMkLst>
            <pc:docMk/>
            <pc:sldMk cId="1330816650" sldId="735"/>
            <ac:picMk id="8" creationId="{DAD47EDE-7B45-D558-4F25-7A70FA2B7621}"/>
          </ac:picMkLst>
        </pc:picChg>
        <pc:picChg chg="add mod">
          <ac:chgData name="Bhuvanesh" userId="4650cd39-8dbb-4c0f-8fda-594efc81948c" providerId="ADAL" clId="{9DAF8A7A-7D7B-4C31-98E0-3975DE63A02F}" dt="2025-06-08T18:13:44.585" v="171" actId="14100"/>
          <ac:picMkLst>
            <pc:docMk/>
            <pc:sldMk cId="1330816650" sldId="735"/>
            <ac:picMk id="11" creationId="{A0A21D6C-7689-90CE-230C-A0EABB3DAB25}"/>
          </ac:picMkLst>
        </pc:picChg>
      </pc:sldChg>
      <pc:sldChg chg="addSp delSp modSp mod ord modShow">
        <pc:chgData name="Bhuvanesh" userId="4650cd39-8dbb-4c0f-8fda-594efc81948c" providerId="ADAL" clId="{9DAF8A7A-7D7B-4C31-98E0-3975DE63A02F}" dt="2025-06-09T04:06:45.591" v="572" actId="729"/>
        <pc:sldMkLst>
          <pc:docMk/>
          <pc:sldMk cId="643285585" sldId="736"/>
        </pc:sldMkLst>
        <pc:picChg chg="add mod">
          <ac:chgData name="Bhuvanesh" userId="4650cd39-8dbb-4c0f-8fda-594efc81948c" providerId="ADAL" clId="{9DAF8A7A-7D7B-4C31-98E0-3975DE63A02F}" dt="2025-06-09T04:06:08.254" v="571" actId="1076"/>
          <ac:picMkLst>
            <pc:docMk/>
            <pc:sldMk cId="643285585" sldId="736"/>
            <ac:picMk id="7" creationId="{6B3CD4E2-027B-F6B2-775F-A16A44F8B1EC}"/>
          </ac:picMkLst>
        </pc:picChg>
        <pc:picChg chg="add mod">
          <ac:chgData name="Bhuvanesh" userId="4650cd39-8dbb-4c0f-8fda-594efc81948c" providerId="ADAL" clId="{9DAF8A7A-7D7B-4C31-98E0-3975DE63A02F}" dt="2025-06-08T18:05:54.143" v="40" actId="1076"/>
          <ac:picMkLst>
            <pc:docMk/>
            <pc:sldMk cId="643285585" sldId="736"/>
            <ac:picMk id="8" creationId="{DE46D867-F425-B97A-6BA6-24CB43BAEC0D}"/>
          </ac:picMkLst>
        </pc:picChg>
        <pc:picChg chg="add mod">
          <ac:chgData name="Bhuvanesh" userId="4650cd39-8dbb-4c0f-8fda-594efc81948c" providerId="ADAL" clId="{9DAF8A7A-7D7B-4C31-98E0-3975DE63A02F}" dt="2025-06-08T18:06:13.604" v="47" actId="1076"/>
          <ac:picMkLst>
            <pc:docMk/>
            <pc:sldMk cId="643285585" sldId="736"/>
            <ac:picMk id="10" creationId="{E932D44D-73C2-4AD9-DAB5-DEBC63CF4D52}"/>
          </ac:picMkLst>
        </pc:picChg>
      </pc:sldChg>
      <pc:sldChg chg="addSp delSp modSp mod ord">
        <pc:chgData name="Bhuvanesh" userId="4650cd39-8dbb-4c0f-8fda-594efc81948c" providerId="ADAL" clId="{9DAF8A7A-7D7B-4C31-98E0-3975DE63A02F}" dt="2025-06-08T18:08:46.019" v="91" actId="14100"/>
        <pc:sldMkLst>
          <pc:docMk/>
          <pc:sldMk cId="3025716360" sldId="737"/>
        </pc:sldMkLst>
        <pc:spChg chg="mod">
          <ac:chgData name="Bhuvanesh" userId="4650cd39-8dbb-4c0f-8fda-594efc81948c" providerId="ADAL" clId="{9DAF8A7A-7D7B-4C31-98E0-3975DE63A02F}" dt="2025-06-08T18:08:00.447" v="77" actId="20577"/>
          <ac:spMkLst>
            <pc:docMk/>
            <pc:sldMk cId="3025716360" sldId="737"/>
            <ac:spMk id="6" creationId="{145992B1-BC75-FA11-1D6A-B934E4F87E0C}"/>
          </ac:spMkLst>
        </pc:spChg>
        <pc:picChg chg="add mod">
          <ac:chgData name="Bhuvanesh" userId="4650cd39-8dbb-4c0f-8fda-594efc81948c" providerId="ADAL" clId="{9DAF8A7A-7D7B-4C31-98E0-3975DE63A02F}" dt="2025-06-08T18:08:16.112" v="81" actId="14100"/>
          <ac:picMkLst>
            <pc:docMk/>
            <pc:sldMk cId="3025716360" sldId="737"/>
            <ac:picMk id="12" creationId="{480D9090-B6FD-28BD-FBC0-FD3973FBB0C8}"/>
          </ac:picMkLst>
        </pc:picChg>
        <pc:picChg chg="add mod">
          <ac:chgData name="Bhuvanesh" userId="4650cd39-8dbb-4c0f-8fda-594efc81948c" providerId="ADAL" clId="{9DAF8A7A-7D7B-4C31-98E0-3975DE63A02F}" dt="2025-06-08T18:08:46.019" v="91" actId="14100"/>
          <ac:picMkLst>
            <pc:docMk/>
            <pc:sldMk cId="3025716360" sldId="737"/>
            <ac:picMk id="15" creationId="{FEB6C14C-4638-9388-C6C0-F7ABD106FD70}"/>
          </ac:picMkLst>
        </pc:picChg>
      </pc:sldChg>
      <pc:sldChg chg="addSp delSp modSp mod ord">
        <pc:chgData name="Bhuvanesh" userId="4650cd39-8dbb-4c0f-8fda-594efc81948c" providerId="ADAL" clId="{9DAF8A7A-7D7B-4C31-98E0-3975DE63A02F}" dt="2025-06-08T18:12:59.373" v="159" actId="14100"/>
        <pc:sldMkLst>
          <pc:docMk/>
          <pc:sldMk cId="3257130989" sldId="738"/>
        </pc:sldMkLst>
        <pc:spChg chg="mod">
          <ac:chgData name="Bhuvanesh" userId="4650cd39-8dbb-4c0f-8fda-594efc81948c" providerId="ADAL" clId="{9DAF8A7A-7D7B-4C31-98E0-3975DE63A02F}" dt="2025-06-08T18:12:15.755" v="145" actId="20577"/>
          <ac:spMkLst>
            <pc:docMk/>
            <pc:sldMk cId="3257130989" sldId="738"/>
            <ac:spMk id="6" creationId="{EFDCCD91-CF25-33D3-58D0-B338FBBDF2CC}"/>
          </ac:spMkLst>
        </pc:spChg>
        <pc:picChg chg="add mod">
          <ac:chgData name="Bhuvanesh" userId="4650cd39-8dbb-4c0f-8fda-594efc81948c" providerId="ADAL" clId="{9DAF8A7A-7D7B-4C31-98E0-3975DE63A02F}" dt="2025-06-08T18:12:35.116" v="148" actId="1076"/>
          <ac:picMkLst>
            <pc:docMk/>
            <pc:sldMk cId="3257130989" sldId="738"/>
            <ac:picMk id="7" creationId="{43643921-7404-4235-5CDA-61FF1F203EED}"/>
          </ac:picMkLst>
        </pc:picChg>
        <pc:picChg chg="add mod">
          <ac:chgData name="Bhuvanesh" userId="4650cd39-8dbb-4c0f-8fda-594efc81948c" providerId="ADAL" clId="{9DAF8A7A-7D7B-4C31-98E0-3975DE63A02F}" dt="2025-06-08T18:12:59.373" v="159" actId="14100"/>
          <ac:picMkLst>
            <pc:docMk/>
            <pc:sldMk cId="3257130989" sldId="738"/>
            <ac:picMk id="10" creationId="{C0E424D0-F6EE-2FEB-5892-CE7A23CF559B}"/>
          </ac:picMkLst>
        </pc:picChg>
      </pc:sldChg>
      <pc:sldChg chg="addSp delSp modSp mod modShow">
        <pc:chgData name="Bhuvanesh" userId="4650cd39-8dbb-4c0f-8fda-594efc81948c" providerId="ADAL" clId="{9DAF8A7A-7D7B-4C31-98E0-3975DE63A02F}" dt="2025-06-09T04:19:02.544" v="612" actId="729"/>
        <pc:sldMkLst>
          <pc:docMk/>
          <pc:sldMk cId="2316968103" sldId="739"/>
        </pc:sldMkLst>
        <pc:spChg chg="mod">
          <ac:chgData name="Bhuvanesh" userId="4650cd39-8dbb-4c0f-8fda-594efc81948c" providerId="ADAL" clId="{9DAF8A7A-7D7B-4C31-98E0-3975DE63A02F}" dt="2025-06-08T18:17:27.888" v="247" actId="20577"/>
          <ac:spMkLst>
            <pc:docMk/>
            <pc:sldMk cId="2316968103" sldId="739"/>
            <ac:spMk id="6" creationId="{54E441E8-8569-97F2-FF11-B9F0EC769D33}"/>
          </ac:spMkLst>
        </pc:spChg>
        <pc:picChg chg="add mod">
          <ac:chgData name="Bhuvanesh" userId="4650cd39-8dbb-4c0f-8fda-594efc81948c" providerId="ADAL" clId="{9DAF8A7A-7D7B-4C31-98E0-3975DE63A02F}" dt="2025-06-09T04:18:53.381" v="611" actId="1076"/>
          <ac:picMkLst>
            <pc:docMk/>
            <pc:sldMk cId="2316968103" sldId="739"/>
            <ac:picMk id="5" creationId="{165EBDCF-04EE-7678-2AB9-7A412AB722CE}"/>
          </ac:picMkLst>
        </pc:picChg>
        <pc:picChg chg="add del mod">
          <ac:chgData name="Bhuvanesh" userId="4650cd39-8dbb-4c0f-8fda-594efc81948c" providerId="ADAL" clId="{9DAF8A7A-7D7B-4C31-98E0-3975DE63A02F}" dt="2025-06-08T18:17:28.040" v="252" actId="1076"/>
          <ac:picMkLst>
            <pc:docMk/>
            <pc:sldMk cId="2316968103" sldId="739"/>
            <ac:picMk id="7" creationId="{64101643-6239-363C-7692-CCF2DDE51DDA}"/>
          </ac:picMkLst>
        </pc:picChg>
        <pc:picChg chg="add del mod">
          <ac:chgData name="Bhuvanesh" userId="4650cd39-8dbb-4c0f-8fda-594efc81948c" providerId="ADAL" clId="{9DAF8A7A-7D7B-4C31-98E0-3975DE63A02F}" dt="2025-06-08T18:17:29.890" v="261" actId="1076"/>
          <ac:picMkLst>
            <pc:docMk/>
            <pc:sldMk cId="2316968103" sldId="739"/>
            <ac:picMk id="9" creationId="{37C378F1-7B0B-B8B7-7D55-87B222A1F5DF}"/>
          </ac:picMkLst>
        </pc:picChg>
      </pc:sldChg>
      <pc:sldChg chg="addSp delSp modSp mod ord modShow">
        <pc:chgData name="Bhuvanesh" userId="4650cd39-8dbb-4c0f-8fda-594efc81948c" providerId="ADAL" clId="{9DAF8A7A-7D7B-4C31-98E0-3975DE63A02F}" dt="2025-06-09T04:07:46.694" v="581" actId="14100"/>
        <pc:sldMkLst>
          <pc:docMk/>
          <pc:sldMk cId="1526267575" sldId="740"/>
        </pc:sldMkLst>
        <pc:spChg chg="mod">
          <ac:chgData name="Bhuvanesh" userId="4650cd39-8dbb-4c0f-8fda-594efc81948c" providerId="ADAL" clId="{9DAF8A7A-7D7B-4C31-98E0-3975DE63A02F}" dt="2025-06-08T18:04:26.691" v="3" actId="20577"/>
          <ac:spMkLst>
            <pc:docMk/>
            <pc:sldMk cId="1526267575" sldId="740"/>
            <ac:spMk id="6" creationId="{7C6121C5-2F04-D351-F8AA-1ED64784E7DC}"/>
          </ac:spMkLst>
        </pc:spChg>
        <pc:picChg chg="add del mod">
          <ac:chgData name="Bhuvanesh" userId="4650cd39-8dbb-4c0f-8fda-594efc81948c" providerId="ADAL" clId="{9DAF8A7A-7D7B-4C31-98E0-3975DE63A02F}" dt="2025-06-08T18:05:23.370" v="34" actId="1076"/>
          <ac:picMkLst>
            <pc:docMk/>
            <pc:sldMk cId="1526267575" sldId="740"/>
            <ac:picMk id="7" creationId="{BCEFD9A1-1BC9-F3E0-80FB-C016B5E840C5}"/>
          </ac:picMkLst>
        </pc:picChg>
        <pc:picChg chg="add del mod">
          <ac:chgData name="Bhuvanesh" userId="4650cd39-8dbb-4c0f-8fda-594efc81948c" providerId="ADAL" clId="{9DAF8A7A-7D7B-4C31-98E0-3975DE63A02F}" dt="2025-06-08T18:05:13.614" v="33" actId="1076"/>
          <ac:picMkLst>
            <pc:docMk/>
            <pc:sldMk cId="1526267575" sldId="740"/>
            <ac:picMk id="10" creationId="{A7285034-439D-8A93-700B-7425470FC868}"/>
          </ac:picMkLst>
        </pc:picChg>
        <pc:picChg chg="add mod">
          <ac:chgData name="Bhuvanesh" userId="4650cd39-8dbb-4c0f-8fda-594efc81948c" providerId="ADAL" clId="{9DAF8A7A-7D7B-4C31-98E0-3975DE63A02F}" dt="2025-06-09T04:07:46.694" v="581" actId="14100"/>
          <ac:picMkLst>
            <pc:docMk/>
            <pc:sldMk cId="1526267575" sldId="740"/>
            <ac:picMk id="12" creationId="{E4F263A8-8A05-152E-1834-A292B33E199A}"/>
          </ac:picMkLst>
        </pc:picChg>
      </pc:sldChg>
      <pc:sldChg chg="addSp delSp modSp mod ord">
        <pc:chgData name="Bhuvanesh" userId="4650cd39-8dbb-4c0f-8fda-594efc81948c" providerId="ADAL" clId="{9DAF8A7A-7D7B-4C31-98E0-3975DE63A02F}" dt="2025-06-08T18:07:41.659" v="71" actId="1076"/>
        <pc:sldMkLst>
          <pc:docMk/>
          <pc:sldMk cId="1898001411" sldId="741"/>
        </pc:sldMkLst>
        <pc:spChg chg="mod">
          <ac:chgData name="Bhuvanesh" userId="4650cd39-8dbb-4c0f-8fda-594efc81948c" providerId="ADAL" clId="{9DAF8A7A-7D7B-4C31-98E0-3975DE63A02F}" dt="2025-06-08T18:06:47.409" v="52" actId="20577"/>
          <ac:spMkLst>
            <pc:docMk/>
            <pc:sldMk cId="1898001411" sldId="741"/>
            <ac:spMk id="6" creationId="{62CE03D3-AE74-B771-DA72-A2D230D7CFFE}"/>
          </ac:spMkLst>
        </pc:spChg>
        <pc:picChg chg="add del mod">
          <ac:chgData name="Bhuvanesh" userId="4650cd39-8dbb-4c0f-8fda-594efc81948c" providerId="ADAL" clId="{9DAF8A7A-7D7B-4C31-98E0-3975DE63A02F}" dt="2025-06-08T18:07:23.645" v="63" actId="1076"/>
          <ac:picMkLst>
            <pc:docMk/>
            <pc:sldMk cId="1898001411" sldId="741"/>
            <ac:picMk id="8" creationId="{5EDA8598-26AE-9980-E7E2-012A22469BE1}"/>
          </ac:picMkLst>
        </pc:picChg>
        <pc:picChg chg="add mod">
          <ac:chgData name="Bhuvanesh" userId="4650cd39-8dbb-4c0f-8fda-594efc81948c" providerId="ADAL" clId="{9DAF8A7A-7D7B-4C31-98E0-3975DE63A02F}" dt="2025-06-08T18:07:41.659" v="71" actId="1076"/>
          <ac:picMkLst>
            <pc:docMk/>
            <pc:sldMk cId="1898001411" sldId="741"/>
            <ac:picMk id="12" creationId="{BEDE9070-2A6A-38FA-CF21-6CE8108D1777}"/>
          </ac:picMkLst>
        </pc:picChg>
      </pc:sldChg>
      <pc:sldChg chg="addSp delSp modSp mod">
        <pc:chgData name="Bhuvanesh" userId="4650cd39-8dbb-4c0f-8fda-594efc81948c" providerId="ADAL" clId="{9DAF8A7A-7D7B-4C31-98E0-3975DE63A02F}" dt="2025-06-08T18:19:04.217" v="278" actId="20577"/>
        <pc:sldMkLst>
          <pc:docMk/>
          <pc:sldMk cId="3401929816" sldId="742"/>
        </pc:sldMkLst>
        <pc:spChg chg="mod">
          <ac:chgData name="Bhuvanesh" userId="4650cd39-8dbb-4c0f-8fda-594efc81948c" providerId="ADAL" clId="{9DAF8A7A-7D7B-4C31-98E0-3975DE63A02F}" dt="2025-06-08T18:19:04.217" v="278" actId="20577"/>
          <ac:spMkLst>
            <pc:docMk/>
            <pc:sldMk cId="3401929816" sldId="742"/>
            <ac:spMk id="6" creationId="{85358B7C-ADC0-6A8A-DA44-A29770150F23}"/>
          </ac:spMkLst>
        </pc:spChg>
        <pc:picChg chg="add mod">
          <ac:chgData name="Bhuvanesh" userId="4650cd39-8dbb-4c0f-8fda-594efc81948c" providerId="ADAL" clId="{9DAF8A7A-7D7B-4C31-98E0-3975DE63A02F}" dt="2025-06-08T18:18:32.837" v="268" actId="14100"/>
          <ac:picMkLst>
            <pc:docMk/>
            <pc:sldMk cId="3401929816" sldId="742"/>
            <ac:picMk id="7" creationId="{57271F97-6062-2B5D-45B2-7EDA116E4EA0}"/>
          </ac:picMkLst>
        </pc:picChg>
        <pc:picChg chg="add mod">
          <ac:chgData name="Bhuvanesh" userId="4650cd39-8dbb-4c0f-8fda-594efc81948c" providerId="ADAL" clId="{9DAF8A7A-7D7B-4C31-98E0-3975DE63A02F}" dt="2025-06-08T18:18:54.771" v="275" actId="14100"/>
          <ac:picMkLst>
            <pc:docMk/>
            <pc:sldMk cId="3401929816" sldId="742"/>
            <ac:picMk id="10" creationId="{30C71E36-999B-757F-0776-42A374C66CA9}"/>
          </ac:picMkLst>
        </pc:picChg>
      </pc:sldChg>
      <pc:sldChg chg="addSp delSp modSp mod ord">
        <pc:chgData name="Bhuvanesh" userId="4650cd39-8dbb-4c0f-8fda-594efc81948c" providerId="ADAL" clId="{9DAF8A7A-7D7B-4C31-98E0-3975DE63A02F}" dt="2025-06-08T18:10:15.006" v="127" actId="1076"/>
        <pc:sldMkLst>
          <pc:docMk/>
          <pc:sldMk cId="3399571355" sldId="743"/>
        </pc:sldMkLst>
        <pc:spChg chg="mod">
          <ac:chgData name="Bhuvanesh" userId="4650cd39-8dbb-4c0f-8fda-594efc81948c" providerId="ADAL" clId="{9DAF8A7A-7D7B-4C31-98E0-3975DE63A02F}" dt="2025-06-08T18:09:22.980" v="97" actId="20577"/>
          <ac:spMkLst>
            <pc:docMk/>
            <pc:sldMk cId="3399571355" sldId="743"/>
            <ac:spMk id="6" creationId="{38674905-FAEB-0427-6DA4-DC25A08C26D2}"/>
          </ac:spMkLst>
        </pc:spChg>
        <pc:picChg chg="add del mod">
          <ac:chgData name="Bhuvanesh" userId="4650cd39-8dbb-4c0f-8fda-594efc81948c" providerId="ADAL" clId="{9DAF8A7A-7D7B-4C31-98E0-3975DE63A02F}" dt="2025-06-08T18:10:13.132" v="122" actId="1076"/>
          <ac:picMkLst>
            <pc:docMk/>
            <pc:sldMk cId="3399571355" sldId="743"/>
            <ac:picMk id="8" creationId="{4607C059-6145-784C-9A8E-9522A22344B3}"/>
          </ac:picMkLst>
        </pc:picChg>
        <pc:picChg chg="add del mod">
          <ac:chgData name="Bhuvanesh" userId="4650cd39-8dbb-4c0f-8fda-594efc81948c" providerId="ADAL" clId="{9DAF8A7A-7D7B-4C31-98E0-3975DE63A02F}" dt="2025-06-08T18:10:15.006" v="127" actId="1076"/>
          <ac:picMkLst>
            <pc:docMk/>
            <pc:sldMk cId="3399571355" sldId="743"/>
            <ac:picMk id="12" creationId="{BB7D7B03-FE88-BC15-6041-B1EFA318513C}"/>
          </ac:picMkLst>
        </pc:picChg>
      </pc:sldChg>
      <pc:sldChg chg="addSp delSp modSp mod ord">
        <pc:chgData name="Bhuvanesh" userId="4650cd39-8dbb-4c0f-8fda-594efc81948c" providerId="ADAL" clId="{9DAF8A7A-7D7B-4C31-98E0-3975DE63A02F}" dt="2025-06-08T18:14:44.567" v="186" actId="1076"/>
        <pc:sldMkLst>
          <pc:docMk/>
          <pc:sldMk cId="4172571060" sldId="744"/>
        </pc:sldMkLst>
        <pc:spChg chg="mod">
          <ac:chgData name="Bhuvanesh" userId="4650cd39-8dbb-4c0f-8fda-594efc81948c" providerId="ADAL" clId="{9DAF8A7A-7D7B-4C31-98E0-3975DE63A02F}" dt="2025-06-08T18:14:10.565" v="177" actId="20577"/>
          <ac:spMkLst>
            <pc:docMk/>
            <pc:sldMk cId="4172571060" sldId="744"/>
            <ac:spMk id="6" creationId="{D5848ED9-9354-04D1-95D2-A54A63C4DBDC}"/>
          </ac:spMkLst>
        </pc:spChg>
        <pc:picChg chg="add mod">
          <ac:chgData name="Bhuvanesh" userId="4650cd39-8dbb-4c0f-8fda-594efc81948c" providerId="ADAL" clId="{9DAF8A7A-7D7B-4C31-98E0-3975DE63A02F}" dt="2025-06-08T18:14:28.782" v="180" actId="1076"/>
          <ac:picMkLst>
            <pc:docMk/>
            <pc:sldMk cId="4172571060" sldId="744"/>
            <ac:picMk id="7" creationId="{6A1278A8-3F4F-1C61-B7E5-74EB7131F955}"/>
          </ac:picMkLst>
        </pc:picChg>
        <pc:picChg chg="add mod">
          <ac:chgData name="Bhuvanesh" userId="4650cd39-8dbb-4c0f-8fda-594efc81948c" providerId="ADAL" clId="{9DAF8A7A-7D7B-4C31-98E0-3975DE63A02F}" dt="2025-06-08T18:14:44.567" v="186" actId="1076"/>
          <ac:picMkLst>
            <pc:docMk/>
            <pc:sldMk cId="4172571060" sldId="744"/>
            <ac:picMk id="10" creationId="{07B69E20-2AF4-D380-4BA8-BFE5B58ADC77}"/>
          </ac:picMkLst>
        </pc:picChg>
      </pc:sldChg>
      <pc:sldChg chg="addSp delSp modSp mod modShow">
        <pc:chgData name="Bhuvanesh" userId="4650cd39-8dbb-4c0f-8fda-594efc81948c" providerId="ADAL" clId="{9DAF8A7A-7D7B-4C31-98E0-3975DE63A02F}" dt="2025-06-09T04:20:06.734" v="618" actId="729"/>
        <pc:sldMkLst>
          <pc:docMk/>
          <pc:sldMk cId="4235604817" sldId="745"/>
        </pc:sldMkLst>
        <pc:spChg chg="mod">
          <ac:chgData name="Bhuvanesh" userId="4650cd39-8dbb-4c0f-8fda-594efc81948c" providerId="ADAL" clId="{9DAF8A7A-7D7B-4C31-98E0-3975DE63A02F}" dt="2025-06-08T18:19:38.161" v="306" actId="20577"/>
          <ac:spMkLst>
            <pc:docMk/>
            <pc:sldMk cId="4235604817" sldId="745"/>
            <ac:spMk id="3" creationId="{BB0742FE-7AAE-6E54-A0F5-9CAE4662392E}"/>
          </ac:spMkLst>
        </pc:spChg>
        <pc:spChg chg="mod">
          <ac:chgData name="Bhuvanesh" userId="4650cd39-8dbb-4c0f-8fda-594efc81948c" providerId="ADAL" clId="{9DAF8A7A-7D7B-4C31-98E0-3975DE63A02F}" dt="2025-06-08T18:24:11.316" v="421" actId="20577"/>
          <ac:spMkLst>
            <pc:docMk/>
            <pc:sldMk cId="4235604817" sldId="745"/>
            <ac:spMk id="4" creationId="{129A3B76-A04B-C61B-5960-28949834072D}"/>
          </ac:spMkLst>
        </pc:spChg>
        <pc:spChg chg="mod">
          <ac:chgData name="Bhuvanesh" userId="4650cd39-8dbb-4c0f-8fda-594efc81948c" providerId="ADAL" clId="{9DAF8A7A-7D7B-4C31-98E0-3975DE63A02F}" dt="2025-06-08T18:19:43.458" v="308" actId="20577"/>
          <ac:spMkLst>
            <pc:docMk/>
            <pc:sldMk cId="4235604817" sldId="745"/>
            <ac:spMk id="6" creationId="{E43E616B-9B7E-B979-1090-4A85F24C67AB}"/>
          </ac:spMkLst>
        </pc:spChg>
        <pc:picChg chg="add mod">
          <ac:chgData name="Bhuvanesh" userId="4650cd39-8dbb-4c0f-8fda-594efc81948c" providerId="ADAL" clId="{9DAF8A7A-7D7B-4C31-98E0-3975DE63A02F}" dt="2025-06-09T04:19:57.605" v="617" actId="1076"/>
          <ac:picMkLst>
            <pc:docMk/>
            <pc:sldMk cId="4235604817" sldId="745"/>
            <ac:picMk id="5" creationId="{680DF10C-9816-FB27-6696-41108E9F5406}"/>
          </ac:picMkLst>
        </pc:picChg>
        <pc:picChg chg="add mod">
          <ac:chgData name="Bhuvanesh" userId="4650cd39-8dbb-4c0f-8fda-594efc81948c" providerId="ADAL" clId="{9DAF8A7A-7D7B-4C31-98E0-3975DE63A02F}" dt="2025-06-08T18:20:11.167" v="313" actId="14100"/>
          <ac:picMkLst>
            <pc:docMk/>
            <pc:sldMk cId="4235604817" sldId="745"/>
            <ac:picMk id="7" creationId="{AD821B53-080E-8D98-3086-5BB0DDE94216}"/>
          </ac:picMkLst>
        </pc:picChg>
        <pc:picChg chg="add mod">
          <ac:chgData name="Bhuvanesh" userId="4650cd39-8dbb-4c0f-8fda-594efc81948c" providerId="ADAL" clId="{9DAF8A7A-7D7B-4C31-98E0-3975DE63A02F}" dt="2025-06-08T18:20:39.154" v="323" actId="14100"/>
          <ac:picMkLst>
            <pc:docMk/>
            <pc:sldMk cId="4235604817" sldId="745"/>
            <ac:picMk id="10" creationId="{D6D54B2C-0A29-9AAB-295A-785EF451678F}"/>
          </ac:picMkLst>
        </pc:picChg>
      </pc:sldChg>
      <pc:sldChg chg="addSp delSp modSp mod modShow">
        <pc:chgData name="Bhuvanesh" userId="4650cd39-8dbb-4c0f-8fda-594efc81948c" providerId="ADAL" clId="{9DAF8A7A-7D7B-4C31-98E0-3975DE63A02F}" dt="2025-06-09T04:22:58.461" v="626" actId="20577"/>
        <pc:sldMkLst>
          <pc:docMk/>
          <pc:sldMk cId="1969558739" sldId="746"/>
        </pc:sldMkLst>
        <pc:spChg chg="mod">
          <ac:chgData name="Bhuvanesh" userId="4650cd39-8dbb-4c0f-8fda-594efc81948c" providerId="ADAL" clId="{9DAF8A7A-7D7B-4C31-98E0-3975DE63A02F}" dt="2025-06-08T18:21:00.829" v="325"/>
          <ac:spMkLst>
            <pc:docMk/>
            <pc:sldMk cId="1969558739" sldId="746"/>
            <ac:spMk id="3" creationId="{B5A60CBC-5CE8-532B-8AD8-DF768C2FDB6C}"/>
          </ac:spMkLst>
        </pc:spChg>
        <pc:spChg chg="mod">
          <ac:chgData name="Bhuvanesh" userId="4650cd39-8dbb-4c0f-8fda-594efc81948c" providerId="ADAL" clId="{9DAF8A7A-7D7B-4C31-98E0-3975DE63A02F}" dt="2025-06-08T18:22:43.546" v="367" actId="20577"/>
          <ac:spMkLst>
            <pc:docMk/>
            <pc:sldMk cId="1969558739" sldId="746"/>
            <ac:spMk id="4" creationId="{E493E493-D84A-4972-714F-AE63C6C38FC3}"/>
          </ac:spMkLst>
        </pc:spChg>
        <pc:spChg chg="mod">
          <ac:chgData name="Bhuvanesh" userId="4650cd39-8dbb-4c0f-8fda-594efc81948c" providerId="ADAL" clId="{9DAF8A7A-7D7B-4C31-98E0-3975DE63A02F}" dt="2025-06-09T04:22:58.461" v="626" actId="20577"/>
          <ac:spMkLst>
            <pc:docMk/>
            <pc:sldMk cId="1969558739" sldId="746"/>
            <ac:spMk id="6" creationId="{16D1B9D7-F758-6F43-0D65-97C5DD13EC04}"/>
          </ac:spMkLst>
        </pc:spChg>
        <pc:picChg chg="add mod">
          <ac:chgData name="Bhuvanesh" userId="4650cd39-8dbb-4c0f-8fda-594efc81948c" providerId="ADAL" clId="{9DAF8A7A-7D7B-4C31-98E0-3975DE63A02F}" dt="2025-06-09T04:22:25.027" v="623" actId="1076"/>
          <ac:picMkLst>
            <pc:docMk/>
            <pc:sldMk cId="1969558739" sldId="746"/>
            <ac:picMk id="5" creationId="{04F08A9F-51F5-1ABD-462F-8A442BED8F37}"/>
          </ac:picMkLst>
        </pc:picChg>
        <pc:picChg chg="add mod">
          <ac:chgData name="Bhuvanesh" userId="4650cd39-8dbb-4c0f-8fda-594efc81948c" providerId="ADAL" clId="{9DAF8A7A-7D7B-4C31-98E0-3975DE63A02F}" dt="2025-06-08T18:21:27.333" v="329" actId="14100"/>
          <ac:picMkLst>
            <pc:docMk/>
            <pc:sldMk cId="1969558739" sldId="746"/>
            <ac:picMk id="7" creationId="{40695518-0558-FAAC-052A-5290B1038230}"/>
          </ac:picMkLst>
        </pc:picChg>
        <pc:picChg chg="add mod">
          <ac:chgData name="Bhuvanesh" userId="4650cd39-8dbb-4c0f-8fda-594efc81948c" providerId="ADAL" clId="{9DAF8A7A-7D7B-4C31-98E0-3975DE63A02F}" dt="2025-06-08T18:21:44.833" v="336" actId="14100"/>
          <ac:picMkLst>
            <pc:docMk/>
            <pc:sldMk cId="1969558739" sldId="746"/>
            <ac:picMk id="9" creationId="{78AE5C3A-0EA8-D9C4-7312-FF109EBC6B87}"/>
          </ac:picMkLst>
        </pc:picChg>
      </pc:sldChg>
      <pc:sldChg chg="addSp delSp modSp mod ord modShow">
        <pc:chgData name="Bhuvanesh" userId="4650cd39-8dbb-4c0f-8fda-594efc81948c" providerId="ADAL" clId="{9DAF8A7A-7D7B-4C31-98E0-3975DE63A02F}" dt="2025-06-09T04:17:55.862" v="606" actId="729"/>
        <pc:sldMkLst>
          <pc:docMk/>
          <pc:sldMk cId="787979962" sldId="747"/>
        </pc:sldMkLst>
        <pc:spChg chg="mod">
          <ac:chgData name="Bhuvanesh" userId="4650cd39-8dbb-4c0f-8fda-594efc81948c" providerId="ADAL" clId="{9DAF8A7A-7D7B-4C31-98E0-3975DE63A02F}" dt="2025-06-08T18:15:26.763" v="192" actId="20577"/>
          <ac:spMkLst>
            <pc:docMk/>
            <pc:sldMk cId="787979962" sldId="747"/>
            <ac:spMk id="6" creationId="{230B150F-05CE-718A-33EB-3686981CC6E9}"/>
          </ac:spMkLst>
        </pc:spChg>
        <pc:picChg chg="add mod">
          <ac:chgData name="Bhuvanesh" userId="4650cd39-8dbb-4c0f-8fda-594efc81948c" providerId="ADAL" clId="{9DAF8A7A-7D7B-4C31-98E0-3975DE63A02F}" dt="2025-06-09T04:17:50.817" v="605" actId="1076"/>
          <ac:picMkLst>
            <pc:docMk/>
            <pc:sldMk cId="787979962" sldId="747"/>
            <ac:picMk id="5" creationId="{6559106E-D064-429B-475C-0BF2BD75103D}"/>
          </ac:picMkLst>
        </pc:picChg>
        <pc:picChg chg="add mod">
          <ac:chgData name="Bhuvanesh" userId="4650cd39-8dbb-4c0f-8fda-594efc81948c" providerId="ADAL" clId="{9DAF8A7A-7D7B-4C31-98E0-3975DE63A02F}" dt="2025-06-08T18:15:50.717" v="195" actId="1076"/>
          <ac:picMkLst>
            <pc:docMk/>
            <pc:sldMk cId="787979962" sldId="747"/>
            <ac:picMk id="7" creationId="{7055D881-7DE4-28A7-4A78-854C55CFA93F}"/>
          </ac:picMkLst>
        </pc:picChg>
        <pc:picChg chg="add mod">
          <ac:chgData name="Bhuvanesh" userId="4650cd39-8dbb-4c0f-8fda-594efc81948c" providerId="ADAL" clId="{9DAF8A7A-7D7B-4C31-98E0-3975DE63A02F}" dt="2025-06-08T18:16:14.955" v="204" actId="1076"/>
          <ac:picMkLst>
            <pc:docMk/>
            <pc:sldMk cId="787979962" sldId="747"/>
            <ac:picMk id="10" creationId="{E004B26E-B55D-BFAB-8D35-BA0E3DCBA0DE}"/>
          </ac:picMkLst>
        </pc:picChg>
      </pc:sldChg>
      <pc:sldChg chg="addSp delSp modSp add mod modShow">
        <pc:chgData name="Bhuvanesh" userId="4650cd39-8dbb-4c0f-8fda-594efc81948c" providerId="ADAL" clId="{9DAF8A7A-7D7B-4C31-98E0-3975DE63A02F}" dt="2025-06-09T04:13:58.143" v="591" actId="729"/>
        <pc:sldMkLst>
          <pc:docMk/>
          <pc:sldMk cId="3668889799" sldId="752"/>
        </pc:sldMkLst>
        <pc:picChg chg="add mod">
          <ac:chgData name="Bhuvanesh" userId="4650cd39-8dbb-4c0f-8fda-594efc81948c" providerId="ADAL" clId="{9DAF8A7A-7D7B-4C31-98E0-3975DE63A02F}" dt="2025-06-09T04:13:55.765" v="590" actId="1076"/>
          <ac:picMkLst>
            <pc:docMk/>
            <pc:sldMk cId="3668889799" sldId="752"/>
            <ac:picMk id="7" creationId="{5B0CAC8A-4EF2-4FD9-1081-857950CFF404}"/>
          </ac:picMkLst>
        </pc:picChg>
        <pc:picChg chg="add mod">
          <ac:chgData name="Bhuvanesh" userId="4650cd39-8dbb-4c0f-8fda-594efc81948c" providerId="ADAL" clId="{9DAF8A7A-7D7B-4C31-98E0-3975DE63A02F}" dt="2025-06-09T04:13:46.828" v="586" actId="1076"/>
          <ac:picMkLst>
            <pc:docMk/>
            <pc:sldMk cId="3668889799" sldId="752"/>
            <ac:picMk id="10" creationId="{9A4ED2A9-C0EF-6CC4-8680-BAAC4337350C}"/>
          </ac:picMkLst>
        </pc:picChg>
      </pc:sldChg>
    </pc:docChg>
  </pc:docChgLst>
  <pc:docChgLst>
    <pc:chgData name="Biswa" userId="S::bbanik@tonikbank.com::26f52a98-3216-49f8-95c0-92c9bbdc30ba" providerId="AD" clId="Web-{EA7BF02A-E9E0-A402-582D-59C10ECF5BA9}"/>
    <pc:docChg chg="modSld">
      <pc:chgData name="Biswa" userId="S::bbanik@tonikbank.com::26f52a98-3216-49f8-95c0-92c9bbdc30ba" providerId="AD" clId="Web-{EA7BF02A-E9E0-A402-582D-59C10ECF5BA9}" dt="2025-06-09T07:21:44.391" v="9"/>
      <pc:docMkLst>
        <pc:docMk/>
      </pc:docMkLst>
      <pc:sldChg chg="modSp">
        <pc:chgData name="Biswa" userId="S::bbanik@tonikbank.com::26f52a98-3216-49f8-95c0-92c9bbdc30ba" providerId="AD" clId="Web-{EA7BF02A-E9E0-A402-582D-59C10ECF5BA9}" dt="2025-06-09T07:21:44.391" v="9"/>
        <pc:sldMkLst>
          <pc:docMk/>
          <pc:sldMk cId="2942096670" sldId="696"/>
        </pc:sldMkLst>
        <pc:graphicFrameChg chg="mod modGraphic">
          <ac:chgData name="Biswa" userId="S::bbanik@tonikbank.com::26f52a98-3216-49f8-95c0-92c9bbdc30ba" providerId="AD" clId="Web-{EA7BF02A-E9E0-A402-582D-59C10ECF5BA9}" dt="2025-06-09T07:21:44.391" v="9"/>
          <ac:graphicFrameMkLst>
            <pc:docMk/>
            <pc:sldMk cId="2942096670" sldId="696"/>
            <ac:graphicFrameMk id="6" creationId="{DA8EABFB-D9B0-69C7-6E76-53A656CEC9F1}"/>
          </ac:graphicFrameMkLst>
        </pc:graphicFrameChg>
      </pc:sldChg>
      <pc:sldChg chg="modSp">
        <pc:chgData name="Biswa" userId="S::bbanik@tonikbank.com::26f52a98-3216-49f8-95c0-92c9bbdc30ba" providerId="AD" clId="Web-{EA7BF02A-E9E0-A402-582D-59C10ECF5BA9}" dt="2025-06-09T07:09:04.976" v="4"/>
        <pc:sldMkLst>
          <pc:docMk/>
          <pc:sldMk cId="13548610" sldId="730"/>
        </pc:sldMkLst>
        <pc:spChg chg="mod">
          <ac:chgData name="Biswa" userId="S::bbanik@tonikbank.com::26f52a98-3216-49f8-95c0-92c9bbdc30ba" providerId="AD" clId="Web-{EA7BF02A-E9E0-A402-582D-59C10ECF5BA9}" dt="2025-06-09T07:08:38.975" v="2"/>
          <ac:spMkLst>
            <pc:docMk/>
            <pc:sldMk cId="13548610" sldId="730"/>
            <ac:spMk id="83" creationId="{478635FC-7C1B-892E-2AF6-335986A444F2}"/>
          </ac:spMkLst>
        </pc:spChg>
        <pc:spChg chg="mod">
          <ac:chgData name="Biswa" userId="S::bbanik@tonikbank.com::26f52a98-3216-49f8-95c0-92c9bbdc30ba" providerId="AD" clId="Web-{EA7BF02A-E9E0-A402-582D-59C10ECF5BA9}" dt="2025-06-09T07:09:04.976" v="4"/>
          <ac:spMkLst>
            <pc:docMk/>
            <pc:sldMk cId="13548610" sldId="730"/>
            <ac:spMk id="89" creationId="{8CA88424-904F-B5D7-6F78-ECFD10A77845}"/>
          </ac:spMkLst>
        </pc:spChg>
      </pc:sldChg>
      <pc:sldChg chg="modSp">
        <pc:chgData name="Biswa" userId="S::bbanik@tonikbank.com::26f52a98-3216-49f8-95c0-92c9bbdc30ba" providerId="AD" clId="Web-{EA7BF02A-E9E0-A402-582D-59C10ECF5BA9}" dt="2025-06-09T07:13:27.188" v="5" actId="14100"/>
        <pc:sldMkLst>
          <pc:docMk/>
          <pc:sldMk cId="3668889799" sldId="752"/>
        </pc:sldMkLst>
        <pc:spChg chg="mod">
          <ac:chgData name="Biswa" userId="S::bbanik@tonikbank.com::26f52a98-3216-49f8-95c0-92c9bbdc30ba" providerId="AD" clId="Web-{EA7BF02A-E9E0-A402-582D-59C10ECF5BA9}" dt="2025-06-09T07:13:27.188" v="5" actId="14100"/>
          <ac:spMkLst>
            <pc:docMk/>
            <pc:sldMk cId="3668889799" sldId="752"/>
            <ac:spMk id="6" creationId="{57703EF9-BD93-9AED-09D7-F53495C995C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prstClr val="black">
                    <a:lumMod val="65000"/>
                    <a:lumOff val="35000"/>
                  </a:prstClr>
                </a:solidFill>
              </a:rPr>
              <a:t>Monthly Default (FSPD30)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Sheet2!$C$3</c:f>
              <c:strCache>
                <c:ptCount val="1"/>
                <c:pt idx="0">
                  <c:v>Overall</c:v>
                </c:pt>
              </c:strCache>
            </c:strRef>
          </c:tx>
          <c:spPr>
            <a:ln w="28575" cap="rnd">
              <a:solidFill>
                <a:schemeClr val="accent1"/>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Sheet2!$E$5:$E$18</c:f>
              <c:numCache>
                <c:formatCode>0.00%</c:formatCode>
                <c:ptCount val="14"/>
                <c:pt idx="0">
                  <c:v>7.3604060913705582E-2</c:v>
                </c:pt>
                <c:pt idx="1">
                  <c:v>8.7899543378995429E-2</c:v>
                </c:pt>
                <c:pt idx="2">
                  <c:v>0.10910910910910911</c:v>
                </c:pt>
                <c:pt idx="3">
                  <c:v>9.7847358121330719E-2</c:v>
                </c:pt>
                <c:pt idx="4">
                  <c:v>9.2412451361867709E-2</c:v>
                </c:pt>
                <c:pt idx="5">
                  <c:v>8.1967213114754092E-2</c:v>
                </c:pt>
                <c:pt idx="6">
                  <c:v>9.2294665537679926E-2</c:v>
                </c:pt>
                <c:pt idx="7">
                  <c:v>0.12460267005721551</c:v>
                </c:pt>
                <c:pt idx="8">
                  <c:v>9.7432905484247379E-2</c:v>
                </c:pt>
                <c:pt idx="9">
                  <c:v>8.3382966051220961E-2</c:v>
                </c:pt>
                <c:pt idx="10">
                  <c:v>8.3638583638583633E-2</c:v>
                </c:pt>
                <c:pt idx="11">
                  <c:v>0.111495246326707</c:v>
                </c:pt>
                <c:pt idx="12">
                  <c:v>0.10420686993438827</c:v>
                </c:pt>
                <c:pt idx="13">
                  <c:v>0.12138939670932358</c:v>
                </c:pt>
              </c:numCache>
            </c:numRef>
          </c:val>
          <c:smooth val="0"/>
          <c:extLst>
            <c:ext xmlns:c16="http://schemas.microsoft.com/office/drawing/2014/chart" uri="{C3380CC4-5D6E-409C-BE32-E72D297353CC}">
              <c16:uniqueId val="{00000000-7972-4CF3-B6C2-B3C3497241C7}"/>
            </c:ext>
          </c:extLst>
        </c:ser>
        <c:ser>
          <c:idx val="1"/>
          <c:order val="1"/>
          <c:tx>
            <c:strRef>
              <c:f>Sheet2!$F$3</c:f>
              <c:strCache>
                <c:ptCount val="1"/>
                <c:pt idx="0">
                  <c:v>Quick</c:v>
                </c:pt>
              </c:strCache>
            </c:strRef>
          </c:tx>
          <c:spPr>
            <a:ln w="28575" cap="rnd">
              <a:solidFill>
                <a:schemeClr val="accent2"/>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Sheet2!$H$5:$H$18</c:f>
              <c:numCache>
                <c:formatCode>0.00%</c:formatCode>
                <c:ptCount val="14"/>
                <c:pt idx="0">
                  <c:v>0.11111111111111099</c:v>
                </c:pt>
                <c:pt idx="1">
                  <c:v>0.10377358490565999</c:v>
                </c:pt>
                <c:pt idx="2">
                  <c:v>0.185714285714285</c:v>
                </c:pt>
                <c:pt idx="3">
                  <c:v>9.6774193548387094E-2</c:v>
                </c:pt>
                <c:pt idx="4">
                  <c:v>9.8522167487684706E-2</c:v>
                </c:pt>
                <c:pt idx="5">
                  <c:v>0.115384615384615</c:v>
                </c:pt>
                <c:pt idx="6">
                  <c:v>0.116935483870967</c:v>
                </c:pt>
                <c:pt idx="7">
                  <c:v>0.13559322033898299</c:v>
                </c:pt>
                <c:pt idx="8">
                  <c:v>0.12617702448210899</c:v>
                </c:pt>
                <c:pt idx="9">
                  <c:v>0.12393887945670599</c:v>
                </c:pt>
                <c:pt idx="10">
                  <c:v>0.116279069767441</c:v>
                </c:pt>
                <c:pt idx="11">
                  <c:v>0.18139534883720901</c:v>
                </c:pt>
                <c:pt idx="12">
                  <c:v>0.142231947483588</c:v>
                </c:pt>
                <c:pt idx="13">
                  <c:v>0.14159292035398199</c:v>
                </c:pt>
              </c:numCache>
            </c:numRef>
          </c:val>
          <c:smooth val="0"/>
          <c:extLst>
            <c:ext xmlns:c16="http://schemas.microsoft.com/office/drawing/2014/chart" uri="{C3380CC4-5D6E-409C-BE32-E72D297353CC}">
              <c16:uniqueId val="{00000001-7972-4CF3-B6C2-B3C3497241C7}"/>
            </c:ext>
          </c:extLst>
        </c:ser>
        <c:ser>
          <c:idx val="2"/>
          <c:order val="2"/>
          <c:tx>
            <c:strRef>
              <c:f>Sheet2!$I$3</c:f>
              <c:strCache>
                <c:ptCount val="1"/>
                <c:pt idx="0">
                  <c:v>Reloan</c:v>
                </c:pt>
              </c:strCache>
            </c:strRef>
          </c:tx>
          <c:spPr>
            <a:ln w="28575" cap="rnd">
              <a:solidFill>
                <a:schemeClr val="accent3"/>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Sheet2!$K$5:$K$18</c:f>
              <c:numCache>
                <c:formatCode>0.00%</c:formatCode>
                <c:ptCount val="14"/>
                <c:pt idx="0">
                  <c:v>7.4999999999999997E-2</c:v>
                </c:pt>
                <c:pt idx="1">
                  <c:v>8.2324455205811095E-2</c:v>
                </c:pt>
                <c:pt idx="2">
                  <c:v>8.2774049217002196E-2</c:v>
                </c:pt>
                <c:pt idx="3">
                  <c:v>6.19047619047619E-2</c:v>
                </c:pt>
                <c:pt idx="4">
                  <c:v>6.1290322580645103E-2</c:v>
                </c:pt>
                <c:pt idx="5">
                  <c:v>6.6371681415929196E-2</c:v>
                </c:pt>
                <c:pt idx="6">
                  <c:v>6.1224489795918297E-2</c:v>
                </c:pt>
                <c:pt idx="7">
                  <c:v>8.4309133489461299E-2</c:v>
                </c:pt>
                <c:pt idx="8">
                  <c:v>8.8180112570356406E-2</c:v>
                </c:pt>
                <c:pt idx="9">
                  <c:v>5.3537284894837403E-2</c:v>
                </c:pt>
                <c:pt idx="10">
                  <c:v>6.9875776397515493E-2</c:v>
                </c:pt>
                <c:pt idx="11">
                  <c:v>6.1643835616438297E-2</c:v>
                </c:pt>
                <c:pt idx="12">
                  <c:v>8.5820895522388002E-2</c:v>
                </c:pt>
                <c:pt idx="13">
                  <c:v>0.122463261021693</c:v>
                </c:pt>
              </c:numCache>
            </c:numRef>
          </c:val>
          <c:smooth val="0"/>
          <c:extLst>
            <c:ext xmlns:c16="http://schemas.microsoft.com/office/drawing/2014/chart" uri="{C3380CC4-5D6E-409C-BE32-E72D297353CC}">
              <c16:uniqueId val="{00000002-7972-4CF3-B6C2-B3C3497241C7}"/>
            </c:ext>
          </c:extLst>
        </c:ser>
        <c:ser>
          <c:idx val="3"/>
          <c:order val="3"/>
          <c:tx>
            <c:strRef>
              <c:f>Sheet2!$L$3</c:f>
              <c:strCache>
                <c:ptCount val="1"/>
                <c:pt idx="0">
                  <c:v>Flex-up</c:v>
                </c:pt>
              </c:strCache>
            </c:strRef>
          </c:tx>
          <c:spPr>
            <a:ln w="28575" cap="rnd">
              <a:solidFill>
                <a:schemeClr val="accent4"/>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Sheet2!$N$5:$N$18</c:f>
              <c:numCache>
                <c:formatCode>0.00%</c:formatCode>
                <c:ptCount val="14"/>
                <c:pt idx="0">
                  <c:v>6.3380281690140802E-2</c:v>
                </c:pt>
                <c:pt idx="1">
                  <c:v>9.0140845070422498E-2</c:v>
                </c:pt>
                <c:pt idx="2">
                  <c:v>0.111650485436893</c:v>
                </c:pt>
                <c:pt idx="3">
                  <c:v>0.131991051454138</c:v>
                </c:pt>
                <c:pt idx="4">
                  <c:v>0.108737864077669</c:v>
                </c:pt>
                <c:pt idx="5">
                  <c:v>7.2423398328690797E-2</c:v>
                </c:pt>
                <c:pt idx="6">
                  <c:v>0.107723577235772</c:v>
                </c:pt>
                <c:pt idx="7">
                  <c:v>0.14188267394270099</c:v>
                </c:pt>
                <c:pt idx="8">
                  <c:v>8.1538461538461504E-2</c:v>
                </c:pt>
                <c:pt idx="9">
                  <c:v>6.8783068783068696E-2</c:v>
                </c:pt>
                <c:pt idx="10">
                  <c:v>6.2068965517241302E-2</c:v>
                </c:pt>
                <c:pt idx="11">
                  <c:v>7.5862068965517199E-2</c:v>
                </c:pt>
                <c:pt idx="12">
                  <c:v>7.9338842975206603E-2</c:v>
                </c:pt>
                <c:pt idx="13">
                  <c:v>8.7378640776699004E-2</c:v>
                </c:pt>
              </c:numCache>
            </c:numRef>
          </c:val>
          <c:smooth val="0"/>
          <c:extLst>
            <c:ext xmlns:c16="http://schemas.microsoft.com/office/drawing/2014/chart" uri="{C3380CC4-5D6E-409C-BE32-E72D297353CC}">
              <c16:uniqueId val="{00000003-7972-4CF3-B6C2-B3C3497241C7}"/>
            </c:ext>
          </c:extLst>
        </c:ser>
        <c:dLbls>
          <c:showLegendKey val="0"/>
          <c:showVal val="0"/>
          <c:showCatName val="0"/>
          <c:showSerName val="0"/>
          <c:showPercent val="0"/>
          <c:showBubbleSize val="0"/>
        </c:dLbls>
        <c:smooth val="0"/>
        <c:axId val="1732869663"/>
        <c:axId val="1732881663"/>
      </c:lineChart>
      <c:catAx>
        <c:axId val="173286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81663"/>
        <c:crosses val="autoZero"/>
        <c:auto val="1"/>
        <c:lblAlgn val="ctr"/>
        <c:lblOffset val="100"/>
        <c:noMultiLvlLbl val="0"/>
      </c:catAx>
      <c:valAx>
        <c:axId val="173288166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69663"/>
        <c:crosses val="autoZero"/>
        <c:crossBetween val="between"/>
        <c:majorUnit val="3.0000000000000006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Yet to update</a:t>
            </a:r>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4</a:t>
            </a:fld>
            <a:endParaRPr lang="en-IN"/>
          </a:p>
        </p:txBody>
      </p:sp>
    </p:spTree>
    <p:extLst>
      <p:ext uri="{BB962C8B-B14F-4D97-AF65-F5344CB8AC3E}">
        <p14:creationId xmlns:p14="http://schemas.microsoft.com/office/powerpoint/2010/main" val="369822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7</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17</a:t>
            </a:fld>
            <a:endParaRPr lang="en-IN"/>
          </a:p>
        </p:txBody>
      </p:sp>
    </p:spTree>
    <p:extLst>
      <p:ext uri="{BB962C8B-B14F-4D97-AF65-F5344CB8AC3E}">
        <p14:creationId xmlns:p14="http://schemas.microsoft.com/office/powerpoint/2010/main" val="390263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11/06/2025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304643" y="3608632"/>
            <a:ext cx="7408910" cy="587919"/>
          </a:xfrm>
        </p:spPr>
        <p:txBody>
          <a:bodyPr>
            <a:normAutofit fontScale="90000"/>
          </a:bodyPr>
          <a:lstStyle/>
          <a:p>
            <a:r>
              <a:rPr lang="en-US"/>
              <a:t>Trench 3 Transaction Score for B Score Model for Cash </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t>Presented by:</a:t>
            </a:r>
          </a:p>
          <a:p>
            <a:r>
              <a:rPr lang="en-PH" b="1"/>
              <a:t>Data Science</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09</a:t>
            </a:r>
            <a:r>
              <a:rPr lang="en-US" b="1" baseline="30000"/>
              <a:t>th</a:t>
            </a:r>
            <a:r>
              <a:rPr lang="en-US" b="1"/>
              <a:t> June 2025</a:t>
            </a:r>
          </a:p>
          <a:p>
            <a:endParaRPr lang="en-US"/>
          </a:p>
          <a:p>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0EA39-25EF-9D10-CC35-D03728223B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47DCCB-9083-9B6F-998C-2D3F9DC03FB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tx_cnt_installments_paid_tot_with_dpd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0FFD2AE-59C9-A623-B045-367F402B0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9807ED49-F0B0-8AE9-3CAC-7297019A7202}"/>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2</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213EB393-0CAA-8674-C89E-08584022A7DA}"/>
              </a:ext>
            </a:extLst>
          </p:cNvPr>
          <p:cNvSpPr txBox="1"/>
          <p:nvPr/>
        </p:nvSpPr>
        <p:spPr>
          <a:xfrm>
            <a:off x="6503076" y="1122553"/>
            <a:ext cx="4850724" cy="492443"/>
          </a:xfrm>
          <a:prstGeom prst="rect">
            <a:avLst/>
          </a:prstGeom>
          <a:noFill/>
        </p:spPr>
        <p:txBody>
          <a:bodyPr wrap="square" rtlCol="0">
            <a:spAutoFit/>
          </a:bodyPr>
          <a:lstStyle/>
          <a:p>
            <a:r>
              <a:rPr lang="en-US" sz="1300"/>
              <a:t>Total number of installments paid with DPD&gt;0 by the customer from all earlier loans anytime before the observation date.</a:t>
            </a:r>
            <a:endParaRPr lang="en-IN" sz="1300"/>
          </a:p>
        </p:txBody>
      </p:sp>
      <p:sp>
        <p:nvSpPr>
          <p:cNvPr id="5" name="TextBox 4">
            <a:extLst>
              <a:ext uri="{FF2B5EF4-FFF2-40B4-BE49-F238E27FC236}">
                <a16:creationId xmlns:a16="http://schemas.microsoft.com/office/drawing/2014/main" id="{EB6A76EB-3155-ED1F-4E4B-C2FA1D582271}"/>
              </a:ext>
            </a:extLst>
          </p:cNvPr>
          <p:cNvSpPr txBox="1"/>
          <p:nvPr/>
        </p:nvSpPr>
        <p:spPr>
          <a:xfrm>
            <a:off x="7486829" y="2842915"/>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8" name="Picture 7">
            <a:extLst>
              <a:ext uri="{FF2B5EF4-FFF2-40B4-BE49-F238E27FC236}">
                <a16:creationId xmlns:a16="http://schemas.microsoft.com/office/drawing/2014/main" id="{DE46D867-F425-B97A-6BA6-24CB43BAEC0D}"/>
              </a:ext>
            </a:extLst>
          </p:cNvPr>
          <p:cNvPicPr>
            <a:picLocks noChangeAspect="1"/>
          </p:cNvPicPr>
          <p:nvPr/>
        </p:nvPicPr>
        <p:blipFill>
          <a:blip r:embed="rId2"/>
          <a:stretch>
            <a:fillRect/>
          </a:stretch>
        </p:blipFill>
        <p:spPr>
          <a:xfrm>
            <a:off x="768676" y="1017843"/>
            <a:ext cx="4552950" cy="1190625"/>
          </a:xfrm>
          <a:prstGeom prst="rect">
            <a:avLst/>
          </a:prstGeom>
        </p:spPr>
      </p:pic>
      <p:pic>
        <p:nvPicPr>
          <p:cNvPr id="10" name="Picture 9">
            <a:extLst>
              <a:ext uri="{FF2B5EF4-FFF2-40B4-BE49-F238E27FC236}">
                <a16:creationId xmlns:a16="http://schemas.microsoft.com/office/drawing/2014/main" id="{E932D44D-73C2-4AD9-DAB5-DEBC63CF4D52}"/>
              </a:ext>
            </a:extLst>
          </p:cNvPr>
          <p:cNvPicPr>
            <a:picLocks noChangeAspect="1"/>
          </p:cNvPicPr>
          <p:nvPr/>
        </p:nvPicPr>
        <p:blipFill>
          <a:blip r:embed="rId3"/>
          <a:stretch>
            <a:fillRect/>
          </a:stretch>
        </p:blipFill>
        <p:spPr>
          <a:xfrm>
            <a:off x="633172" y="2391896"/>
            <a:ext cx="6024715" cy="4048986"/>
          </a:xfrm>
          <a:prstGeom prst="rect">
            <a:avLst/>
          </a:prstGeom>
        </p:spPr>
      </p:pic>
      <p:pic>
        <p:nvPicPr>
          <p:cNvPr id="7" name="Picture 6">
            <a:extLst>
              <a:ext uri="{FF2B5EF4-FFF2-40B4-BE49-F238E27FC236}">
                <a16:creationId xmlns:a16="http://schemas.microsoft.com/office/drawing/2014/main" id="{6B3CD4E2-027B-F6B2-775F-A16A44F8B1EC}"/>
              </a:ext>
            </a:extLst>
          </p:cNvPr>
          <p:cNvPicPr>
            <a:picLocks noChangeAspect="1"/>
          </p:cNvPicPr>
          <p:nvPr/>
        </p:nvPicPr>
        <p:blipFill>
          <a:blip r:embed="rId4"/>
          <a:stretch>
            <a:fillRect/>
          </a:stretch>
        </p:blipFill>
        <p:spPr>
          <a:xfrm>
            <a:off x="7316197" y="3119914"/>
            <a:ext cx="4591800" cy="2658139"/>
          </a:xfrm>
          <a:prstGeom prst="rect">
            <a:avLst/>
          </a:prstGeom>
        </p:spPr>
      </p:pic>
    </p:spTree>
    <p:extLst>
      <p:ext uri="{BB962C8B-B14F-4D97-AF65-F5344CB8AC3E}">
        <p14:creationId xmlns:p14="http://schemas.microsoft.com/office/powerpoint/2010/main" val="6432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67902-C759-2D10-BD0B-B6D7719910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114E71-D32E-39B3-7BCD-5C2DC49D619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time_since_last_applied_loan_application_time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34B743F-5973-42D6-9EE3-E6DD4FA97B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62CE03D3-AE74-B771-DA72-A2D230D7CFFE}"/>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3</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858082D8-A252-3402-5485-47473C7D64D6}"/>
              </a:ext>
            </a:extLst>
          </p:cNvPr>
          <p:cNvSpPr txBox="1"/>
          <p:nvPr/>
        </p:nvSpPr>
        <p:spPr>
          <a:xfrm>
            <a:off x="6826810" y="995871"/>
            <a:ext cx="4740635" cy="492443"/>
          </a:xfrm>
          <a:prstGeom prst="rect">
            <a:avLst/>
          </a:prstGeom>
          <a:noFill/>
        </p:spPr>
        <p:txBody>
          <a:bodyPr wrap="square" rtlCol="0">
            <a:spAutoFit/>
          </a:bodyPr>
          <a:lstStyle/>
          <a:p>
            <a:r>
              <a:rPr lang="en-US" sz="1300"/>
              <a:t>This feature captures the duration in days that has passed since the customer last applied for a loan until the observation date.</a:t>
            </a:r>
            <a:endParaRPr lang="en-IN" sz="1300"/>
          </a:p>
        </p:txBody>
      </p:sp>
      <p:sp>
        <p:nvSpPr>
          <p:cNvPr id="11" name="TextBox 10">
            <a:extLst>
              <a:ext uri="{FF2B5EF4-FFF2-40B4-BE49-F238E27FC236}">
                <a16:creationId xmlns:a16="http://schemas.microsoft.com/office/drawing/2014/main" id="{06CBE7C3-3121-FB6D-8C1B-6C8463686554}"/>
              </a:ext>
            </a:extLst>
          </p:cNvPr>
          <p:cNvSpPr txBox="1"/>
          <p:nvPr/>
        </p:nvSpPr>
        <p:spPr>
          <a:xfrm>
            <a:off x="7594791" y="2915744"/>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23EBB1DF-56FC-F2BC-71F2-472ABAE444B3}"/>
              </a:ext>
            </a:extLst>
          </p:cNvPr>
          <p:cNvPicPr>
            <a:picLocks noChangeAspect="1"/>
          </p:cNvPicPr>
          <p:nvPr/>
        </p:nvPicPr>
        <p:blipFill>
          <a:blip r:embed="rId2"/>
          <a:stretch>
            <a:fillRect/>
          </a:stretch>
        </p:blipFill>
        <p:spPr>
          <a:xfrm>
            <a:off x="7506913" y="3192743"/>
            <a:ext cx="4324172" cy="2592760"/>
          </a:xfrm>
          <a:prstGeom prst="rect">
            <a:avLst/>
          </a:prstGeom>
        </p:spPr>
      </p:pic>
      <p:pic>
        <p:nvPicPr>
          <p:cNvPr id="8" name="Picture 7">
            <a:extLst>
              <a:ext uri="{FF2B5EF4-FFF2-40B4-BE49-F238E27FC236}">
                <a16:creationId xmlns:a16="http://schemas.microsoft.com/office/drawing/2014/main" id="{5EDA8598-26AE-9980-E7E2-012A22469BE1}"/>
              </a:ext>
            </a:extLst>
          </p:cNvPr>
          <p:cNvPicPr>
            <a:picLocks noChangeAspect="1"/>
          </p:cNvPicPr>
          <p:nvPr/>
        </p:nvPicPr>
        <p:blipFill>
          <a:blip r:embed="rId3"/>
          <a:stretch>
            <a:fillRect/>
          </a:stretch>
        </p:blipFill>
        <p:spPr>
          <a:xfrm>
            <a:off x="726516" y="921699"/>
            <a:ext cx="4638675" cy="1562100"/>
          </a:xfrm>
          <a:prstGeom prst="rect">
            <a:avLst/>
          </a:prstGeom>
        </p:spPr>
      </p:pic>
      <p:pic>
        <p:nvPicPr>
          <p:cNvPr id="12" name="Picture 11">
            <a:extLst>
              <a:ext uri="{FF2B5EF4-FFF2-40B4-BE49-F238E27FC236}">
                <a16:creationId xmlns:a16="http://schemas.microsoft.com/office/drawing/2014/main" id="{BEDE9070-2A6A-38FA-CF21-6CE8108D1777}"/>
              </a:ext>
            </a:extLst>
          </p:cNvPr>
          <p:cNvPicPr>
            <a:picLocks noChangeAspect="1"/>
          </p:cNvPicPr>
          <p:nvPr/>
        </p:nvPicPr>
        <p:blipFill>
          <a:blip r:embed="rId4"/>
          <a:stretch>
            <a:fillRect/>
          </a:stretch>
        </p:blipFill>
        <p:spPr>
          <a:xfrm>
            <a:off x="446373" y="2645255"/>
            <a:ext cx="6465895" cy="3966451"/>
          </a:xfrm>
          <a:prstGeom prst="rect">
            <a:avLst/>
          </a:prstGeom>
        </p:spPr>
      </p:pic>
    </p:spTree>
    <p:extLst>
      <p:ext uri="{BB962C8B-B14F-4D97-AF65-F5344CB8AC3E}">
        <p14:creationId xmlns:p14="http://schemas.microsoft.com/office/powerpoint/2010/main" val="1898001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200204" y="-51822"/>
            <a:ext cx="11496821" cy="653691"/>
          </a:xfrm>
        </p:spPr>
        <p:txBody>
          <a:bodyPr vert="horz" lIns="91440" tIns="45720" rIns="91440" bIns="45720" rtlCol="0" anchor="b">
            <a:normAutofit fontScale="90000"/>
          </a:bodyPr>
          <a:lstStyle/>
          <a:p>
            <a:pPr>
              <a:lnSpc>
                <a:spcPct val="150000"/>
              </a:lnSpc>
            </a:pPr>
            <a:r>
              <a:rPr lang="en-US" sz="2800" err="1"/>
              <a:t>cnt_jira_tickets_created_bin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0"/>
            <a:ext cx="1859661" cy="416585"/>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4</a:t>
            </a:r>
            <a:endParaRPr lang="en-US" sz="1800">
              <a:solidFill>
                <a:schemeClr val="bg2">
                  <a:lumMod val="49000"/>
                </a:schemeClr>
              </a:solidFill>
            </a:endParaRPr>
          </a:p>
        </p:txBody>
      </p:sp>
      <p:sp>
        <p:nvSpPr>
          <p:cNvPr id="7" name="TextBox 6">
            <a:extLst>
              <a:ext uri="{FF2B5EF4-FFF2-40B4-BE49-F238E27FC236}">
                <a16:creationId xmlns:a16="http://schemas.microsoft.com/office/drawing/2014/main" id="{7BC95828-64E8-BBE7-77C7-49D23BE9B48E}"/>
              </a:ext>
            </a:extLst>
          </p:cNvPr>
          <p:cNvSpPr txBox="1"/>
          <p:nvPr/>
        </p:nvSpPr>
        <p:spPr>
          <a:xfrm>
            <a:off x="9128098" y="2396248"/>
            <a:ext cx="2688619"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2"/>
          <a:stretch>
            <a:fillRect/>
          </a:stretch>
        </p:blipFill>
        <p:spPr>
          <a:xfrm>
            <a:off x="5563765" y="416585"/>
            <a:ext cx="3361289" cy="3908299"/>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5557599" y="139586"/>
            <a:ext cx="3264475" cy="276999"/>
          </a:xfrm>
          <a:prstGeom prst="rect">
            <a:avLst/>
          </a:prstGeom>
          <a:noFill/>
        </p:spPr>
        <p:txBody>
          <a:bodyPr wrap="square" lIns="91440" tIns="45720" rIns="91440" bIns="45720" rtlCol="0" anchor="t">
            <a:spAutoFit/>
          </a:bodyPr>
          <a:lstStyle/>
          <a:p>
            <a:r>
              <a:rPr lang="en-US" sz="1200" b="1"/>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024359" y="456724"/>
            <a:ext cx="2896099" cy="1754326"/>
          </a:xfrm>
          <a:prstGeom prst="rect">
            <a:avLst/>
          </a:prstGeom>
          <a:noFill/>
        </p:spPr>
        <p:txBody>
          <a:bodyPr wrap="square" lIns="91440" tIns="45720" rIns="91440" bIns="45720" rtlCol="0" anchor="t">
            <a:spAutoFit/>
          </a:bodyPr>
          <a:lstStyle/>
          <a:p>
            <a:r>
              <a:rPr lang="en-US" sz="1200" b="1"/>
              <a:t>Jira Tickets Raised by or for Customers:</a:t>
            </a:r>
            <a:r>
              <a:rPr lang="en-US" sz="120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a:p>
        </p:txBody>
      </p:sp>
      <p:sp>
        <p:nvSpPr>
          <p:cNvPr id="10" name="Scroll: Vertical 9">
            <a:hlinkClick r:id="rId3" action="ppaction://hlinksldjump"/>
            <a:extLst>
              <a:ext uri="{FF2B5EF4-FFF2-40B4-BE49-F238E27FC236}">
                <a16:creationId xmlns:a16="http://schemas.microsoft.com/office/drawing/2014/main" id="{85AE686B-27C5-124C-6F2E-419D3D68C75B}"/>
              </a:ext>
            </a:extLst>
          </p:cNvPr>
          <p:cNvSpPr/>
          <p:nvPr/>
        </p:nvSpPr>
        <p:spPr>
          <a:xfrm>
            <a:off x="9238005" y="6205769"/>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a:t>For Description of Jira ticket type </a:t>
            </a:r>
            <a:r>
              <a:rPr lang="en-IN" sz="1300">
                <a:hlinkClick r:id="rId3" action="ppaction://hlinksldjump">
                  <a:extLst>
                    <a:ext uri="{A12FA001-AC4F-418D-AE19-62706E023703}">
                      <ahyp:hlinkClr xmlns:ahyp="http://schemas.microsoft.com/office/drawing/2018/hyperlinkcolor" val="tx"/>
                    </a:ext>
                  </a:extLst>
                </a:hlinkClick>
              </a:rPr>
              <a:t>click here</a:t>
            </a:r>
            <a:r>
              <a:rPr lang="en-IN" sz="1300"/>
              <a:t> </a:t>
            </a:r>
          </a:p>
        </p:txBody>
      </p:sp>
      <p:pic>
        <p:nvPicPr>
          <p:cNvPr id="17" name="Picture 16">
            <a:extLst>
              <a:ext uri="{FF2B5EF4-FFF2-40B4-BE49-F238E27FC236}">
                <a16:creationId xmlns:a16="http://schemas.microsoft.com/office/drawing/2014/main" id="{B7E695CA-F854-E0C8-0E5D-6970BA420B91}"/>
              </a:ext>
            </a:extLst>
          </p:cNvPr>
          <p:cNvPicPr>
            <a:picLocks noChangeAspect="1"/>
          </p:cNvPicPr>
          <p:nvPr/>
        </p:nvPicPr>
        <p:blipFill>
          <a:blip r:embed="rId4"/>
          <a:stretch>
            <a:fillRect/>
          </a:stretch>
        </p:blipFill>
        <p:spPr>
          <a:xfrm>
            <a:off x="9069929" y="2648403"/>
            <a:ext cx="2850529" cy="1647201"/>
          </a:xfrm>
          <a:prstGeom prst="rect">
            <a:avLst/>
          </a:prstGeom>
        </p:spPr>
      </p:pic>
      <p:pic>
        <p:nvPicPr>
          <p:cNvPr id="5" name="Picture 4">
            <a:extLst>
              <a:ext uri="{FF2B5EF4-FFF2-40B4-BE49-F238E27FC236}">
                <a16:creationId xmlns:a16="http://schemas.microsoft.com/office/drawing/2014/main" id="{1325B574-B33E-C19F-556A-81642D09F466}"/>
              </a:ext>
            </a:extLst>
          </p:cNvPr>
          <p:cNvPicPr>
            <a:picLocks noChangeAspect="1"/>
          </p:cNvPicPr>
          <p:nvPr/>
        </p:nvPicPr>
        <p:blipFill>
          <a:blip r:embed="rId5"/>
          <a:stretch>
            <a:fillRect/>
          </a:stretch>
        </p:blipFill>
        <p:spPr>
          <a:xfrm>
            <a:off x="5557599" y="4427086"/>
            <a:ext cx="5269922" cy="1647201"/>
          </a:xfrm>
          <a:prstGeom prst="rect">
            <a:avLst/>
          </a:prstGeom>
        </p:spPr>
      </p:pic>
      <p:pic>
        <p:nvPicPr>
          <p:cNvPr id="12" name="Picture 11">
            <a:extLst>
              <a:ext uri="{FF2B5EF4-FFF2-40B4-BE49-F238E27FC236}">
                <a16:creationId xmlns:a16="http://schemas.microsoft.com/office/drawing/2014/main" id="{480D9090-B6FD-28BD-FBC0-FD3973FBB0C8}"/>
              </a:ext>
            </a:extLst>
          </p:cNvPr>
          <p:cNvPicPr>
            <a:picLocks noChangeAspect="1"/>
          </p:cNvPicPr>
          <p:nvPr/>
        </p:nvPicPr>
        <p:blipFill>
          <a:blip r:embed="rId6"/>
          <a:stretch>
            <a:fillRect/>
          </a:stretch>
        </p:blipFill>
        <p:spPr>
          <a:xfrm>
            <a:off x="376490" y="704071"/>
            <a:ext cx="4984232" cy="1571625"/>
          </a:xfrm>
          <a:prstGeom prst="rect">
            <a:avLst/>
          </a:prstGeom>
        </p:spPr>
      </p:pic>
      <p:pic>
        <p:nvPicPr>
          <p:cNvPr id="15" name="Picture 14">
            <a:extLst>
              <a:ext uri="{FF2B5EF4-FFF2-40B4-BE49-F238E27FC236}">
                <a16:creationId xmlns:a16="http://schemas.microsoft.com/office/drawing/2014/main" id="{FEB6C14C-4638-9388-C6C0-F7ABD106FD70}"/>
              </a:ext>
            </a:extLst>
          </p:cNvPr>
          <p:cNvPicPr>
            <a:picLocks noChangeAspect="1"/>
          </p:cNvPicPr>
          <p:nvPr/>
        </p:nvPicPr>
        <p:blipFill>
          <a:blip r:embed="rId7"/>
          <a:stretch>
            <a:fillRect/>
          </a:stretch>
        </p:blipFill>
        <p:spPr>
          <a:xfrm>
            <a:off x="200205" y="2466758"/>
            <a:ext cx="5269922" cy="3908300"/>
          </a:xfrm>
          <a:prstGeom prst="rect">
            <a:avLst/>
          </a:prstGeom>
        </p:spPr>
      </p:pic>
    </p:spTree>
    <p:extLst>
      <p:ext uri="{BB962C8B-B14F-4D97-AF65-F5344CB8AC3E}">
        <p14:creationId xmlns:p14="http://schemas.microsoft.com/office/powerpoint/2010/main" val="302571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04B1-F8DD-CFBE-00EB-3A230643F7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09D50E-D990-AF13-4EA3-48EB73AD805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last_applied_loan_decision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3B4D7939-1B23-3977-9092-875773A43A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FDCCD91-CF25-33D3-58D0-B338FBBDF2CC}"/>
              </a:ext>
            </a:extLst>
          </p:cNvPr>
          <p:cNvSpPr txBox="1">
            <a:spLocks/>
          </p:cNvSpPr>
          <p:nvPr/>
        </p:nvSpPr>
        <p:spPr>
          <a:xfrm>
            <a:off x="9982200" y="6462"/>
            <a:ext cx="177001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5</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4349BB2A-0310-16C8-3724-39A54E23DEF9}"/>
              </a:ext>
            </a:extLst>
          </p:cNvPr>
          <p:cNvSpPr txBox="1"/>
          <p:nvPr/>
        </p:nvSpPr>
        <p:spPr>
          <a:xfrm>
            <a:off x="374734" y="808953"/>
            <a:ext cx="8427433" cy="292388"/>
          </a:xfrm>
          <a:prstGeom prst="rect">
            <a:avLst/>
          </a:prstGeom>
          <a:noFill/>
        </p:spPr>
        <p:txBody>
          <a:bodyPr wrap="square" rtlCol="0">
            <a:spAutoFit/>
          </a:bodyPr>
          <a:lstStyle/>
          <a:p>
            <a:r>
              <a:rPr lang="en-US" sz="1300"/>
              <a:t>The decision outcome of the most recent loan application.</a:t>
            </a:r>
            <a:endParaRPr lang="en-IN" sz="1300"/>
          </a:p>
        </p:txBody>
      </p:sp>
      <p:pic>
        <p:nvPicPr>
          <p:cNvPr id="7" name="Picture 6">
            <a:extLst>
              <a:ext uri="{FF2B5EF4-FFF2-40B4-BE49-F238E27FC236}">
                <a16:creationId xmlns:a16="http://schemas.microsoft.com/office/drawing/2014/main" id="{43643921-7404-4235-5CDA-61FF1F203EED}"/>
              </a:ext>
            </a:extLst>
          </p:cNvPr>
          <p:cNvPicPr>
            <a:picLocks noChangeAspect="1"/>
          </p:cNvPicPr>
          <p:nvPr/>
        </p:nvPicPr>
        <p:blipFill>
          <a:blip r:embed="rId2"/>
          <a:stretch>
            <a:fillRect/>
          </a:stretch>
        </p:blipFill>
        <p:spPr>
          <a:xfrm>
            <a:off x="6373260" y="4130957"/>
            <a:ext cx="5457825" cy="1057275"/>
          </a:xfrm>
          <a:prstGeom prst="rect">
            <a:avLst/>
          </a:prstGeom>
        </p:spPr>
      </p:pic>
      <p:pic>
        <p:nvPicPr>
          <p:cNvPr id="10" name="Picture 9">
            <a:extLst>
              <a:ext uri="{FF2B5EF4-FFF2-40B4-BE49-F238E27FC236}">
                <a16:creationId xmlns:a16="http://schemas.microsoft.com/office/drawing/2014/main" id="{C0E424D0-F6EE-2FEB-5892-CE7A23CF559B}"/>
              </a:ext>
            </a:extLst>
          </p:cNvPr>
          <p:cNvPicPr>
            <a:picLocks noChangeAspect="1"/>
          </p:cNvPicPr>
          <p:nvPr/>
        </p:nvPicPr>
        <p:blipFill>
          <a:blip r:embed="rId3"/>
          <a:stretch>
            <a:fillRect/>
          </a:stretch>
        </p:blipFill>
        <p:spPr>
          <a:xfrm>
            <a:off x="374734" y="1284098"/>
            <a:ext cx="5365781" cy="4764950"/>
          </a:xfrm>
          <a:prstGeom prst="rect">
            <a:avLst/>
          </a:prstGeom>
        </p:spPr>
      </p:pic>
    </p:spTree>
    <p:extLst>
      <p:ext uri="{BB962C8B-B14F-4D97-AF65-F5344CB8AC3E}">
        <p14:creationId xmlns:p14="http://schemas.microsoft.com/office/powerpoint/2010/main" val="32571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69DB1-AEB7-E1AF-0C6E-D3CB9AF510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2AFCC-8DA3-394D-5B5F-F0C2CDF49D6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tx_min_age_completed_loans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DA4BD1EA-ED87-8744-6376-6FBBAFE1E2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7703EF9-BD93-9AED-09D7-F53495C995C4}"/>
              </a:ext>
            </a:extLst>
          </p:cNvPr>
          <p:cNvSpPr txBox="1">
            <a:spLocks/>
          </p:cNvSpPr>
          <p:nvPr/>
        </p:nvSpPr>
        <p:spPr>
          <a:xfrm>
            <a:off x="9982200" y="6462"/>
            <a:ext cx="171878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6</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C81BA62E-7D43-5C03-3D08-C1D60FF2C075}"/>
              </a:ext>
            </a:extLst>
          </p:cNvPr>
          <p:cNvSpPr txBox="1"/>
          <p:nvPr/>
        </p:nvSpPr>
        <p:spPr>
          <a:xfrm>
            <a:off x="6906127" y="1134660"/>
            <a:ext cx="4210297" cy="646331"/>
          </a:xfrm>
          <a:prstGeom prst="rect">
            <a:avLst/>
          </a:prstGeom>
          <a:noFill/>
        </p:spPr>
        <p:txBody>
          <a:bodyPr wrap="square" rtlCol="0">
            <a:spAutoFit/>
          </a:bodyPr>
          <a:lstStyle/>
          <a:p>
            <a:r>
              <a:rPr lang="en-US" sz="1200" b="1" i="1">
                <a:solidFill>
                  <a:srgbClr val="424242"/>
                </a:solidFill>
                <a:effectLst/>
                <a:latin typeface="Segoe Sans"/>
              </a:rPr>
              <a:t>Minimum Age of Completed Loans</a:t>
            </a:r>
            <a:r>
              <a:rPr lang="en-US" sz="1200" b="0" i="0">
                <a:solidFill>
                  <a:srgbClr val="424242"/>
                </a:solidFill>
                <a:effectLst/>
                <a:latin typeface="Segoe Sans"/>
              </a:rPr>
              <a:t>: This feature captures the shortest duration from the start to the completion of loans in the customer's history.</a:t>
            </a:r>
            <a:endParaRPr lang="en-IN" sz="1200"/>
          </a:p>
        </p:txBody>
      </p:sp>
      <p:pic>
        <p:nvPicPr>
          <p:cNvPr id="5" name="Picture 4">
            <a:extLst>
              <a:ext uri="{FF2B5EF4-FFF2-40B4-BE49-F238E27FC236}">
                <a16:creationId xmlns:a16="http://schemas.microsoft.com/office/drawing/2014/main" id="{8F243F0E-306F-B31B-B597-6C471F8AEE5E}"/>
              </a:ext>
            </a:extLst>
          </p:cNvPr>
          <p:cNvPicPr>
            <a:picLocks noChangeAspect="1"/>
          </p:cNvPicPr>
          <p:nvPr/>
        </p:nvPicPr>
        <p:blipFill>
          <a:blip r:embed="rId2"/>
          <a:stretch>
            <a:fillRect/>
          </a:stretch>
        </p:blipFill>
        <p:spPr>
          <a:xfrm>
            <a:off x="7263926" y="3040373"/>
            <a:ext cx="3792678" cy="2674833"/>
          </a:xfrm>
          <a:prstGeom prst="rect">
            <a:avLst/>
          </a:prstGeom>
        </p:spPr>
      </p:pic>
      <p:sp>
        <p:nvSpPr>
          <p:cNvPr id="8" name="TextBox 7">
            <a:extLst>
              <a:ext uri="{FF2B5EF4-FFF2-40B4-BE49-F238E27FC236}">
                <a16:creationId xmlns:a16="http://schemas.microsoft.com/office/drawing/2014/main" id="{F7CE811B-A68D-3347-D79D-1FB1A951A84F}"/>
              </a:ext>
            </a:extLst>
          </p:cNvPr>
          <p:cNvSpPr txBox="1"/>
          <p:nvPr/>
        </p:nvSpPr>
        <p:spPr>
          <a:xfrm>
            <a:off x="7263926" y="2845095"/>
            <a:ext cx="3204672" cy="276999"/>
          </a:xfrm>
          <a:prstGeom prst="rect">
            <a:avLst/>
          </a:prstGeom>
          <a:noFill/>
        </p:spPr>
        <p:txBody>
          <a:bodyPr wrap="square" rtlCol="0">
            <a:spAutoFit/>
          </a:bodyPr>
          <a:lstStyle/>
          <a:p>
            <a:r>
              <a:rPr lang="en-US" sz="1200" dirty="0"/>
              <a:t>Train (</a:t>
            </a:r>
            <a:r>
              <a:rPr lang="en-IN" sz="1200" b="0" i="0" u="none" strike="noStrike" dirty="0">
                <a:solidFill>
                  <a:srgbClr val="000000"/>
                </a:solidFill>
                <a:effectLst/>
                <a:latin typeface="+mj-lt"/>
              </a:rPr>
              <a:t>01/01/2024 - 31/10/2024)</a:t>
            </a:r>
            <a:endParaRPr lang="en-IN" sz="1200" dirty="0"/>
          </a:p>
        </p:txBody>
      </p:sp>
      <p:pic>
        <p:nvPicPr>
          <p:cNvPr id="11" name="Picture 10">
            <a:extLst>
              <a:ext uri="{FF2B5EF4-FFF2-40B4-BE49-F238E27FC236}">
                <a16:creationId xmlns:a16="http://schemas.microsoft.com/office/drawing/2014/main" id="{B6D16EEB-A78D-1DF3-3FF4-50B6F4125FC0}"/>
              </a:ext>
            </a:extLst>
          </p:cNvPr>
          <p:cNvPicPr>
            <a:picLocks noChangeAspect="1"/>
          </p:cNvPicPr>
          <p:nvPr/>
        </p:nvPicPr>
        <p:blipFill>
          <a:blip r:embed="rId3"/>
          <a:stretch>
            <a:fillRect/>
          </a:stretch>
        </p:blipFill>
        <p:spPr>
          <a:xfrm>
            <a:off x="720340" y="1134659"/>
            <a:ext cx="4565534" cy="1463261"/>
          </a:xfrm>
          <a:prstGeom prst="rect">
            <a:avLst/>
          </a:prstGeom>
        </p:spPr>
      </p:pic>
      <p:pic>
        <p:nvPicPr>
          <p:cNvPr id="13" name="Picture 12">
            <a:extLst>
              <a:ext uri="{FF2B5EF4-FFF2-40B4-BE49-F238E27FC236}">
                <a16:creationId xmlns:a16="http://schemas.microsoft.com/office/drawing/2014/main" id="{5AEE19A0-32DD-8EAA-1461-4E99777E955E}"/>
              </a:ext>
            </a:extLst>
          </p:cNvPr>
          <p:cNvPicPr>
            <a:picLocks noChangeAspect="1"/>
          </p:cNvPicPr>
          <p:nvPr/>
        </p:nvPicPr>
        <p:blipFill>
          <a:blip r:embed="rId4"/>
          <a:stretch>
            <a:fillRect/>
          </a:stretch>
        </p:blipFill>
        <p:spPr>
          <a:xfrm>
            <a:off x="720339" y="2898164"/>
            <a:ext cx="5535181" cy="3458186"/>
          </a:xfrm>
          <a:prstGeom prst="rect">
            <a:avLst/>
          </a:prstGeom>
        </p:spPr>
      </p:pic>
    </p:spTree>
    <p:extLst>
      <p:ext uri="{BB962C8B-B14F-4D97-AF65-F5344CB8AC3E}">
        <p14:creationId xmlns:p14="http://schemas.microsoft.com/office/powerpoint/2010/main" val="366888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C285D-DAAA-946F-7AA7-E875A8361E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112F60-9A2C-630F-BCF8-AE59055C02B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last_applied_loan_type_bin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606CD08-D73F-9CF5-AC8A-EFE71BD8D9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848ED9-9354-04D1-95D2-A54A63C4DBDC}"/>
              </a:ext>
            </a:extLst>
          </p:cNvPr>
          <p:cNvSpPr txBox="1">
            <a:spLocks/>
          </p:cNvSpPr>
          <p:nvPr/>
        </p:nvSpPr>
        <p:spPr>
          <a:xfrm>
            <a:off x="9982200" y="6462"/>
            <a:ext cx="1757207"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7</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621B9091-12A8-2E91-B57A-7686AC9DCBDF}"/>
              </a:ext>
            </a:extLst>
          </p:cNvPr>
          <p:cNvSpPr txBox="1"/>
          <p:nvPr/>
        </p:nvSpPr>
        <p:spPr>
          <a:xfrm>
            <a:off x="6082674" y="847221"/>
            <a:ext cx="5832326" cy="1492716"/>
          </a:xfrm>
          <a:prstGeom prst="rect">
            <a:avLst/>
          </a:prstGeom>
          <a:noFill/>
        </p:spPr>
        <p:txBody>
          <a:bodyPr wrap="square" lIns="91440" tIns="45720" rIns="91440" bIns="45720" rtlCol="0" anchor="t">
            <a:spAutoFit/>
          </a:bodyPr>
          <a:lstStyle/>
          <a:p>
            <a:r>
              <a:rPr lang="en-US" sz="1300"/>
              <a:t>This feature is a simplified version of the last applied loan type, representing the type of loan the customer applied for in their most recent application. This Last Applied loan could have been approved or denied.</a:t>
            </a:r>
          </a:p>
          <a:p>
            <a:r>
              <a:rPr lang="en-US" sz="1300" b="1"/>
              <a:t>    Flex:</a:t>
            </a:r>
            <a:r>
              <a:rPr lang="en-US" sz="1300"/>
              <a:t> Refers to flex loans.</a:t>
            </a:r>
          </a:p>
          <a:p>
            <a:r>
              <a:rPr lang="en-US" sz="1300" b="1"/>
              <a:t>    Other:</a:t>
            </a:r>
            <a:r>
              <a:rPr lang="en-US" sz="1300"/>
              <a:t> Includes various loan types such as Flex-up, Reloan, Big-loan, TSA-ACL, etc.</a:t>
            </a:r>
          </a:p>
          <a:p>
            <a:r>
              <a:rPr lang="en-US" sz="1300" b="1"/>
              <a:t>    Quick:</a:t>
            </a:r>
            <a:r>
              <a:rPr lang="en-US" sz="1300"/>
              <a:t> Refers to cash loans.</a:t>
            </a:r>
          </a:p>
          <a:p>
            <a:r>
              <a:rPr lang="en-US" sz="1300" b="1"/>
              <a:t>    SIL:</a:t>
            </a:r>
            <a:r>
              <a:rPr lang="en-US" sz="1300"/>
              <a:t> Represents shop installment loans.</a:t>
            </a:r>
            <a:endParaRPr lang="en-IN" sz="1300"/>
          </a:p>
        </p:txBody>
      </p:sp>
      <p:pic>
        <p:nvPicPr>
          <p:cNvPr id="7" name="Picture 6">
            <a:extLst>
              <a:ext uri="{FF2B5EF4-FFF2-40B4-BE49-F238E27FC236}">
                <a16:creationId xmlns:a16="http://schemas.microsoft.com/office/drawing/2014/main" id="{6A1278A8-3F4F-1C61-B7E5-74EB7131F955}"/>
              </a:ext>
            </a:extLst>
          </p:cNvPr>
          <p:cNvPicPr>
            <a:picLocks noChangeAspect="1"/>
          </p:cNvPicPr>
          <p:nvPr/>
        </p:nvPicPr>
        <p:blipFill>
          <a:blip r:embed="rId2"/>
          <a:stretch>
            <a:fillRect/>
          </a:stretch>
        </p:blipFill>
        <p:spPr>
          <a:xfrm>
            <a:off x="6346124" y="3638531"/>
            <a:ext cx="5305425" cy="1419225"/>
          </a:xfrm>
          <a:prstGeom prst="rect">
            <a:avLst/>
          </a:prstGeom>
        </p:spPr>
      </p:pic>
      <p:pic>
        <p:nvPicPr>
          <p:cNvPr id="10" name="Picture 9">
            <a:extLst>
              <a:ext uri="{FF2B5EF4-FFF2-40B4-BE49-F238E27FC236}">
                <a16:creationId xmlns:a16="http://schemas.microsoft.com/office/drawing/2014/main" id="{07B69E20-2AF4-D380-4BA8-BFE5B58ADC77}"/>
              </a:ext>
            </a:extLst>
          </p:cNvPr>
          <p:cNvPicPr>
            <a:picLocks noChangeAspect="1"/>
          </p:cNvPicPr>
          <p:nvPr/>
        </p:nvPicPr>
        <p:blipFill>
          <a:blip r:embed="rId3"/>
          <a:stretch>
            <a:fillRect/>
          </a:stretch>
        </p:blipFill>
        <p:spPr>
          <a:xfrm>
            <a:off x="540451" y="1008677"/>
            <a:ext cx="4992049" cy="4971932"/>
          </a:xfrm>
          <a:prstGeom prst="rect">
            <a:avLst/>
          </a:prstGeom>
        </p:spPr>
      </p:pic>
    </p:spTree>
    <p:extLst>
      <p:ext uri="{BB962C8B-B14F-4D97-AF65-F5344CB8AC3E}">
        <p14:creationId xmlns:p14="http://schemas.microsoft.com/office/powerpoint/2010/main" val="417257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860FF-28CE-EF4C-AD22-2C33D5F1C5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059CD6-6D94-D77F-4E8C-6BE77CF66A93}"/>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dob_observation_date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EB1EE62-D4B9-BDC3-784D-94F923B945E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38674905-FAEB-0427-6DA4-DC25A08C26D2}"/>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8</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8821B53C-6306-5DF1-BF76-D9A979E65C79}"/>
              </a:ext>
            </a:extLst>
          </p:cNvPr>
          <p:cNvSpPr txBox="1"/>
          <p:nvPr/>
        </p:nvSpPr>
        <p:spPr>
          <a:xfrm>
            <a:off x="6631994" y="1101445"/>
            <a:ext cx="5009115" cy="1092607"/>
          </a:xfrm>
          <a:prstGeom prst="rect">
            <a:avLst/>
          </a:prstGeom>
          <a:noFill/>
        </p:spPr>
        <p:txBody>
          <a:bodyPr wrap="square" lIns="91440" tIns="45720" rIns="91440" bIns="45720" rtlCol="0" anchor="t">
            <a:spAutoFit/>
          </a:bodyPr>
          <a:lstStyle/>
          <a:p>
            <a:r>
              <a:rPr lang="en-US" sz="1300"/>
              <a:t>This feature captures the total number of days the customer has been with us, starting from the date they opened their Tonik Savings Account </a:t>
            </a:r>
            <a:r>
              <a:rPr lang="en-US" sz="1300" b="1"/>
              <a:t>(</a:t>
            </a:r>
            <a:r>
              <a:rPr lang="en-US" sz="1300" b="1" err="1"/>
              <a:t>ln_application_submit_time</a:t>
            </a:r>
            <a:r>
              <a:rPr lang="en-US" sz="1300" b="1"/>
              <a:t> - </a:t>
            </a:r>
            <a:r>
              <a:rPr lang="en-US" sz="1300" b="1" err="1"/>
              <a:t>onboarding_date</a:t>
            </a:r>
            <a:r>
              <a:rPr lang="en-US" sz="1300" b="1"/>
              <a:t>)</a:t>
            </a:r>
            <a:r>
              <a:rPr lang="en-US" sz="1300"/>
              <a:t>. Please note that the Observation Date = Application Submit Datetime of the current loan under consideration.</a:t>
            </a:r>
          </a:p>
        </p:txBody>
      </p:sp>
      <p:sp>
        <p:nvSpPr>
          <p:cNvPr id="11" name="TextBox 10">
            <a:extLst>
              <a:ext uri="{FF2B5EF4-FFF2-40B4-BE49-F238E27FC236}">
                <a16:creationId xmlns:a16="http://schemas.microsoft.com/office/drawing/2014/main" id="{4E2840A3-8D15-9CE1-E7AB-D417841B35A0}"/>
              </a:ext>
            </a:extLst>
          </p:cNvPr>
          <p:cNvSpPr txBox="1"/>
          <p:nvPr/>
        </p:nvSpPr>
        <p:spPr>
          <a:xfrm>
            <a:off x="7153542" y="2960393"/>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4050A547-3187-5F28-9D4A-53B36CFA5BBB}"/>
              </a:ext>
            </a:extLst>
          </p:cNvPr>
          <p:cNvPicPr>
            <a:picLocks noChangeAspect="1"/>
          </p:cNvPicPr>
          <p:nvPr/>
        </p:nvPicPr>
        <p:blipFill>
          <a:blip r:embed="rId2"/>
          <a:stretch>
            <a:fillRect/>
          </a:stretch>
        </p:blipFill>
        <p:spPr>
          <a:xfrm>
            <a:off x="7153542" y="3276236"/>
            <a:ext cx="4835010" cy="2714366"/>
          </a:xfrm>
          <a:prstGeom prst="rect">
            <a:avLst/>
          </a:prstGeom>
        </p:spPr>
      </p:pic>
      <p:pic>
        <p:nvPicPr>
          <p:cNvPr id="8" name="Picture 7">
            <a:extLst>
              <a:ext uri="{FF2B5EF4-FFF2-40B4-BE49-F238E27FC236}">
                <a16:creationId xmlns:a16="http://schemas.microsoft.com/office/drawing/2014/main" id="{4607C059-6145-784C-9A8E-9522A22344B3}"/>
              </a:ext>
            </a:extLst>
          </p:cNvPr>
          <p:cNvPicPr>
            <a:picLocks noChangeAspect="1"/>
          </p:cNvPicPr>
          <p:nvPr/>
        </p:nvPicPr>
        <p:blipFill>
          <a:blip r:embed="rId3"/>
          <a:stretch>
            <a:fillRect/>
          </a:stretch>
        </p:blipFill>
        <p:spPr>
          <a:xfrm>
            <a:off x="700177" y="944046"/>
            <a:ext cx="4638675" cy="1628775"/>
          </a:xfrm>
          <a:prstGeom prst="rect">
            <a:avLst/>
          </a:prstGeom>
        </p:spPr>
      </p:pic>
      <p:pic>
        <p:nvPicPr>
          <p:cNvPr id="12" name="Picture 11">
            <a:extLst>
              <a:ext uri="{FF2B5EF4-FFF2-40B4-BE49-F238E27FC236}">
                <a16:creationId xmlns:a16="http://schemas.microsoft.com/office/drawing/2014/main" id="{BB7D7B03-FE88-BC15-6041-B1EFA318513C}"/>
              </a:ext>
            </a:extLst>
          </p:cNvPr>
          <p:cNvPicPr>
            <a:picLocks noChangeAspect="1"/>
          </p:cNvPicPr>
          <p:nvPr/>
        </p:nvPicPr>
        <p:blipFill>
          <a:blip r:embed="rId4"/>
          <a:stretch>
            <a:fillRect/>
          </a:stretch>
        </p:blipFill>
        <p:spPr>
          <a:xfrm>
            <a:off x="485589" y="2770215"/>
            <a:ext cx="6000669" cy="3768697"/>
          </a:xfrm>
          <a:prstGeom prst="rect">
            <a:avLst/>
          </a:prstGeom>
        </p:spPr>
      </p:pic>
    </p:spTree>
    <p:extLst>
      <p:ext uri="{BB962C8B-B14F-4D97-AF65-F5344CB8AC3E}">
        <p14:creationId xmlns:p14="http://schemas.microsoft.com/office/powerpoint/2010/main" val="339957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dirty="0" err="1"/>
              <a:t>tx_amt_cash_in_total</a:t>
            </a:r>
            <a:endParaRPr lang="en-US" sz="1800" dirty="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9</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9ACDA22E-59DB-C53F-C2B6-287D83F13254}"/>
              </a:ext>
            </a:extLst>
          </p:cNvPr>
          <p:cNvSpPr txBox="1"/>
          <p:nvPr/>
        </p:nvSpPr>
        <p:spPr>
          <a:xfrm>
            <a:off x="6481280" y="995871"/>
            <a:ext cx="4925153" cy="1092607"/>
          </a:xfrm>
          <a:prstGeom prst="rect">
            <a:avLst/>
          </a:prstGeom>
          <a:noFill/>
        </p:spPr>
        <p:txBody>
          <a:bodyPr wrap="square" lIns="91440" tIns="45720" rIns="91440" bIns="45720" rtlCol="0" anchor="t">
            <a:spAutoFit/>
          </a:bodyPr>
          <a:lstStyle/>
          <a:p>
            <a:r>
              <a:rPr lang="en-US" sz="1300"/>
              <a:t>This metric represents the cumulative amount of cash transactions credited to customer accounts up to the observation date. It specifically excludes any loan amounts received by the customer. The transactions considered include transfers from Other Tonik to Tonik accounts as well as transfers from other banks to Tonik accounts.</a:t>
            </a:r>
            <a:endParaRPr lang="en-IN" sz="1300"/>
          </a:p>
        </p:txBody>
      </p:sp>
      <p:sp>
        <p:nvSpPr>
          <p:cNvPr id="13" name="TextBox 12">
            <a:extLst>
              <a:ext uri="{FF2B5EF4-FFF2-40B4-BE49-F238E27FC236}">
                <a16:creationId xmlns:a16="http://schemas.microsoft.com/office/drawing/2014/main" id="{DB747BC2-3DC6-C930-1E3D-A48641EBC78E}"/>
              </a:ext>
            </a:extLst>
          </p:cNvPr>
          <p:cNvSpPr txBox="1"/>
          <p:nvPr/>
        </p:nvSpPr>
        <p:spPr>
          <a:xfrm>
            <a:off x="7008264" y="267306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8" name="Picture 7">
            <a:extLst>
              <a:ext uri="{FF2B5EF4-FFF2-40B4-BE49-F238E27FC236}">
                <a16:creationId xmlns:a16="http://schemas.microsoft.com/office/drawing/2014/main" id="{DAD47EDE-7B45-D558-4F25-7A70FA2B7621}"/>
              </a:ext>
            </a:extLst>
          </p:cNvPr>
          <p:cNvPicPr>
            <a:picLocks noChangeAspect="1"/>
          </p:cNvPicPr>
          <p:nvPr/>
        </p:nvPicPr>
        <p:blipFill>
          <a:blip r:embed="rId3"/>
          <a:stretch>
            <a:fillRect/>
          </a:stretch>
        </p:blipFill>
        <p:spPr>
          <a:xfrm>
            <a:off x="785567" y="933049"/>
            <a:ext cx="5162550" cy="1590675"/>
          </a:xfrm>
          <a:prstGeom prst="rect">
            <a:avLst/>
          </a:prstGeom>
        </p:spPr>
      </p:pic>
      <p:pic>
        <p:nvPicPr>
          <p:cNvPr id="11" name="Picture 10">
            <a:extLst>
              <a:ext uri="{FF2B5EF4-FFF2-40B4-BE49-F238E27FC236}">
                <a16:creationId xmlns:a16="http://schemas.microsoft.com/office/drawing/2014/main" id="{A0A21D6C-7689-90CE-230C-A0EABB3DAB25}"/>
              </a:ext>
            </a:extLst>
          </p:cNvPr>
          <p:cNvPicPr>
            <a:picLocks noChangeAspect="1"/>
          </p:cNvPicPr>
          <p:nvPr/>
        </p:nvPicPr>
        <p:blipFill>
          <a:blip r:embed="rId4"/>
          <a:stretch>
            <a:fillRect/>
          </a:stretch>
        </p:blipFill>
        <p:spPr>
          <a:xfrm>
            <a:off x="707093" y="2806200"/>
            <a:ext cx="5608249" cy="3732712"/>
          </a:xfrm>
          <a:prstGeom prst="rect">
            <a:avLst/>
          </a:prstGeom>
        </p:spPr>
      </p:pic>
      <p:pic>
        <p:nvPicPr>
          <p:cNvPr id="5" name="Picture 4">
            <a:extLst>
              <a:ext uri="{FF2B5EF4-FFF2-40B4-BE49-F238E27FC236}">
                <a16:creationId xmlns:a16="http://schemas.microsoft.com/office/drawing/2014/main" id="{6CC352B7-91A2-42B9-EE0E-B4A7BDB7FE64}"/>
              </a:ext>
            </a:extLst>
          </p:cNvPr>
          <p:cNvPicPr>
            <a:picLocks noChangeAspect="1"/>
          </p:cNvPicPr>
          <p:nvPr/>
        </p:nvPicPr>
        <p:blipFill>
          <a:blip r:embed="rId5"/>
          <a:stretch>
            <a:fillRect/>
          </a:stretch>
        </p:blipFill>
        <p:spPr>
          <a:xfrm>
            <a:off x="7008264" y="3008633"/>
            <a:ext cx="4635218" cy="2427562"/>
          </a:xfrm>
          <a:prstGeom prst="rect">
            <a:avLst/>
          </a:prstGeom>
        </p:spPr>
      </p:pic>
    </p:spTree>
    <p:extLst>
      <p:ext uri="{BB962C8B-B14F-4D97-AF65-F5344CB8AC3E}">
        <p14:creationId xmlns:p14="http://schemas.microsoft.com/office/powerpoint/2010/main" val="133081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69C66-B6E5-9FBF-99FD-605193E1A4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83A8A4-8682-8B5D-9F96-7E38AA0B894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tx_max_ever_dpd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3A28A5B-5811-E637-F99B-85EE8F9783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4E441E8-8569-97F2-FF11-B9F0EC769D33}"/>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a:t>
            </a:r>
            <a:r>
              <a:rPr lang="en-US" sz="1800" dirty="0">
                <a:solidFill>
                  <a:srgbClr val="785AFF"/>
                </a:solidFill>
                <a:latin typeface="Univers LT"/>
                <a:ea typeface="Univers LT"/>
                <a:cs typeface="Univers LT"/>
              </a:rPr>
              <a:t> 10</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2A86EEFC-BF11-BE40-5149-8A04225B7CE0}"/>
              </a:ext>
            </a:extLst>
          </p:cNvPr>
          <p:cNvSpPr txBox="1"/>
          <p:nvPr/>
        </p:nvSpPr>
        <p:spPr>
          <a:xfrm>
            <a:off x="6713301" y="883500"/>
            <a:ext cx="4973580" cy="892552"/>
          </a:xfrm>
          <a:prstGeom prst="rect">
            <a:avLst/>
          </a:prstGeom>
          <a:noFill/>
        </p:spPr>
        <p:txBody>
          <a:bodyPr wrap="square" lIns="91440" tIns="45720" rIns="91440" bIns="45720" rtlCol="0" anchor="t">
            <a:spAutoFit/>
          </a:bodyPr>
          <a:lstStyle/>
          <a:p>
            <a:r>
              <a:rPr lang="en-US" sz="1300"/>
              <a:t>This feature captures the highest number of days a customer has been past due in their repayment history. The missing indicates that in previous loans the customer has settled without even reaching the first due date.</a:t>
            </a:r>
            <a:endParaRPr lang="en-IN" sz="1300"/>
          </a:p>
        </p:txBody>
      </p:sp>
      <p:sp>
        <p:nvSpPr>
          <p:cNvPr id="11" name="TextBox 10">
            <a:extLst>
              <a:ext uri="{FF2B5EF4-FFF2-40B4-BE49-F238E27FC236}">
                <a16:creationId xmlns:a16="http://schemas.microsoft.com/office/drawing/2014/main" id="{C883AFE5-26D2-C13B-2001-3D667D05B135}"/>
              </a:ext>
            </a:extLst>
          </p:cNvPr>
          <p:cNvSpPr txBox="1"/>
          <p:nvPr/>
        </p:nvSpPr>
        <p:spPr>
          <a:xfrm>
            <a:off x="7597755" y="2820421"/>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64101643-6239-363C-7692-CCF2DDE51DDA}"/>
              </a:ext>
            </a:extLst>
          </p:cNvPr>
          <p:cNvPicPr>
            <a:picLocks noChangeAspect="1"/>
          </p:cNvPicPr>
          <p:nvPr/>
        </p:nvPicPr>
        <p:blipFill>
          <a:blip r:embed="rId2"/>
          <a:stretch>
            <a:fillRect/>
          </a:stretch>
        </p:blipFill>
        <p:spPr>
          <a:xfrm>
            <a:off x="784922" y="883500"/>
            <a:ext cx="4486275" cy="1378946"/>
          </a:xfrm>
          <a:prstGeom prst="rect">
            <a:avLst/>
          </a:prstGeom>
        </p:spPr>
      </p:pic>
      <p:pic>
        <p:nvPicPr>
          <p:cNvPr id="9" name="Picture 8">
            <a:extLst>
              <a:ext uri="{FF2B5EF4-FFF2-40B4-BE49-F238E27FC236}">
                <a16:creationId xmlns:a16="http://schemas.microsoft.com/office/drawing/2014/main" id="{37C378F1-7B0B-B8B7-7D55-87B222A1F5DF}"/>
              </a:ext>
            </a:extLst>
          </p:cNvPr>
          <p:cNvPicPr>
            <a:picLocks noChangeAspect="1"/>
          </p:cNvPicPr>
          <p:nvPr/>
        </p:nvPicPr>
        <p:blipFill>
          <a:blip r:embed="rId3"/>
          <a:stretch>
            <a:fillRect/>
          </a:stretch>
        </p:blipFill>
        <p:spPr>
          <a:xfrm>
            <a:off x="682372" y="2571297"/>
            <a:ext cx="5541566" cy="4048516"/>
          </a:xfrm>
          <a:prstGeom prst="rect">
            <a:avLst/>
          </a:prstGeom>
        </p:spPr>
      </p:pic>
      <p:pic>
        <p:nvPicPr>
          <p:cNvPr id="5" name="Picture 4">
            <a:extLst>
              <a:ext uri="{FF2B5EF4-FFF2-40B4-BE49-F238E27FC236}">
                <a16:creationId xmlns:a16="http://schemas.microsoft.com/office/drawing/2014/main" id="{165EBDCF-04EE-7678-2AB9-7A412AB722CE}"/>
              </a:ext>
            </a:extLst>
          </p:cNvPr>
          <p:cNvPicPr>
            <a:picLocks noChangeAspect="1"/>
          </p:cNvPicPr>
          <p:nvPr/>
        </p:nvPicPr>
        <p:blipFill>
          <a:blip r:embed="rId4"/>
          <a:stretch>
            <a:fillRect/>
          </a:stretch>
        </p:blipFill>
        <p:spPr>
          <a:xfrm>
            <a:off x="7485760" y="3097420"/>
            <a:ext cx="4486275" cy="2439512"/>
          </a:xfrm>
          <a:prstGeom prst="rect">
            <a:avLst/>
          </a:prstGeom>
        </p:spPr>
      </p:pic>
    </p:spTree>
    <p:extLst>
      <p:ext uri="{BB962C8B-B14F-4D97-AF65-F5344CB8AC3E}">
        <p14:creationId xmlns:p14="http://schemas.microsoft.com/office/powerpoint/2010/main" val="231696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3D45-B251-3911-DC03-5F802C4E64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2B57F-86FC-639C-69BA-8014B66B862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meng_no_of_logins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101F1FA3-DD00-D062-7ECB-8CA023F917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5358B7C-ADC0-6A8A-DA44-A29770150F23}"/>
              </a:ext>
            </a:extLst>
          </p:cNvPr>
          <p:cNvSpPr txBox="1">
            <a:spLocks/>
          </p:cNvSpPr>
          <p:nvPr/>
        </p:nvSpPr>
        <p:spPr>
          <a:xfrm>
            <a:off x="9982200" y="6462"/>
            <a:ext cx="186606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11</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5B668DDF-0460-45F7-C3D6-18B6726F8752}"/>
              </a:ext>
            </a:extLst>
          </p:cNvPr>
          <p:cNvSpPr txBox="1"/>
          <p:nvPr/>
        </p:nvSpPr>
        <p:spPr>
          <a:xfrm>
            <a:off x="6576647" y="995871"/>
            <a:ext cx="5393136" cy="492443"/>
          </a:xfrm>
          <a:prstGeom prst="rect">
            <a:avLst/>
          </a:prstGeom>
          <a:noFill/>
        </p:spPr>
        <p:txBody>
          <a:bodyPr wrap="square" rtlCol="0">
            <a:spAutoFit/>
          </a:bodyPr>
          <a:lstStyle/>
          <a:p>
            <a:r>
              <a:rPr lang="en-US" sz="1300"/>
              <a:t>Number of times the customer have logged in to the Tonik app anytime before the observation date, with data sourced from Mo-engage.</a:t>
            </a:r>
            <a:endParaRPr lang="en-IN" sz="1300"/>
          </a:p>
        </p:txBody>
      </p:sp>
      <p:sp>
        <p:nvSpPr>
          <p:cNvPr id="13" name="TextBox 12">
            <a:extLst>
              <a:ext uri="{FF2B5EF4-FFF2-40B4-BE49-F238E27FC236}">
                <a16:creationId xmlns:a16="http://schemas.microsoft.com/office/drawing/2014/main" id="{AE43CFA2-2E57-EAC3-876F-9EE7FA164EE1}"/>
              </a:ext>
            </a:extLst>
          </p:cNvPr>
          <p:cNvSpPr txBox="1"/>
          <p:nvPr/>
        </p:nvSpPr>
        <p:spPr>
          <a:xfrm>
            <a:off x="7113083" y="2691478"/>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4" name="Picture 13">
            <a:extLst>
              <a:ext uri="{FF2B5EF4-FFF2-40B4-BE49-F238E27FC236}">
                <a16:creationId xmlns:a16="http://schemas.microsoft.com/office/drawing/2014/main" id="{C0C56142-F0A5-938B-85F1-02CFF9851D66}"/>
              </a:ext>
            </a:extLst>
          </p:cNvPr>
          <p:cNvPicPr>
            <a:picLocks noChangeAspect="1"/>
          </p:cNvPicPr>
          <p:nvPr/>
        </p:nvPicPr>
        <p:blipFill>
          <a:blip r:embed="rId2"/>
          <a:stretch>
            <a:fillRect/>
          </a:stretch>
        </p:blipFill>
        <p:spPr>
          <a:xfrm>
            <a:off x="7053262" y="2968477"/>
            <a:ext cx="4300538" cy="3005033"/>
          </a:xfrm>
          <a:prstGeom prst="rect">
            <a:avLst/>
          </a:prstGeom>
        </p:spPr>
      </p:pic>
      <p:pic>
        <p:nvPicPr>
          <p:cNvPr id="7" name="Picture 6">
            <a:extLst>
              <a:ext uri="{FF2B5EF4-FFF2-40B4-BE49-F238E27FC236}">
                <a16:creationId xmlns:a16="http://schemas.microsoft.com/office/drawing/2014/main" id="{57271F97-6062-2B5D-45B2-7EDA116E4EA0}"/>
              </a:ext>
            </a:extLst>
          </p:cNvPr>
          <p:cNvPicPr>
            <a:picLocks noChangeAspect="1"/>
          </p:cNvPicPr>
          <p:nvPr/>
        </p:nvPicPr>
        <p:blipFill>
          <a:blip r:embed="rId3"/>
          <a:stretch>
            <a:fillRect/>
          </a:stretch>
        </p:blipFill>
        <p:spPr>
          <a:xfrm>
            <a:off x="714330" y="891096"/>
            <a:ext cx="4901024" cy="1672642"/>
          </a:xfrm>
          <a:prstGeom prst="rect">
            <a:avLst/>
          </a:prstGeom>
        </p:spPr>
      </p:pic>
      <p:pic>
        <p:nvPicPr>
          <p:cNvPr id="10" name="Picture 9">
            <a:extLst>
              <a:ext uri="{FF2B5EF4-FFF2-40B4-BE49-F238E27FC236}">
                <a16:creationId xmlns:a16="http://schemas.microsoft.com/office/drawing/2014/main" id="{30C71E36-999B-757F-0776-42A374C66CA9}"/>
              </a:ext>
            </a:extLst>
          </p:cNvPr>
          <p:cNvPicPr>
            <a:picLocks noChangeAspect="1"/>
          </p:cNvPicPr>
          <p:nvPr/>
        </p:nvPicPr>
        <p:blipFill>
          <a:blip r:embed="rId4"/>
          <a:stretch>
            <a:fillRect/>
          </a:stretch>
        </p:blipFill>
        <p:spPr>
          <a:xfrm>
            <a:off x="617070" y="2829977"/>
            <a:ext cx="5459967" cy="3582516"/>
          </a:xfrm>
          <a:prstGeom prst="rect">
            <a:avLst/>
          </a:prstGeom>
        </p:spPr>
      </p:pic>
    </p:spTree>
    <p:extLst>
      <p:ext uri="{BB962C8B-B14F-4D97-AF65-F5344CB8AC3E}">
        <p14:creationId xmlns:p14="http://schemas.microsoft.com/office/powerpoint/2010/main" val="340192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0E0B-3DAC-BC88-9159-B92A2805D2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B92791-8C7B-9048-91EF-9B433F9E9CC8}"/>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D734A56-FB9D-4AE1-43B8-22B8C94E5D1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30B150F-05CE-718A-33EB-3686981CC6E9}"/>
              </a:ext>
            </a:extLst>
          </p:cNvPr>
          <p:cNvSpPr txBox="1">
            <a:spLocks/>
          </p:cNvSpPr>
          <p:nvPr/>
        </p:nvSpPr>
        <p:spPr>
          <a:xfrm>
            <a:off x="9982200" y="6462"/>
            <a:ext cx="1987728"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dirty="0">
                <a:solidFill>
                  <a:srgbClr val="785AFF"/>
                </a:solidFill>
                <a:effectLst/>
                <a:latin typeface="Univers LT"/>
                <a:ea typeface="Univers LT"/>
                <a:cs typeface="Univers LT"/>
              </a:rPr>
              <a:t>SHAP Rank: 12</a:t>
            </a:r>
            <a:endParaRPr lang="en-US" sz="1800" dirty="0">
              <a:solidFill>
                <a:schemeClr val="bg2">
                  <a:lumMod val="49000"/>
                </a:schemeClr>
              </a:solidFill>
            </a:endParaRPr>
          </a:p>
        </p:txBody>
      </p:sp>
      <p:sp>
        <p:nvSpPr>
          <p:cNvPr id="4" name="TextBox 3">
            <a:extLst>
              <a:ext uri="{FF2B5EF4-FFF2-40B4-BE49-F238E27FC236}">
                <a16:creationId xmlns:a16="http://schemas.microsoft.com/office/drawing/2014/main" id="{576E8A32-325F-358C-AA47-74C24AD3429F}"/>
              </a:ext>
            </a:extLst>
          </p:cNvPr>
          <p:cNvSpPr txBox="1"/>
          <p:nvPr/>
        </p:nvSpPr>
        <p:spPr>
          <a:xfrm>
            <a:off x="6272684" y="934578"/>
            <a:ext cx="5000571" cy="492443"/>
          </a:xfrm>
          <a:prstGeom prst="rect">
            <a:avLst/>
          </a:prstGeom>
          <a:noFill/>
        </p:spPr>
        <p:txBody>
          <a:bodyPr wrap="square" rtlCol="0">
            <a:spAutoFit/>
          </a:bodyPr>
          <a:lstStyle/>
          <a:p>
            <a:r>
              <a:rPr lang="en-US" sz="1300"/>
              <a:t>Total number of loans that have been successfully completed anytime before the observation date.</a:t>
            </a:r>
            <a:endParaRPr lang="en-IN" sz="1300"/>
          </a:p>
        </p:txBody>
      </p:sp>
      <p:sp>
        <p:nvSpPr>
          <p:cNvPr id="9" name="TextBox 8">
            <a:extLst>
              <a:ext uri="{FF2B5EF4-FFF2-40B4-BE49-F238E27FC236}">
                <a16:creationId xmlns:a16="http://schemas.microsoft.com/office/drawing/2014/main" id="{BB0B5C3E-6307-D407-20D4-F7EC5386AFF6}"/>
              </a:ext>
            </a:extLst>
          </p:cNvPr>
          <p:cNvSpPr txBox="1"/>
          <p:nvPr/>
        </p:nvSpPr>
        <p:spPr>
          <a:xfrm>
            <a:off x="6895031" y="2695969"/>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7055D881-7DE4-28A7-4A78-854C55CFA93F}"/>
              </a:ext>
            </a:extLst>
          </p:cNvPr>
          <p:cNvPicPr>
            <a:picLocks noChangeAspect="1"/>
          </p:cNvPicPr>
          <p:nvPr/>
        </p:nvPicPr>
        <p:blipFill>
          <a:blip r:embed="rId2"/>
          <a:stretch>
            <a:fillRect/>
          </a:stretch>
        </p:blipFill>
        <p:spPr>
          <a:xfrm>
            <a:off x="678589" y="934578"/>
            <a:ext cx="4476750" cy="1190625"/>
          </a:xfrm>
          <a:prstGeom prst="rect">
            <a:avLst/>
          </a:prstGeom>
        </p:spPr>
      </p:pic>
      <p:pic>
        <p:nvPicPr>
          <p:cNvPr id="10" name="Picture 9">
            <a:extLst>
              <a:ext uri="{FF2B5EF4-FFF2-40B4-BE49-F238E27FC236}">
                <a16:creationId xmlns:a16="http://schemas.microsoft.com/office/drawing/2014/main" id="{E004B26E-B55D-BFAB-8D35-BA0E3DCBA0DE}"/>
              </a:ext>
            </a:extLst>
          </p:cNvPr>
          <p:cNvPicPr>
            <a:picLocks noChangeAspect="1"/>
          </p:cNvPicPr>
          <p:nvPr/>
        </p:nvPicPr>
        <p:blipFill>
          <a:blip r:embed="rId3"/>
          <a:stretch>
            <a:fillRect/>
          </a:stretch>
        </p:blipFill>
        <p:spPr>
          <a:xfrm>
            <a:off x="465016" y="2448140"/>
            <a:ext cx="5442977" cy="3662103"/>
          </a:xfrm>
          <a:prstGeom prst="rect">
            <a:avLst/>
          </a:prstGeom>
        </p:spPr>
      </p:pic>
      <p:pic>
        <p:nvPicPr>
          <p:cNvPr id="5" name="Picture 4">
            <a:extLst>
              <a:ext uri="{FF2B5EF4-FFF2-40B4-BE49-F238E27FC236}">
                <a16:creationId xmlns:a16="http://schemas.microsoft.com/office/drawing/2014/main" id="{6559106E-D064-429B-475C-0BF2BD75103D}"/>
              </a:ext>
            </a:extLst>
          </p:cNvPr>
          <p:cNvPicPr>
            <a:picLocks noChangeAspect="1"/>
          </p:cNvPicPr>
          <p:nvPr/>
        </p:nvPicPr>
        <p:blipFill>
          <a:blip r:embed="rId4"/>
          <a:stretch>
            <a:fillRect/>
          </a:stretch>
        </p:blipFill>
        <p:spPr>
          <a:xfrm>
            <a:off x="6895031" y="3020701"/>
            <a:ext cx="4084269" cy="2516980"/>
          </a:xfrm>
          <a:prstGeom prst="rect">
            <a:avLst/>
          </a:prstGeom>
        </p:spPr>
      </p:pic>
    </p:spTree>
    <p:extLst>
      <p:ext uri="{BB962C8B-B14F-4D97-AF65-F5344CB8AC3E}">
        <p14:creationId xmlns:p14="http://schemas.microsoft.com/office/powerpoint/2010/main" val="78797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last_applied_loan_tenor</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13</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292388"/>
          </a:xfrm>
          <a:prstGeom prst="rect">
            <a:avLst/>
          </a:prstGeom>
          <a:noFill/>
        </p:spPr>
        <p:txBody>
          <a:bodyPr wrap="square" rtlCol="0">
            <a:spAutoFit/>
          </a:bodyPr>
          <a:lstStyle/>
          <a:p>
            <a:r>
              <a:rPr lang="en-US" sz="1300"/>
              <a:t>The tenor of the previously applied loan.</a:t>
            </a:r>
            <a:endParaRPr lang="en-IN" sz="1300"/>
          </a:p>
        </p:txBody>
      </p:sp>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AD821B53-080E-8D98-3086-5BB0DDE94216}"/>
              </a:ext>
            </a:extLst>
          </p:cNvPr>
          <p:cNvPicPr>
            <a:picLocks noChangeAspect="1"/>
          </p:cNvPicPr>
          <p:nvPr/>
        </p:nvPicPr>
        <p:blipFill>
          <a:blip r:embed="rId2"/>
          <a:stretch>
            <a:fillRect/>
          </a:stretch>
        </p:blipFill>
        <p:spPr>
          <a:xfrm>
            <a:off x="877946" y="876995"/>
            <a:ext cx="4642637" cy="1353457"/>
          </a:xfrm>
          <a:prstGeom prst="rect">
            <a:avLst/>
          </a:prstGeom>
        </p:spPr>
      </p:pic>
      <p:pic>
        <p:nvPicPr>
          <p:cNvPr id="10" name="Picture 9">
            <a:extLst>
              <a:ext uri="{FF2B5EF4-FFF2-40B4-BE49-F238E27FC236}">
                <a16:creationId xmlns:a16="http://schemas.microsoft.com/office/drawing/2014/main" id="{D6D54B2C-0A29-9AAB-295A-785EF451678F}"/>
              </a:ext>
            </a:extLst>
          </p:cNvPr>
          <p:cNvPicPr>
            <a:picLocks noChangeAspect="1"/>
          </p:cNvPicPr>
          <p:nvPr/>
        </p:nvPicPr>
        <p:blipFill>
          <a:blip r:embed="rId3"/>
          <a:stretch>
            <a:fillRect/>
          </a:stretch>
        </p:blipFill>
        <p:spPr>
          <a:xfrm>
            <a:off x="682430" y="2485440"/>
            <a:ext cx="5744008" cy="3795720"/>
          </a:xfrm>
          <a:prstGeom prst="rect">
            <a:avLst/>
          </a:prstGeom>
        </p:spPr>
      </p:pic>
      <p:pic>
        <p:nvPicPr>
          <p:cNvPr id="5" name="Picture 4">
            <a:extLst>
              <a:ext uri="{FF2B5EF4-FFF2-40B4-BE49-F238E27FC236}">
                <a16:creationId xmlns:a16="http://schemas.microsoft.com/office/drawing/2014/main" id="{680DF10C-9816-FB27-6696-41108E9F5406}"/>
              </a:ext>
            </a:extLst>
          </p:cNvPr>
          <p:cNvPicPr>
            <a:picLocks noChangeAspect="1"/>
          </p:cNvPicPr>
          <p:nvPr/>
        </p:nvPicPr>
        <p:blipFill>
          <a:blip r:embed="rId4"/>
          <a:stretch>
            <a:fillRect/>
          </a:stretch>
        </p:blipFill>
        <p:spPr>
          <a:xfrm>
            <a:off x="7170634" y="3144631"/>
            <a:ext cx="4642638" cy="2504762"/>
          </a:xfrm>
          <a:prstGeom prst="rect">
            <a:avLst/>
          </a:prstGeom>
        </p:spPr>
      </p:pic>
    </p:spTree>
    <p:extLst>
      <p:ext uri="{BB962C8B-B14F-4D97-AF65-F5344CB8AC3E}">
        <p14:creationId xmlns:p14="http://schemas.microsoft.com/office/powerpoint/2010/main" val="4235604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9C9C-81A8-C8ED-667D-E077B14739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A60CBC-5CE8-532B-8AD8-DF768C2FDB6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tx_avg_days_bt_cash_in_trans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F43A270-8F69-8B3C-AB60-0FC71735E1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6D1B9D7-F758-6F43-0D65-97C5DD13EC04}"/>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14</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E493E493-D84A-4972-714F-AE63C6C38FC3}"/>
              </a:ext>
            </a:extLst>
          </p:cNvPr>
          <p:cNvSpPr txBox="1"/>
          <p:nvPr/>
        </p:nvSpPr>
        <p:spPr>
          <a:xfrm>
            <a:off x="6652333" y="1028085"/>
            <a:ext cx="4855291" cy="292388"/>
          </a:xfrm>
          <a:prstGeom prst="rect">
            <a:avLst/>
          </a:prstGeom>
          <a:noFill/>
        </p:spPr>
        <p:txBody>
          <a:bodyPr wrap="square" rtlCol="0">
            <a:spAutoFit/>
          </a:bodyPr>
          <a:lstStyle/>
          <a:p>
            <a:r>
              <a:rPr lang="en-US" sz="1300"/>
              <a:t>The average number of days between cash-in transactions.</a:t>
            </a:r>
            <a:endParaRPr lang="en-IN" sz="1300"/>
          </a:p>
        </p:txBody>
      </p:sp>
      <p:sp>
        <p:nvSpPr>
          <p:cNvPr id="10" name="TextBox 9">
            <a:extLst>
              <a:ext uri="{FF2B5EF4-FFF2-40B4-BE49-F238E27FC236}">
                <a16:creationId xmlns:a16="http://schemas.microsoft.com/office/drawing/2014/main" id="{49893BF5-88A6-6A70-13E6-93E391591A38}"/>
              </a:ext>
            </a:extLst>
          </p:cNvPr>
          <p:cNvSpPr txBox="1"/>
          <p:nvPr/>
        </p:nvSpPr>
        <p:spPr>
          <a:xfrm>
            <a:off x="7194134" y="2707500"/>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40695518-0558-FAAC-052A-5290B1038230}"/>
              </a:ext>
            </a:extLst>
          </p:cNvPr>
          <p:cNvPicPr>
            <a:picLocks noChangeAspect="1"/>
          </p:cNvPicPr>
          <p:nvPr/>
        </p:nvPicPr>
        <p:blipFill>
          <a:blip r:embed="rId2"/>
          <a:stretch>
            <a:fillRect/>
          </a:stretch>
        </p:blipFill>
        <p:spPr>
          <a:xfrm>
            <a:off x="768543" y="834415"/>
            <a:ext cx="4638675" cy="1336217"/>
          </a:xfrm>
          <a:prstGeom prst="rect">
            <a:avLst/>
          </a:prstGeom>
        </p:spPr>
      </p:pic>
      <p:pic>
        <p:nvPicPr>
          <p:cNvPr id="9" name="Picture 8">
            <a:extLst>
              <a:ext uri="{FF2B5EF4-FFF2-40B4-BE49-F238E27FC236}">
                <a16:creationId xmlns:a16="http://schemas.microsoft.com/office/drawing/2014/main" id="{78AE5C3A-0EA8-D9C4-7312-FF109EBC6B87}"/>
              </a:ext>
            </a:extLst>
          </p:cNvPr>
          <p:cNvPicPr>
            <a:picLocks noChangeAspect="1"/>
          </p:cNvPicPr>
          <p:nvPr/>
        </p:nvPicPr>
        <p:blipFill>
          <a:blip r:embed="rId3"/>
          <a:stretch>
            <a:fillRect/>
          </a:stretch>
        </p:blipFill>
        <p:spPr>
          <a:xfrm>
            <a:off x="531847" y="2364302"/>
            <a:ext cx="6039870" cy="3992048"/>
          </a:xfrm>
          <a:prstGeom prst="rect">
            <a:avLst/>
          </a:prstGeom>
        </p:spPr>
      </p:pic>
      <p:pic>
        <p:nvPicPr>
          <p:cNvPr id="5" name="Picture 4">
            <a:extLst>
              <a:ext uri="{FF2B5EF4-FFF2-40B4-BE49-F238E27FC236}">
                <a16:creationId xmlns:a16="http://schemas.microsoft.com/office/drawing/2014/main" id="{04F08A9F-51F5-1ABD-462F-8A442BED8F37}"/>
              </a:ext>
            </a:extLst>
          </p:cNvPr>
          <p:cNvPicPr>
            <a:picLocks noChangeAspect="1"/>
          </p:cNvPicPr>
          <p:nvPr/>
        </p:nvPicPr>
        <p:blipFill>
          <a:blip r:embed="rId4"/>
          <a:stretch>
            <a:fillRect/>
          </a:stretch>
        </p:blipFill>
        <p:spPr>
          <a:xfrm>
            <a:off x="7163086" y="2984499"/>
            <a:ext cx="4190714" cy="2271343"/>
          </a:xfrm>
          <a:prstGeom prst="rect">
            <a:avLst/>
          </a:prstGeom>
        </p:spPr>
      </p:pic>
    </p:spTree>
    <p:extLst>
      <p:ext uri="{BB962C8B-B14F-4D97-AF65-F5344CB8AC3E}">
        <p14:creationId xmlns:p14="http://schemas.microsoft.com/office/powerpoint/2010/main" val="196955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24</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algn="l">
              <a:spcBef>
                <a:spcPts val="150"/>
              </a:spcBef>
              <a:spcAft>
                <a:spcPts val="450"/>
              </a:spcAft>
            </a:pPr>
            <a:r>
              <a:rPr lang="en-US" sz="800" b="1" i="1">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a:cs typeface="Calibri" panose="020F0502020204030204" pitchFamily="34" charset="0"/>
              </a:rPr>
              <a:t>Cash Loan B Score Transaction Scorecard was developed on Trench 3 users</a:t>
            </a:r>
          </a:p>
        </p:txBody>
      </p:sp>
      <p:graphicFrame>
        <p:nvGraphicFramePr>
          <p:cNvPr id="8" name="Table 7">
            <a:extLst>
              <a:ext uri="{FF2B5EF4-FFF2-40B4-BE49-F238E27FC236}">
                <a16:creationId xmlns:a16="http://schemas.microsoft.com/office/drawing/2014/main" id="{8A337983-A29B-91DE-47DF-D2115C7F5EEA}"/>
              </a:ext>
            </a:extLst>
          </p:cNvPr>
          <p:cNvGraphicFramePr>
            <a:graphicFrameLocks noGrp="1"/>
          </p:cNvGraphicFramePr>
          <p:nvPr>
            <p:extLst>
              <p:ext uri="{D42A27DB-BD31-4B8C-83A1-F6EECF244321}">
                <p14:modId xmlns:p14="http://schemas.microsoft.com/office/powerpoint/2010/main" val="2273589312"/>
              </p:ext>
            </p:extLst>
          </p:nvPr>
        </p:nvGraphicFramePr>
        <p:xfrm>
          <a:off x="1400174" y="1419256"/>
          <a:ext cx="8228457" cy="2136448"/>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a:solidFill>
                            <a:srgbClr val="000000"/>
                          </a:solidFill>
                          <a:effectLst/>
                          <a:latin typeface="+mj-lt"/>
                        </a:rPr>
                        <a:t>Training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01/01/2024 - 31/10/2024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a:solidFill>
                            <a:srgbClr val="000000"/>
                          </a:solidFill>
                          <a:effectLst/>
                          <a:latin typeface="+mj-lt"/>
                        </a:rPr>
                        <a:t>Nov (Validation)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1,638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01/01/2025 - 31/01/2025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r h="327871">
                <a:tc>
                  <a:txBody>
                    <a:bodyPr/>
                    <a:lstStyle/>
                    <a:p>
                      <a:pPr algn="l" rtl="0" fontAlgn="ctr"/>
                      <a:r>
                        <a:rPr lang="en-US" sz="1400" b="0" i="0" u="none" strike="noStrike">
                          <a:solidFill>
                            <a:srgbClr val="000000"/>
                          </a:solidFill>
                          <a:effectLst/>
                          <a:latin typeface="+mj-lt"/>
                        </a:rPr>
                        <a:t>Feb (OOT)</a:t>
                      </a:r>
                      <a:endParaRPr lang="en-IN" sz="1400" b="0" i="0" u="none" strike="noStrike">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a:solidFill>
                            <a:srgbClr val="000000"/>
                          </a:solidFill>
                          <a:effectLst/>
                          <a:latin typeface="+mn-lt"/>
                        </a:rPr>
                        <a:t>01/02/2025 - 29/02/2025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2,735</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332</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dirty="0">
                          <a:solidFill>
                            <a:srgbClr val="000000"/>
                          </a:solidFill>
                          <a:effectLst/>
                          <a:latin typeface="Univers LT"/>
                        </a:rPr>
                        <a:t>12.1%</a:t>
                      </a:r>
                      <a:endParaRPr lang="en-IN" sz="1400" b="0" i="0" u="none" strike="noStrike" dirty="0">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2922531"/>
                  </a:ext>
                </a:extLst>
              </a:tr>
            </a:tbl>
          </a:graphicData>
        </a:graphic>
      </p:graphicFrame>
      <p:graphicFrame>
        <p:nvGraphicFramePr>
          <p:cNvPr id="6" name="Table 5">
            <a:extLst>
              <a:ext uri="{FF2B5EF4-FFF2-40B4-BE49-F238E27FC236}">
                <a16:creationId xmlns:a16="http://schemas.microsoft.com/office/drawing/2014/main" id="{DA8EABFB-D9B0-69C7-6E76-53A656CEC9F1}"/>
              </a:ext>
            </a:extLst>
          </p:cNvPr>
          <p:cNvGraphicFramePr>
            <a:graphicFrameLocks noGrp="1"/>
          </p:cNvGraphicFramePr>
          <p:nvPr>
            <p:extLst>
              <p:ext uri="{D42A27DB-BD31-4B8C-83A1-F6EECF244321}">
                <p14:modId xmlns:p14="http://schemas.microsoft.com/office/powerpoint/2010/main" val="2458270329"/>
              </p:ext>
            </p:extLst>
          </p:nvPr>
        </p:nvGraphicFramePr>
        <p:xfrm>
          <a:off x="1870194" y="4111594"/>
          <a:ext cx="6726876" cy="1418590"/>
        </p:xfrm>
        <a:graphic>
          <a:graphicData uri="http://schemas.openxmlformats.org/drawingml/2006/table">
            <a:tbl>
              <a:tblPr>
                <a:tableStyleId>{5C22544A-7EE6-4342-B048-85BDC9FD1C3A}</a:tableStyleId>
              </a:tblPr>
              <a:tblGrid>
                <a:gridCol w="4489645">
                  <a:extLst>
                    <a:ext uri="{9D8B030D-6E8A-4147-A177-3AD203B41FA5}">
                      <a16:colId xmlns:a16="http://schemas.microsoft.com/office/drawing/2014/main" val="3708430516"/>
                    </a:ext>
                  </a:extLst>
                </a:gridCol>
                <a:gridCol w="2237231">
                  <a:extLst>
                    <a:ext uri="{9D8B030D-6E8A-4147-A177-3AD203B41FA5}">
                      <a16:colId xmlns:a16="http://schemas.microsoft.com/office/drawing/2014/main" val="1125844632"/>
                    </a:ext>
                  </a:extLst>
                </a:gridCol>
              </a:tblGrid>
              <a:tr h="196850">
                <a:tc gridSpan="2">
                  <a:txBody>
                    <a:bodyPr/>
                    <a:lstStyle/>
                    <a:p>
                      <a:pPr algn="l" fontAlgn="ctr"/>
                      <a:r>
                        <a:rPr lang="en-US" sz="1300" u="none" strike="noStrike">
                          <a:effectLst/>
                        </a:rPr>
                        <a:t>Type of 2nd Onwards Disbursed Loans Used for Modeling – Cash Offer</a:t>
                      </a:r>
                    </a:p>
                    <a:p>
                      <a:pPr algn="l" fontAlgn="ct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991506"/>
                  </a:ext>
                </a:extLst>
              </a:tr>
              <a:tr h="196850">
                <a:tc>
                  <a:txBody>
                    <a:bodyPr/>
                    <a:lstStyle/>
                    <a:p>
                      <a:pPr algn="l" fontAlgn="t"/>
                      <a:r>
                        <a:rPr lang="en-US" sz="1300" b="1" u="none" strike="noStrike">
                          <a:solidFill>
                            <a:schemeClr val="bg1"/>
                          </a:solidFill>
                          <a:effectLst/>
                        </a:rPr>
                        <a:t>Loan Type Used in Modeling</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l" fontAlgn="t"/>
                      <a:r>
                        <a:rPr lang="en-US" sz="1300" b="1" u="none" strike="noStrike">
                          <a:solidFill>
                            <a:schemeClr val="bg1"/>
                          </a:solidFill>
                          <a:effectLst/>
                        </a:rPr>
                        <a:t>Type of Previous Disbursed Loan</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2443691261"/>
                  </a:ext>
                </a:extLst>
              </a:tr>
              <a:tr h="196850">
                <a:tc>
                  <a:txBody>
                    <a:bodyPr/>
                    <a:lstStyle/>
                    <a:p>
                      <a:pPr algn="l" fontAlgn="t"/>
                      <a:r>
                        <a:rPr lang="en-US" sz="1300" u="none" strike="noStrike">
                          <a:effectLst/>
                        </a:rPr>
                        <a:t>Flex-up, Reloan, Quick (Organic Cash Repeat), Flex</a:t>
                      </a:r>
                      <a:endParaRPr lang="en-US"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IN" sz="1300" u="none" strike="noStrike">
                          <a:effectLst/>
                        </a:rPr>
                        <a:t>Can be anything</a:t>
                      </a:r>
                      <a:endParaRPr lang="en-IN"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511674"/>
                  </a:ext>
                </a:extLst>
              </a:tr>
              <a:tr h="107950">
                <a:tc>
                  <a:txBody>
                    <a:bodyPr/>
                    <a:lstStyle/>
                    <a:p>
                      <a:pPr algn="l" fontAlgn="b"/>
                      <a:endParaRPr lang="en-IN" sz="1300" b="0" i="0" u="none" strike="noStrike">
                        <a:solidFill>
                          <a:srgbClr val="000000"/>
                        </a:solidFill>
                        <a:effectLst/>
                        <a:latin typeface="Aptos Narrow" panose="020B0004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7998692"/>
                  </a:ext>
                </a:extLst>
              </a:tr>
              <a:tr h="196850">
                <a:tc gridSpan="2">
                  <a:txBody>
                    <a:bodyPr/>
                    <a:lstStyle/>
                    <a:p>
                      <a:pPr algn="ctr" fontAlgn="ctr"/>
                      <a:r>
                        <a:rPr lang="en-US" sz="1300" b="1" u="none" strike="noStrike">
                          <a:solidFill>
                            <a:srgbClr val="FF0000"/>
                          </a:solidFill>
                          <a:effectLst/>
                        </a:rPr>
                        <a:t>Note:</a:t>
                      </a:r>
                      <a:r>
                        <a:rPr lang="en-US" sz="1300" u="none" strike="noStrike">
                          <a:solidFill>
                            <a:srgbClr val="FF0000"/>
                          </a:solidFill>
                          <a:effectLst/>
                        </a:rPr>
                        <a:t> Only 2nd onwards disbursed loans are considered for training and testing the model. The previous loan type can be of any category.</a:t>
                      </a:r>
                      <a:endParaRPr lang="en-US" sz="1300" b="0" i="0" u="none" strike="noStrike">
                        <a:solidFill>
                          <a:srgbClr val="FF0000"/>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18338284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A0E6-6F2D-DB96-3AAA-C81DF4AEA8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23AA2-9002-17E4-ECA5-1EFFA4ABA0F5}"/>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00AECE61-9C62-25E4-4954-03BDBEF6BE01}"/>
              </a:ext>
            </a:extLst>
          </p:cNvPr>
          <p:cNvSpPr>
            <a:spLocks noGrp="1"/>
          </p:cNvSpPr>
          <p:nvPr>
            <p:ph type="title"/>
          </p:nvPr>
        </p:nvSpPr>
        <p:spPr>
          <a:xfrm>
            <a:off x="781520" y="115509"/>
            <a:ext cx="10369550" cy="484850"/>
          </a:xfrm>
        </p:spPr>
        <p:txBody>
          <a:bodyPr>
            <a:normAutofit fontScale="90000"/>
          </a:bodyPr>
          <a:lstStyle/>
          <a:p>
            <a:r>
              <a:rPr lang="en-US"/>
              <a:t>FSPD30 rate month-on-month (Cash)</a:t>
            </a:r>
          </a:p>
        </p:txBody>
      </p:sp>
      <p:graphicFrame>
        <p:nvGraphicFramePr>
          <p:cNvPr id="6" name="Table 5">
            <a:extLst>
              <a:ext uri="{FF2B5EF4-FFF2-40B4-BE49-F238E27FC236}">
                <a16:creationId xmlns:a16="http://schemas.microsoft.com/office/drawing/2014/main" id="{4E983AF5-CC9B-3B52-E515-805A8735FB12}"/>
              </a:ext>
            </a:extLst>
          </p:cNvPr>
          <p:cNvGraphicFramePr>
            <a:graphicFrameLocks noGrp="1"/>
          </p:cNvGraphicFramePr>
          <p:nvPr>
            <p:extLst>
              <p:ext uri="{D42A27DB-BD31-4B8C-83A1-F6EECF244321}">
                <p14:modId xmlns:p14="http://schemas.microsoft.com/office/powerpoint/2010/main" val="3907737214"/>
              </p:ext>
            </p:extLst>
          </p:nvPr>
        </p:nvGraphicFramePr>
        <p:xfrm>
          <a:off x="941296" y="545969"/>
          <a:ext cx="10134052" cy="3189500"/>
        </p:xfrm>
        <a:graphic>
          <a:graphicData uri="http://schemas.openxmlformats.org/drawingml/2006/table">
            <a:tbl>
              <a:tblPr/>
              <a:tblGrid>
                <a:gridCol w="570908">
                  <a:extLst>
                    <a:ext uri="{9D8B030D-6E8A-4147-A177-3AD203B41FA5}">
                      <a16:colId xmlns:a16="http://schemas.microsoft.com/office/drawing/2014/main" val="3797476733"/>
                    </a:ext>
                  </a:extLst>
                </a:gridCol>
                <a:gridCol w="546315">
                  <a:extLst>
                    <a:ext uri="{9D8B030D-6E8A-4147-A177-3AD203B41FA5}">
                      <a16:colId xmlns:a16="http://schemas.microsoft.com/office/drawing/2014/main" val="3684134328"/>
                    </a:ext>
                  </a:extLst>
                </a:gridCol>
                <a:gridCol w="1017095">
                  <a:extLst>
                    <a:ext uri="{9D8B030D-6E8A-4147-A177-3AD203B41FA5}">
                      <a16:colId xmlns:a16="http://schemas.microsoft.com/office/drawing/2014/main" val="1280157596"/>
                    </a:ext>
                  </a:extLst>
                </a:gridCol>
                <a:gridCol w="827376">
                  <a:extLst>
                    <a:ext uri="{9D8B030D-6E8A-4147-A177-3AD203B41FA5}">
                      <a16:colId xmlns:a16="http://schemas.microsoft.com/office/drawing/2014/main" val="3000510968"/>
                    </a:ext>
                  </a:extLst>
                </a:gridCol>
                <a:gridCol w="546315">
                  <a:extLst>
                    <a:ext uri="{9D8B030D-6E8A-4147-A177-3AD203B41FA5}">
                      <a16:colId xmlns:a16="http://schemas.microsoft.com/office/drawing/2014/main" val="3164685703"/>
                    </a:ext>
                  </a:extLst>
                </a:gridCol>
                <a:gridCol w="1017095">
                  <a:extLst>
                    <a:ext uri="{9D8B030D-6E8A-4147-A177-3AD203B41FA5}">
                      <a16:colId xmlns:a16="http://schemas.microsoft.com/office/drawing/2014/main" val="3541927827"/>
                    </a:ext>
                  </a:extLst>
                </a:gridCol>
                <a:gridCol w="827376">
                  <a:extLst>
                    <a:ext uri="{9D8B030D-6E8A-4147-A177-3AD203B41FA5}">
                      <a16:colId xmlns:a16="http://schemas.microsoft.com/office/drawing/2014/main" val="2508193872"/>
                    </a:ext>
                  </a:extLst>
                </a:gridCol>
                <a:gridCol w="546315">
                  <a:extLst>
                    <a:ext uri="{9D8B030D-6E8A-4147-A177-3AD203B41FA5}">
                      <a16:colId xmlns:a16="http://schemas.microsoft.com/office/drawing/2014/main" val="2989782888"/>
                    </a:ext>
                  </a:extLst>
                </a:gridCol>
                <a:gridCol w="1017095">
                  <a:extLst>
                    <a:ext uri="{9D8B030D-6E8A-4147-A177-3AD203B41FA5}">
                      <a16:colId xmlns:a16="http://schemas.microsoft.com/office/drawing/2014/main" val="1402090438"/>
                    </a:ext>
                  </a:extLst>
                </a:gridCol>
                <a:gridCol w="827376">
                  <a:extLst>
                    <a:ext uri="{9D8B030D-6E8A-4147-A177-3AD203B41FA5}">
                      <a16:colId xmlns:a16="http://schemas.microsoft.com/office/drawing/2014/main" val="407419963"/>
                    </a:ext>
                  </a:extLst>
                </a:gridCol>
                <a:gridCol w="546315">
                  <a:extLst>
                    <a:ext uri="{9D8B030D-6E8A-4147-A177-3AD203B41FA5}">
                      <a16:colId xmlns:a16="http://schemas.microsoft.com/office/drawing/2014/main" val="3968480861"/>
                    </a:ext>
                  </a:extLst>
                </a:gridCol>
                <a:gridCol w="1017095">
                  <a:extLst>
                    <a:ext uri="{9D8B030D-6E8A-4147-A177-3AD203B41FA5}">
                      <a16:colId xmlns:a16="http://schemas.microsoft.com/office/drawing/2014/main" val="166435216"/>
                    </a:ext>
                  </a:extLst>
                </a:gridCol>
                <a:gridCol w="827376">
                  <a:extLst>
                    <a:ext uri="{9D8B030D-6E8A-4147-A177-3AD203B41FA5}">
                      <a16:colId xmlns:a16="http://schemas.microsoft.com/office/drawing/2014/main" val="2915973239"/>
                    </a:ext>
                  </a:extLst>
                </a:gridCol>
              </a:tblGrid>
              <a:tr h="245631">
                <a:tc>
                  <a:txBody>
                    <a:bodyPr/>
                    <a:lstStyle/>
                    <a:p>
                      <a:pPr algn="l" rtl="0" fontAlgn="b"/>
                      <a:r>
                        <a:rPr lang="en-IN" sz="1800" b="0" i="0" u="none" strike="noStrike">
                          <a:solidFill>
                            <a:srgbClr val="000000"/>
                          </a:solidFill>
                          <a:effectLst/>
                          <a:latin typeface="Arial" panose="020B060402020202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3">
                  <a:txBody>
                    <a:bodyPr/>
                    <a:lstStyle/>
                    <a:p>
                      <a:pPr algn="ctr"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Quick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Reloan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Flex-up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8568600"/>
                  </a:ext>
                </a:extLst>
              </a:tr>
              <a:tr h="298980">
                <a:tc>
                  <a:txBody>
                    <a:bodyPr/>
                    <a:lstStyle/>
                    <a:p>
                      <a:pPr algn="ctr" rtl="0" fontAlgn="ctr"/>
                      <a:r>
                        <a:rPr lang="en-IN" sz="1100" b="1" i="0" u="none" strike="noStrike">
                          <a:solidFill>
                            <a:srgbClr val="FFFFFF"/>
                          </a:solidFill>
                          <a:effectLst/>
                          <a:latin typeface="Calibri" panose="020F0502020204030204" pitchFamily="34" charset="0"/>
                        </a:rPr>
                        <a:t>Vintage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869920534"/>
                  </a:ext>
                </a:extLst>
              </a:tr>
              <a:tr h="152269">
                <a:tc>
                  <a:txBody>
                    <a:bodyPr/>
                    <a:lstStyle/>
                    <a:p>
                      <a:pPr algn="l" rtl="0" fontAlgn="ctr"/>
                      <a:r>
                        <a:rPr lang="en-IN" sz="1100" b="0" i="0" u="none" strike="noStrike">
                          <a:solidFill>
                            <a:srgbClr val="000000"/>
                          </a:solidFill>
                          <a:effectLst/>
                          <a:latin typeface="Calibri" panose="020F0502020204030204" pitchFamily="34" charset="0"/>
                        </a:rPr>
                        <a:t>2024-01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5E8"/>
                    </a:solidFill>
                  </a:tcPr>
                </a:tc>
                <a:tc>
                  <a:txBody>
                    <a:bodyPr/>
                    <a:lstStyle/>
                    <a:p>
                      <a:pPr algn="r" rtl="0" fontAlgn="ctr"/>
                      <a:r>
                        <a:rPr lang="en-IN" sz="1100" b="0" i="0" u="none" strike="noStrike">
                          <a:solidFill>
                            <a:srgbClr val="000000"/>
                          </a:solidFill>
                          <a:effectLst/>
                          <a:latin typeface="Calibri" panose="020F0502020204030204" pitchFamily="34" charset="0"/>
                        </a:rPr>
                        <a:t>440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FD1"/>
                    </a:solidFill>
                  </a:tcPr>
                </a:tc>
                <a:tc>
                  <a:txBody>
                    <a:bodyPr/>
                    <a:lstStyle/>
                    <a:p>
                      <a:pPr algn="r" rtl="0" fontAlgn="ctr"/>
                      <a:r>
                        <a:rPr lang="en-IN" sz="1100" b="0" i="0" u="none" strike="noStrike">
                          <a:solidFill>
                            <a:srgbClr val="000000"/>
                          </a:solidFill>
                          <a:effectLst/>
                          <a:latin typeface="Calibri" panose="020F0502020204030204" pitchFamily="34" charset="0"/>
                        </a:rPr>
                        <a:t>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extLst>
                  <a:ext uri="{0D108BD9-81ED-4DB2-BD59-A6C34878D82A}">
                    <a16:rowId xmlns:a16="http://schemas.microsoft.com/office/drawing/2014/main" val="2156960209"/>
                  </a:ext>
                </a:extLst>
              </a:tr>
              <a:tr h="152269">
                <a:tc>
                  <a:txBody>
                    <a:bodyPr/>
                    <a:lstStyle/>
                    <a:p>
                      <a:pPr algn="l" rtl="0" fontAlgn="ctr"/>
                      <a:r>
                        <a:rPr lang="en-IN" sz="1100" b="0" i="0" u="none" strike="noStrike">
                          <a:solidFill>
                            <a:srgbClr val="000000"/>
                          </a:solidFill>
                          <a:effectLst/>
                          <a:latin typeface="Calibri" panose="020F0502020204030204" pitchFamily="34" charset="0"/>
                        </a:rPr>
                        <a:t>2024-02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c>
                  <a:txBody>
                    <a:bodyPr/>
                    <a:lstStyle/>
                    <a:p>
                      <a:pPr algn="r" rtl="0" fontAlgn="ctr"/>
                      <a:r>
                        <a:rPr lang="en-IN" sz="1100" b="0" i="0" u="none" strike="noStrike">
                          <a:solidFill>
                            <a:srgbClr val="000000"/>
                          </a:solidFill>
                          <a:effectLst/>
                          <a:latin typeface="Calibri" panose="020F050202020403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rtl="0" fontAlgn="ctr"/>
                      <a:r>
                        <a:rPr lang="en-IN" sz="1100" b="0" i="0" u="none" strike="noStrike">
                          <a:solidFill>
                            <a:srgbClr val="000000"/>
                          </a:solidFill>
                          <a:effectLst/>
                          <a:latin typeface="Calibri" panose="020F0502020204030204" pitchFamily="34" charset="0"/>
                        </a:rPr>
                        <a:t>413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C2"/>
                    </a:solidFill>
                  </a:tcPr>
                </a:tc>
                <a:tc>
                  <a:txBody>
                    <a:bodyPr/>
                    <a:lstStyle/>
                    <a:p>
                      <a:pPr algn="r" rtl="0" fontAlgn="ctr"/>
                      <a:r>
                        <a:rPr lang="en-IN" sz="1100" b="0" i="0" u="none" strike="noStrike">
                          <a:solidFill>
                            <a:srgbClr val="000000"/>
                          </a:solidFill>
                          <a:effectLst/>
                          <a:latin typeface="Calibri" panose="020F0502020204030204" pitchFamily="34" charset="0"/>
                        </a:rPr>
                        <a:t>355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B"/>
                    </a:solidFill>
                  </a:tcPr>
                </a:tc>
                <a:extLst>
                  <a:ext uri="{0D108BD9-81ED-4DB2-BD59-A6C34878D82A}">
                    <a16:rowId xmlns:a16="http://schemas.microsoft.com/office/drawing/2014/main" val="2988257349"/>
                  </a:ext>
                </a:extLst>
              </a:tr>
              <a:tr h="152269">
                <a:tc>
                  <a:txBody>
                    <a:bodyPr/>
                    <a:lstStyle/>
                    <a:p>
                      <a:pPr algn="l" rtl="0" fontAlgn="ctr"/>
                      <a:r>
                        <a:rPr lang="en-IN" sz="1100" b="0" i="0" u="none" strike="noStrike">
                          <a:solidFill>
                            <a:srgbClr val="000000"/>
                          </a:solidFill>
                          <a:effectLst/>
                          <a:latin typeface="Calibri" panose="020F0502020204030204" pitchFamily="34" charset="0"/>
                        </a:rPr>
                        <a:t>2024-03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98"/>
                    </a:solidFill>
                  </a:tcPr>
                </a:tc>
                <a:tc>
                  <a:txBody>
                    <a:bodyPr/>
                    <a:lstStyle/>
                    <a:p>
                      <a:pPr algn="r" rtl="0" fontAlgn="ctr"/>
                      <a:r>
                        <a:rPr lang="en-IN" sz="1100" b="0" i="0" u="none" strike="noStrike">
                          <a:solidFill>
                            <a:srgbClr val="000000"/>
                          </a:solidFill>
                          <a:effectLst/>
                          <a:latin typeface="Calibri" panose="020F050202020403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EC1"/>
                    </a:solidFill>
                  </a:tcPr>
                </a:tc>
                <a:tc>
                  <a:txBody>
                    <a:bodyPr/>
                    <a:lstStyle/>
                    <a:p>
                      <a:pPr algn="r" rtl="0" fontAlgn="ctr"/>
                      <a:r>
                        <a:rPr lang="en-IN" sz="1100" b="0" i="0" u="none" strike="noStrike">
                          <a:solidFill>
                            <a:srgbClr val="000000"/>
                          </a:solidFill>
                          <a:effectLst/>
                          <a:latin typeface="Calibri" panose="020F0502020204030204" pitchFamily="34" charset="0"/>
                        </a:rPr>
                        <a:t>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1A4"/>
                    </a:solidFill>
                  </a:tcPr>
                </a:tc>
                <a:extLst>
                  <a:ext uri="{0D108BD9-81ED-4DB2-BD59-A6C34878D82A}">
                    <a16:rowId xmlns:a16="http://schemas.microsoft.com/office/drawing/2014/main" val="2970394573"/>
                  </a:ext>
                </a:extLst>
              </a:tr>
              <a:tr h="152269">
                <a:tc>
                  <a:txBody>
                    <a:bodyPr/>
                    <a:lstStyle/>
                    <a:p>
                      <a:pPr algn="l" rtl="0" fontAlgn="ctr"/>
                      <a:r>
                        <a:rPr lang="en-IN" sz="1100" b="0" i="0" u="none" strike="noStrike">
                          <a:solidFill>
                            <a:srgbClr val="000000"/>
                          </a:solidFill>
                          <a:effectLst/>
                          <a:latin typeface="Calibri" panose="020F0502020204030204" pitchFamily="34" charset="0"/>
                        </a:rPr>
                        <a:t>2024-04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7B9"/>
                    </a:solidFill>
                  </a:tcPr>
                </a:tc>
                <a:tc>
                  <a:txBody>
                    <a:bodyPr/>
                    <a:lstStyle/>
                    <a:p>
                      <a:pPr algn="r" rtl="0" fontAlgn="ctr"/>
                      <a:r>
                        <a:rPr lang="en-IN" sz="1100" b="0" i="0" u="none" strike="noStrike">
                          <a:solidFill>
                            <a:srgbClr val="000000"/>
                          </a:solidFill>
                          <a:effectLst/>
                          <a:latin typeface="Calibri" panose="020F0502020204030204" pitchFamily="34" charset="0"/>
                        </a:rPr>
                        <a:t>155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420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rtl="0" fontAlgn="ctr"/>
                      <a:r>
                        <a:rPr lang="en-IN" sz="1100" b="0" i="0" u="none" strike="noStrike">
                          <a:solidFill>
                            <a:srgbClr val="000000"/>
                          </a:solidFill>
                          <a:effectLst/>
                          <a:latin typeface="Calibri" panose="020F0502020204030204" pitchFamily="34" charset="0"/>
                        </a:rPr>
                        <a:t>447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7E"/>
                    </a:solidFill>
                  </a:tcPr>
                </a:tc>
                <a:extLst>
                  <a:ext uri="{0D108BD9-81ED-4DB2-BD59-A6C34878D82A}">
                    <a16:rowId xmlns:a16="http://schemas.microsoft.com/office/drawing/2014/main" val="3182011831"/>
                  </a:ext>
                </a:extLst>
              </a:tr>
              <a:tr h="152269">
                <a:tc>
                  <a:txBody>
                    <a:bodyPr/>
                    <a:lstStyle/>
                    <a:p>
                      <a:pPr algn="l" rtl="0" fontAlgn="ctr"/>
                      <a:r>
                        <a:rPr lang="en-IN" sz="1100" b="0" i="0" u="none" strike="noStrike">
                          <a:solidFill>
                            <a:srgbClr val="000000"/>
                          </a:solidFill>
                          <a:effectLst/>
                          <a:latin typeface="Calibri" panose="020F0502020204030204" pitchFamily="34" charset="0"/>
                        </a:rPr>
                        <a:t>2024-05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6C9"/>
                    </a:solidFill>
                  </a:tcPr>
                </a:tc>
                <a:tc>
                  <a:txBody>
                    <a:bodyPr/>
                    <a:lstStyle/>
                    <a:p>
                      <a:pPr algn="r" rtl="0" fontAlgn="ctr"/>
                      <a:r>
                        <a:rPr lang="en-IN" sz="1100" b="0" i="0" u="none" strike="noStrike">
                          <a:solidFill>
                            <a:srgbClr val="000000"/>
                          </a:solidFill>
                          <a:effectLst/>
                          <a:latin typeface="Calibri" panose="020F0502020204030204" pitchFamily="34" charset="0"/>
                        </a:rPr>
                        <a:t>203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rtl="0" fontAlgn="ctr"/>
                      <a:r>
                        <a:rPr lang="en-IN" sz="1100" b="0" i="0" u="none" strike="noStrike">
                          <a:solidFill>
                            <a:srgbClr val="000000"/>
                          </a:solidFill>
                          <a:effectLst/>
                          <a:latin typeface="Calibri" panose="020F0502020204030204" pitchFamily="34" charset="0"/>
                        </a:rPr>
                        <a:t>310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rtl="0" fontAlgn="ctr"/>
                      <a:r>
                        <a:rPr lang="en-IN" sz="1100" b="0" i="0" u="none" strike="noStrike">
                          <a:solidFill>
                            <a:srgbClr val="000000"/>
                          </a:solidFill>
                          <a:effectLst/>
                          <a:latin typeface="Calibri" panose="020F0502020204030204" pitchFamily="34" charset="0"/>
                        </a:rPr>
                        <a:t>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7A9"/>
                    </a:solidFill>
                  </a:tcPr>
                </a:tc>
                <a:extLst>
                  <a:ext uri="{0D108BD9-81ED-4DB2-BD59-A6C34878D82A}">
                    <a16:rowId xmlns:a16="http://schemas.microsoft.com/office/drawing/2014/main" val="120054959"/>
                  </a:ext>
                </a:extLst>
              </a:tr>
              <a:tr h="152269">
                <a:tc>
                  <a:txBody>
                    <a:bodyPr/>
                    <a:lstStyle/>
                    <a:p>
                      <a:pPr algn="l" rtl="0" fontAlgn="ctr"/>
                      <a:r>
                        <a:rPr lang="en-IN" sz="1100" b="0" i="0" u="none" strike="noStrike">
                          <a:solidFill>
                            <a:srgbClr val="000000"/>
                          </a:solidFill>
                          <a:effectLst/>
                          <a:latin typeface="Calibri" panose="020F0502020204030204" pitchFamily="34" charset="0"/>
                        </a:rPr>
                        <a:t>2024-06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7"/>
                    </a:solidFill>
                  </a:tcPr>
                </a:tc>
                <a:tc>
                  <a:txBody>
                    <a:bodyPr/>
                    <a:lstStyle/>
                    <a:p>
                      <a:pPr algn="r" rtl="0" fontAlgn="ctr"/>
                      <a:r>
                        <a:rPr lang="en-IN" sz="1100" b="0" i="0" u="none" strike="noStrike">
                          <a:solidFill>
                            <a:srgbClr val="000000"/>
                          </a:solidFill>
                          <a:effectLst/>
                          <a:latin typeface="Calibri" panose="020F0502020204030204" pitchFamily="34" charset="0"/>
                        </a:rPr>
                        <a:t>208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rtl="0" fontAlgn="ctr"/>
                      <a:r>
                        <a:rPr lang="en-IN" sz="1100" b="0" i="0" u="none" strike="noStrike">
                          <a:solidFill>
                            <a:srgbClr val="000000"/>
                          </a:solidFill>
                          <a:effectLst/>
                          <a:latin typeface="Calibri" panose="020F0502020204030204" pitchFamily="34" charset="0"/>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rtl="0" fontAlgn="ctr"/>
                      <a:r>
                        <a:rPr lang="en-IN" sz="1100" b="0" i="0" u="none" strike="noStrike">
                          <a:solidFill>
                            <a:srgbClr val="000000"/>
                          </a:solidFill>
                          <a:effectLst/>
                          <a:latin typeface="Calibri" panose="020F0502020204030204" pitchFamily="34" charset="0"/>
                        </a:rPr>
                        <a:t>359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C"/>
                    </a:solidFill>
                  </a:tcPr>
                </a:tc>
                <a:extLst>
                  <a:ext uri="{0D108BD9-81ED-4DB2-BD59-A6C34878D82A}">
                    <a16:rowId xmlns:a16="http://schemas.microsoft.com/office/drawing/2014/main" val="2920279527"/>
                  </a:ext>
                </a:extLst>
              </a:tr>
              <a:tr h="152269">
                <a:tc>
                  <a:txBody>
                    <a:bodyPr/>
                    <a:lstStyle/>
                    <a:p>
                      <a:pPr algn="l" rtl="0" fontAlgn="ctr"/>
                      <a:r>
                        <a:rPr lang="en-IN" sz="1100" b="0" i="0" u="none" strike="noStrike">
                          <a:solidFill>
                            <a:srgbClr val="000000"/>
                          </a:solidFill>
                          <a:effectLst/>
                          <a:latin typeface="Calibri" panose="020F0502020204030204" pitchFamily="34" charset="0"/>
                        </a:rPr>
                        <a:t>2024-07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7C9"/>
                    </a:solidFill>
                  </a:tcPr>
                </a:tc>
                <a:tc>
                  <a:txBody>
                    <a:bodyPr/>
                    <a:lstStyle/>
                    <a:p>
                      <a:pPr algn="r" rtl="0" fontAlgn="ctr"/>
                      <a:r>
                        <a:rPr lang="en-IN" sz="1100" b="0" i="0" u="none" strike="noStrike">
                          <a:solidFill>
                            <a:srgbClr val="000000"/>
                          </a:solidFill>
                          <a:effectLst/>
                          <a:latin typeface="Calibri" panose="020F0502020204030204" pitchFamily="34" charset="0"/>
                        </a:rPr>
                        <a:t>248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BDE"/>
                    </a:solidFill>
                  </a:tcPr>
                </a:tc>
                <a:tc>
                  <a:txBody>
                    <a:bodyPr/>
                    <a:lstStyle/>
                    <a:p>
                      <a:pPr algn="r" rtl="0" fontAlgn="ctr"/>
                      <a:r>
                        <a:rPr lang="en-IN" sz="1100" b="0" i="0" u="none" strike="noStrike">
                          <a:solidFill>
                            <a:srgbClr val="000000"/>
                          </a:solidFill>
                          <a:effectLst/>
                          <a:latin typeface="Calibri" panose="020F0502020204030204" pitchFamily="34" charset="0"/>
                        </a:rPr>
                        <a:t>441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rtl="0" fontAlgn="ctr"/>
                      <a:r>
                        <a:rPr lang="en-IN" sz="1100" b="0" i="0" u="none" strike="noStrike">
                          <a:solidFill>
                            <a:srgbClr val="000000"/>
                          </a:solidFill>
                          <a:effectLst/>
                          <a:latin typeface="Calibri" panose="020F0502020204030204" pitchFamily="34" charset="0"/>
                        </a:rPr>
                        <a:t>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B"/>
                    </a:solidFill>
                  </a:tcPr>
                </a:tc>
                <a:extLst>
                  <a:ext uri="{0D108BD9-81ED-4DB2-BD59-A6C34878D82A}">
                    <a16:rowId xmlns:a16="http://schemas.microsoft.com/office/drawing/2014/main" val="300481184"/>
                  </a:ext>
                </a:extLst>
              </a:tr>
              <a:tr h="152269">
                <a:tc>
                  <a:txBody>
                    <a:bodyPr/>
                    <a:lstStyle/>
                    <a:p>
                      <a:pPr algn="l" rtl="0" fontAlgn="ctr"/>
                      <a:r>
                        <a:rPr lang="en-IN" sz="1100" b="0" i="0" u="none" strike="noStrike">
                          <a:solidFill>
                            <a:srgbClr val="000000"/>
                          </a:solidFill>
                          <a:effectLst/>
                          <a:latin typeface="Calibri" panose="020F0502020204030204" pitchFamily="34" charset="0"/>
                        </a:rPr>
                        <a:t>2024-08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CBF"/>
                    </a:solidFill>
                  </a:tcPr>
                </a:tc>
                <a:tc>
                  <a:txBody>
                    <a:bodyPr/>
                    <a:lstStyle/>
                    <a:p>
                      <a:pPr algn="r" rtl="0" fontAlgn="ctr"/>
                      <a:r>
                        <a:rPr lang="en-IN" sz="1100" b="0" i="0" u="none" strike="noStrike">
                          <a:solidFill>
                            <a:srgbClr val="000000"/>
                          </a:solidFill>
                          <a:effectLst/>
                          <a:latin typeface="Calibri" panose="020F0502020204030204" pitchFamily="34" charset="0"/>
                        </a:rPr>
                        <a:t>427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BBD"/>
                    </a:solidFill>
                  </a:tcPr>
                </a:tc>
                <a:tc>
                  <a:txBody>
                    <a:bodyPr/>
                    <a:lstStyle/>
                    <a:p>
                      <a:pPr algn="r" rtl="0" fontAlgn="ctr"/>
                      <a:r>
                        <a:rPr lang="en-IN" sz="1100" b="0" i="0" u="none" strike="noStrike">
                          <a:solidFill>
                            <a:srgbClr val="000000"/>
                          </a:solidFill>
                          <a:effectLst/>
                          <a:latin typeface="Calibri" panose="020F0502020204030204" pitchFamily="34" charset="0"/>
                        </a:rPr>
                        <a:t>733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723906672"/>
                  </a:ext>
                </a:extLst>
              </a:tr>
              <a:tr h="152269">
                <a:tc>
                  <a:txBody>
                    <a:bodyPr/>
                    <a:lstStyle/>
                    <a:p>
                      <a:pPr algn="l" rtl="0" fontAlgn="ctr"/>
                      <a:r>
                        <a:rPr lang="en-IN" sz="1100" b="0" i="0" u="none" strike="noStrike">
                          <a:solidFill>
                            <a:srgbClr val="000000"/>
                          </a:solidFill>
                          <a:effectLst/>
                          <a:latin typeface="Calibri" panose="020F0502020204030204" pitchFamily="34" charset="0"/>
                        </a:rPr>
                        <a:t>2024-09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8BA"/>
                    </a:solidFill>
                  </a:tcPr>
                </a:tc>
                <a:tc>
                  <a:txBody>
                    <a:bodyPr/>
                    <a:lstStyle/>
                    <a:p>
                      <a:pPr algn="r" rtl="0" fontAlgn="ctr"/>
                      <a:r>
                        <a:rPr lang="en-IN" sz="1100" b="0" i="0" u="none" strike="noStrike">
                          <a:solidFill>
                            <a:srgbClr val="000000"/>
                          </a:solidFill>
                          <a:effectLst/>
                          <a:latin typeface="Calibri" panose="020F0502020204030204" pitchFamily="34" charset="0"/>
                        </a:rPr>
                        <a:t>531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CCF"/>
                    </a:solidFill>
                  </a:tcPr>
                </a:tc>
                <a:tc>
                  <a:txBody>
                    <a:bodyPr/>
                    <a:lstStyle/>
                    <a:p>
                      <a:pPr algn="r" rtl="0" fontAlgn="ctr"/>
                      <a:r>
                        <a:rPr lang="en-IN" sz="1100" b="0" i="0" u="none" strike="noStrike">
                          <a:solidFill>
                            <a:srgbClr val="000000"/>
                          </a:solidFill>
                          <a:effectLst/>
                          <a:latin typeface="Calibri" panose="020F0502020204030204" pitchFamily="34" charset="0"/>
                        </a:rPr>
                        <a:t>533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3B5"/>
                    </a:solidFill>
                  </a:tcPr>
                </a:tc>
                <a:tc>
                  <a:txBody>
                    <a:bodyPr/>
                    <a:lstStyle/>
                    <a:p>
                      <a:pPr algn="r" rtl="0" fontAlgn="ctr"/>
                      <a:r>
                        <a:rPr lang="en-IN" sz="1100" b="0" i="0" u="none" strike="noStrike">
                          <a:solidFill>
                            <a:srgbClr val="000000"/>
                          </a:solidFill>
                          <a:effectLst/>
                          <a:latin typeface="Calibri" panose="020F0502020204030204" pitchFamily="34" charset="0"/>
                        </a:rPr>
                        <a:t>650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DB"/>
                    </a:solidFill>
                  </a:tcPr>
                </a:tc>
                <a:extLst>
                  <a:ext uri="{0D108BD9-81ED-4DB2-BD59-A6C34878D82A}">
                    <a16:rowId xmlns:a16="http://schemas.microsoft.com/office/drawing/2014/main" val="2259658699"/>
                  </a:ext>
                </a:extLst>
              </a:tr>
              <a:tr h="152269">
                <a:tc>
                  <a:txBody>
                    <a:bodyPr/>
                    <a:lstStyle/>
                    <a:p>
                      <a:pPr algn="l" rtl="0" fontAlgn="ctr"/>
                      <a:r>
                        <a:rPr lang="en-IN" sz="1100" b="0" i="0" u="none" strike="noStrike">
                          <a:solidFill>
                            <a:srgbClr val="000000"/>
                          </a:solidFill>
                          <a:effectLst/>
                          <a:latin typeface="Calibri" panose="020F0502020204030204" pitchFamily="34" charset="0"/>
                        </a:rPr>
                        <a:t>2024-10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rtl="0" fontAlgn="ctr"/>
                      <a:r>
                        <a:rPr lang="en-IN" sz="1100" b="0" i="0" u="none" strike="noStrike">
                          <a:solidFill>
                            <a:srgbClr val="000000"/>
                          </a:solidFill>
                          <a:effectLst/>
                          <a:latin typeface="Calibri" panose="020F0502020204030204" pitchFamily="34" charset="0"/>
                        </a:rPr>
                        <a:t>589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0D2"/>
                    </a:solidFill>
                  </a:tcPr>
                </a:tc>
                <a:tc>
                  <a:txBody>
                    <a:bodyPr/>
                    <a:lstStyle/>
                    <a:p>
                      <a:pPr algn="r" rtl="0" fontAlgn="ctr"/>
                      <a:r>
                        <a:rPr lang="en-IN" sz="1100" b="0" i="0" u="none" strike="noStrike">
                          <a:solidFill>
                            <a:srgbClr val="000000"/>
                          </a:solidFill>
                          <a:effectLst/>
                          <a:latin typeface="Calibri" panose="020F0502020204030204" pitchFamily="34" charset="0"/>
                        </a:rPr>
                        <a:t>523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567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extLst>
                  <a:ext uri="{0D108BD9-81ED-4DB2-BD59-A6C34878D82A}">
                    <a16:rowId xmlns:a16="http://schemas.microsoft.com/office/drawing/2014/main" val="2648867587"/>
                  </a:ext>
                </a:extLst>
              </a:tr>
              <a:tr h="152269">
                <a:tc>
                  <a:txBody>
                    <a:bodyPr/>
                    <a:lstStyle/>
                    <a:p>
                      <a:pPr algn="l" rtl="0" fontAlgn="ctr"/>
                      <a:r>
                        <a:rPr lang="en-IN" sz="1100" b="0" i="0" u="none" strike="noStrike">
                          <a:solidFill>
                            <a:srgbClr val="000000"/>
                          </a:solidFill>
                          <a:effectLst/>
                          <a:latin typeface="Calibri" panose="020F0502020204030204" pitchFamily="34" charset="0"/>
                        </a:rPr>
                        <a:t>2024-11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2"/>
                    </a:solidFill>
                  </a:tcPr>
                </a:tc>
                <a:tc>
                  <a:txBody>
                    <a:bodyPr/>
                    <a:lstStyle/>
                    <a:p>
                      <a:pPr algn="r" rtl="0" fontAlgn="ctr"/>
                      <a:r>
                        <a:rPr lang="en-IN" sz="1100" b="0" i="0" u="none" strike="noStrike">
                          <a:solidFill>
                            <a:srgbClr val="000000"/>
                          </a:solidFill>
                          <a:effectLst/>
                          <a:latin typeface="Calibri" panose="020F0502020204030204" pitchFamily="34" charset="0"/>
                        </a:rPr>
                        <a:t>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F"/>
                    </a:solidFill>
                  </a:tcPr>
                </a:tc>
                <a:tc>
                  <a:txBody>
                    <a:bodyPr/>
                    <a:lstStyle/>
                    <a:p>
                      <a:pPr algn="r" rtl="0" fontAlgn="ctr"/>
                      <a:r>
                        <a:rPr lang="en-IN" sz="1100" b="0" i="0" u="none" strike="noStrike">
                          <a:solidFill>
                            <a:srgbClr val="000000"/>
                          </a:solidFill>
                          <a:effectLst/>
                          <a:latin typeface="Calibri" panose="020F0502020204030204" pitchFamily="34" charset="0"/>
                        </a:rPr>
                        <a:t>644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ADC"/>
                    </a:solidFill>
                  </a:tcPr>
                </a:tc>
                <a:tc>
                  <a:txBody>
                    <a:bodyPr/>
                    <a:lstStyle/>
                    <a:p>
                      <a:pPr algn="r" rtl="0" fontAlgn="ctr"/>
                      <a:r>
                        <a:rPr lang="en-IN" sz="1100" b="0" i="0" u="none" strike="noStrike">
                          <a:solidFill>
                            <a:srgbClr val="000000"/>
                          </a:solidFill>
                          <a:effectLst/>
                          <a:latin typeface="Calibri" panose="020F0502020204030204" pitchFamily="34" charset="0"/>
                        </a:rPr>
                        <a:t>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979236827"/>
                  </a:ext>
                </a:extLst>
              </a:tr>
              <a:tr h="152269">
                <a:tc>
                  <a:txBody>
                    <a:bodyPr/>
                    <a:lstStyle/>
                    <a:p>
                      <a:pPr algn="l" rtl="0" fontAlgn="ctr"/>
                      <a:r>
                        <a:rPr lang="en-IN" sz="1100" b="0" i="0" u="none" strike="noStrike">
                          <a:solidFill>
                            <a:srgbClr val="000000"/>
                          </a:solidFill>
                          <a:effectLst/>
                          <a:latin typeface="Calibri" panose="020F0502020204030204" pitchFamily="34" charset="0"/>
                        </a:rPr>
                        <a:t>2024-12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92"/>
                    </a:solidFill>
                  </a:tcPr>
                </a:tc>
                <a:tc>
                  <a:txBody>
                    <a:bodyPr/>
                    <a:lstStyle/>
                    <a:p>
                      <a:pPr algn="r" rtl="0" fontAlgn="ctr"/>
                      <a:r>
                        <a:rPr lang="en-IN" sz="1100" b="0" i="0" u="none" strike="noStrike">
                          <a:solidFill>
                            <a:srgbClr val="000000"/>
                          </a:solidFill>
                          <a:effectLst/>
                          <a:latin typeface="Calibri" panose="020F0502020204030204" pitchFamily="34" charset="0"/>
                        </a:rPr>
                        <a:t>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173"/>
                    </a:solidFill>
                  </a:tcPr>
                </a:tc>
                <a:tc>
                  <a:txBody>
                    <a:bodyPr/>
                    <a:lstStyle/>
                    <a:p>
                      <a:pPr algn="r" rtl="0" fontAlgn="ctr"/>
                      <a:r>
                        <a:rPr lang="en-IN" sz="1100" b="0" i="0" u="none" strike="noStrike">
                          <a:solidFill>
                            <a:srgbClr val="000000"/>
                          </a:solidFill>
                          <a:effectLst/>
                          <a:latin typeface="Calibri" panose="020F0502020204030204" pitchFamily="34" charset="0"/>
                        </a:rPr>
                        <a:t>584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rtl="0" fontAlgn="ctr"/>
                      <a:r>
                        <a:rPr lang="en-IN" sz="1100" b="0" i="0" u="none" strike="noStrike">
                          <a:solidFill>
                            <a:srgbClr val="000000"/>
                          </a:solidFill>
                          <a:effectLst/>
                          <a:latin typeface="Calibri" panose="020F0502020204030204" pitchFamily="34" charset="0"/>
                        </a:rPr>
                        <a:t>870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3E6"/>
                    </a:solidFill>
                  </a:tcPr>
                </a:tc>
                <a:extLst>
                  <a:ext uri="{0D108BD9-81ED-4DB2-BD59-A6C34878D82A}">
                    <a16:rowId xmlns:a16="http://schemas.microsoft.com/office/drawing/2014/main" val="3598317571"/>
                  </a:ext>
                </a:extLst>
              </a:tr>
              <a:tr h="152269">
                <a:tc>
                  <a:txBody>
                    <a:bodyPr/>
                    <a:lstStyle/>
                    <a:p>
                      <a:pPr algn="l" rtl="0" fontAlgn="ctr"/>
                      <a:r>
                        <a:rPr lang="en-IN" sz="1100" b="0" i="0" u="none" strike="noStrike">
                          <a:solidFill>
                            <a:srgbClr val="000000"/>
                          </a:solidFill>
                          <a:effectLst/>
                          <a:latin typeface="Calibri" panose="020F0502020204030204" pitchFamily="34" charset="0"/>
                        </a:rPr>
                        <a:t>2025-01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2,591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7"/>
                    </a:solidFill>
                  </a:tcPr>
                </a:tc>
                <a:tc>
                  <a:txBody>
                    <a:bodyPr/>
                    <a:lstStyle/>
                    <a:p>
                      <a:pPr algn="r" rtl="0" fontAlgn="ctr"/>
                      <a:r>
                        <a:rPr lang="en-IN" sz="1100" b="0" i="0" u="none" strike="noStrike">
                          <a:solidFill>
                            <a:srgbClr val="000000"/>
                          </a:solidFill>
                          <a:effectLst/>
                          <a:latin typeface="Calibri" panose="020F0502020204030204" pitchFamily="34" charset="0"/>
                        </a:rPr>
                        <a:t>914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c>
                  <a:txBody>
                    <a:bodyPr/>
                    <a:lstStyle/>
                    <a:p>
                      <a:pPr algn="r" rtl="0" fontAlgn="ctr"/>
                      <a:r>
                        <a:rPr lang="en-IN" sz="1100" b="0" i="0" u="none" strike="noStrike">
                          <a:solidFill>
                            <a:srgbClr val="000000"/>
                          </a:solidFill>
                          <a:effectLst/>
                          <a:latin typeface="Calibri" panose="020F0502020204030204" pitchFamily="34" charset="0"/>
                        </a:rPr>
                        <a:t>1072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8BA"/>
                    </a:solidFill>
                  </a:tcPr>
                </a:tc>
                <a:tc>
                  <a:txBody>
                    <a:bodyPr/>
                    <a:lstStyle/>
                    <a:p>
                      <a:pPr algn="r" rtl="0" fontAlgn="ctr"/>
                      <a:r>
                        <a:rPr lang="en-IN" sz="1100" b="0" i="0" u="none" strike="noStrike">
                          <a:solidFill>
                            <a:srgbClr val="000000"/>
                          </a:solidFill>
                          <a:effectLst/>
                          <a:latin typeface="Calibri" panose="020F0502020204030204" pitchFamily="34" charset="0"/>
                        </a:rPr>
                        <a:t>605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DDF"/>
                    </a:solidFill>
                  </a:tcPr>
                </a:tc>
                <a:extLst>
                  <a:ext uri="{0D108BD9-81ED-4DB2-BD59-A6C34878D82A}">
                    <a16:rowId xmlns:a16="http://schemas.microsoft.com/office/drawing/2014/main" val="4228166525"/>
                  </a:ext>
                </a:extLst>
              </a:tr>
              <a:tr h="152269">
                <a:tc>
                  <a:txBody>
                    <a:bodyPr/>
                    <a:lstStyle/>
                    <a:p>
                      <a:pPr algn="l" rtl="0" fontAlgn="ctr"/>
                      <a:r>
                        <a:rPr lang="en-IN" sz="1100" b="0" i="0" u="none" strike="noStrike">
                          <a:solidFill>
                            <a:srgbClr val="000000"/>
                          </a:solidFill>
                          <a:effectLst/>
                          <a:latin typeface="Calibri" panose="020F0502020204030204" pitchFamily="34" charset="0"/>
                        </a:rPr>
                        <a:t>2025-02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375"/>
                    </a:solidFill>
                  </a:tcPr>
                </a:tc>
                <a:tc>
                  <a:txBody>
                    <a:bodyPr/>
                    <a:lstStyle/>
                    <a:p>
                      <a:pPr algn="r" rtl="0" fontAlgn="ctr"/>
                      <a:r>
                        <a:rPr lang="en-IN" sz="1100" b="0" i="0" u="none" strike="noStrike">
                          <a:solidFill>
                            <a:srgbClr val="000000"/>
                          </a:solidFill>
                          <a:effectLst/>
                          <a:latin typeface="Calibri" panose="020F0502020204030204" pitchFamily="34" charset="0"/>
                        </a:rPr>
                        <a:t>791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2B5"/>
                    </a:solidFill>
                  </a:tcPr>
                </a:tc>
                <a:tc>
                  <a:txBody>
                    <a:bodyPr/>
                    <a:lstStyle/>
                    <a:p>
                      <a:pPr algn="r" rtl="0" fontAlgn="ctr"/>
                      <a:r>
                        <a:rPr lang="en-IN" sz="1100" b="0" i="0" u="none" strike="noStrike">
                          <a:solidFill>
                            <a:srgbClr val="000000"/>
                          </a:solidFill>
                          <a:effectLst/>
                          <a:latin typeface="Calibri" panose="020F0502020204030204" pitchFamily="34" charset="0"/>
                        </a:rPr>
                        <a:t>1429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ED1"/>
                    </a:solidFill>
                  </a:tcPr>
                </a:tc>
                <a:extLst>
                  <a:ext uri="{0D108BD9-81ED-4DB2-BD59-A6C34878D82A}">
                    <a16:rowId xmlns:a16="http://schemas.microsoft.com/office/drawing/2014/main" val="3119441297"/>
                  </a:ext>
                </a:extLst>
              </a:tr>
              <a:tr h="152269">
                <a:tc>
                  <a:txBody>
                    <a:bodyPr/>
                    <a:lstStyle/>
                    <a:p>
                      <a:pPr algn="l"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20,931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2,113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10.10%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5,771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13.69%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7,909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8.22%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7,239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905004500"/>
                  </a:ext>
                </a:extLst>
              </a:tr>
            </a:tbl>
          </a:graphicData>
        </a:graphic>
      </p:graphicFrame>
      <p:graphicFrame>
        <p:nvGraphicFramePr>
          <p:cNvPr id="9" name="Chart 8">
            <a:extLst>
              <a:ext uri="{FF2B5EF4-FFF2-40B4-BE49-F238E27FC236}">
                <a16:creationId xmlns:a16="http://schemas.microsoft.com/office/drawing/2014/main" id="{80C0208B-D240-0CAF-2A35-7A4793D5E0E9}"/>
              </a:ext>
            </a:extLst>
          </p:cNvPr>
          <p:cNvGraphicFramePr>
            <a:graphicFrameLocks/>
          </p:cNvGraphicFramePr>
          <p:nvPr>
            <p:extLst>
              <p:ext uri="{D42A27DB-BD31-4B8C-83A1-F6EECF244321}">
                <p14:modId xmlns:p14="http://schemas.microsoft.com/office/powerpoint/2010/main" val="296811999"/>
              </p:ext>
            </p:extLst>
          </p:nvPr>
        </p:nvGraphicFramePr>
        <p:xfrm>
          <a:off x="1937220" y="3882416"/>
          <a:ext cx="8058149" cy="27336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5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5</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303 </a:t>
              </a:r>
            </a:p>
            <a:p>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204</a:t>
              </a:r>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71</a:t>
              </a:r>
              <a:br>
                <a:rPr lang="en-US" sz="2800"/>
              </a:br>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14</a:t>
              </a:r>
              <a:br>
                <a:rPr lang="en-US" sz="2800"/>
              </a:br>
              <a:r>
                <a:rPr lang="en-US" sz="2800"/>
                <a:t>Feats</a:t>
              </a:r>
              <a:endParaRPr lang="en-US"/>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a:latin typeface="+mn-lt"/>
              </a:rPr>
              <a:t>Feature Selection Methodology Overview</a:t>
            </a:r>
            <a:endParaRPr lang="en-US" sz="28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120</a:t>
              </a:r>
              <a:br>
                <a:rPr lang="en-US" sz="2800"/>
              </a:br>
              <a:r>
                <a:rPr lang="en-US" sz="2800"/>
                <a:t>Feats</a:t>
              </a:r>
              <a:endParaRPr lang="en-US"/>
            </a:p>
          </p:txBody>
        </p:sp>
      </p:grpSp>
    </p:spTree>
    <p:extLst>
      <p:ext uri="{BB962C8B-B14F-4D97-AF65-F5344CB8AC3E}">
        <p14:creationId xmlns:p14="http://schemas.microsoft.com/office/powerpoint/2010/main" val="40673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a:t>SHAP (14 feat)</a:t>
            </a:r>
            <a:br>
              <a:rPr lang="en-IN" sz="2800"/>
            </a:br>
            <a:endParaRPr lang="en-IN" sz="280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a:t>Inter-Correlation (14 feat)</a:t>
            </a:r>
            <a:endParaRPr lang="en-US" sz="2800"/>
          </a:p>
        </p:txBody>
      </p:sp>
      <p:pic>
        <p:nvPicPr>
          <p:cNvPr id="6" name="Picture 5">
            <a:extLst>
              <a:ext uri="{FF2B5EF4-FFF2-40B4-BE49-F238E27FC236}">
                <a16:creationId xmlns:a16="http://schemas.microsoft.com/office/drawing/2014/main" id="{0E155311-07E8-7DEA-4BEF-78C03EBF1BE8}"/>
              </a:ext>
            </a:extLst>
          </p:cNvPr>
          <p:cNvPicPr>
            <a:picLocks noChangeAspect="1"/>
          </p:cNvPicPr>
          <p:nvPr/>
        </p:nvPicPr>
        <p:blipFill>
          <a:blip r:embed="rId2"/>
          <a:stretch>
            <a:fillRect/>
          </a:stretch>
        </p:blipFill>
        <p:spPr>
          <a:xfrm>
            <a:off x="521651" y="821724"/>
            <a:ext cx="5080252" cy="5328819"/>
          </a:xfrm>
          <a:prstGeom prst="rect">
            <a:avLst/>
          </a:prstGeom>
        </p:spPr>
      </p:pic>
      <p:pic>
        <p:nvPicPr>
          <p:cNvPr id="10" name="Picture 9">
            <a:extLst>
              <a:ext uri="{FF2B5EF4-FFF2-40B4-BE49-F238E27FC236}">
                <a16:creationId xmlns:a16="http://schemas.microsoft.com/office/drawing/2014/main" id="{9B1BE942-522F-B70B-B96D-47EC515A1CF1}"/>
              </a:ext>
            </a:extLst>
          </p:cNvPr>
          <p:cNvPicPr>
            <a:picLocks noChangeAspect="1"/>
          </p:cNvPicPr>
          <p:nvPr/>
        </p:nvPicPr>
        <p:blipFill>
          <a:blip r:embed="rId3"/>
          <a:stretch>
            <a:fillRect/>
          </a:stretch>
        </p:blipFill>
        <p:spPr>
          <a:xfrm>
            <a:off x="5977289" y="821724"/>
            <a:ext cx="5832910" cy="5328820"/>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4121324821"/>
              </p:ext>
            </p:extLst>
          </p:nvPr>
        </p:nvGraphicFramePr>
        <p:xfrm>
          <a:off x="1435664" y="4961039"/>
          <a:ext cx="8370342" cy="526974"/>
        </p:xfrm>
        <a:graphic>
          <a:graphicData uri="http://schemas.openxmlformats.org/drawingml/2006/table">
            <a:tbl>
              <a:tblPr bandRow="1">
                <a:tableStyleId>{5C22544A-7EE6-4342-B048-85BDC9FD1C3A}</a:tableStyleId>
              </a:tblPr>
              <a:tblGrid>
                <a:gridCol w="1638039">
                  <a:extLst>
                    <a:ext uri="{9D8B030D-6E8A-4147-A177-3AD203B41FA5}">
                      <a16:colId xmlns:a16="http://schemas.microsoft.com/office/drawing/2014/main" val="1086146322"/>
                    </a:ext>
                  </a:extLst>
                </a:gridCol>
                <a:gridCol w="2468773">
                  <a:extLst>
                    <a:ext uri="{9D8B030D-6E8A-4147-A177-3AD203B41FA5}">
                      <a16:colId xmlns:a16="http://schemas.microsoft.com/office/drawing/2014/main" val="2591433583"/>
                    </a:ext>
                  </a:extLst>
                </a:gridCol>
                <a:gridCol w="783737">
                  <a:extLst>
                    <a:ext uri="{9D8B030D-6E8A-4147-A177-3AD203B41FA5}">
                      <a16:colId xmlns:a16="http://schemas.microsoft.com/office/drawing/2014/main" val="2976156166"/>
                    </a:ext>
                  </a:extLst>
                </a:gridCol>
                <a:gridCol w="713201">
                  <a:extLst>
                    <a:ext uri="{9D8B030D-6E8A-4147-A177-3AD203B41FA5}">
                      <a16:colId xmlns:a16="http://schemas.microsoft.com/office/drawing/2014/main" val="3626365697"/>
                    </a:ext>
                  </a:extLst>
                </a:gridCol>
                <a:gridCol w="775900">
                  <a:extLst>
                    <a:ext uri="{9D8B030D-6E8A-4147-A177-3AD203B41FA5}">
                      <a16:colId xmlns:a16="http://schemas.microsoft.com/office/drawing/2014/main" val="1240961044"/>
                    </a:ext>
                  </a:extLst>
                </a:gridCol>
                <a:gridCol w="995346">
                  <a:extLst>
                    <a:ext uri="{9D8B030D-6E8A-4147-A177-3AD203B41FA5}">
                      <a16:colId xmlns:a16="http://schemas.microsoft.com/office/drawing/2014/main" val="1672369167"/>
                    </a:ext>
                  </a:extLst>
                </a:gridCol>
                <a:gridCol w="995346">
                  <a:extLst>
                    <a:ext uri="{9D8B030D-6E8A-4147-A177-3AD203B41FA5}">
                      <a16:colId xmlns:a16="http://schemas.microsoft.com/office/drawing/2014/main" val="228485303"/>
                    </a:ext>
                  </a:extLst>
                </a:gridCol>
              </a:tblGrid>
              <a:tr h="494270">
                <a:tc>
                  <a:txBody>
                    <a:bodyPr/>
                    <a:lstStyle/>
                    <a:p>
                      <a:pPr lvl="0">
                        <a:lnSpc>
                          <a:spcPct val="150000"/>
                        </a:lnSpc>
                        <a:buNone/>
                      </a:pPr>
                      <a:r>
                        <a:rPr lang="en-US" sz="1100" b="1" dirty="0">
                          <a:effectLst/>
                          <a:latin typeface="Univers LT"/>
                        </a:rPr>
                        <a:t>14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1" kern="1200" dirty="0">
                          <a:solidFill>
                            <a:schemeClr val="dk1"/>
                          </a:solidFill>
                          <a:effectLst/>
                          <a:latin typeface="Univers LT"/>
                          <a:ea typeface="+mn-ea"/>
                          <a:cs typeface="+mn-cs"/>
                        </a:rPr>
                        <a:t>0.4683</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1" kern="1200" dirty="0">
                          <a:solidFill>
                            <a:schemeClr val="dk1"/>
                          </a:solidFill>
                          <a:effectLst/>
                          <a:latin typeface="Univers LT"/>
                          <a:ea typeface="+mn-ea"/>
                          <a:cs typeface="+mn-cs"/>
                        </a:rPr>
                        <a:t>0.4086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1" kern="1200" dirty="0">
                          <a:solidFill>
                            <a:schemeClr val="dk1"/>
                          </a:solidFill>
                          <a:effectLst/>
                          <a:latin typeface="Univers LT"/>
                          <a:ea typeface="+mn-ea"/>
                          <a:cs typeface="+mn-cs"/>
                        </a:rPr>
                        <a:t>0.2924</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1" kern="1200" dirty="0">
                          <a:solidFill>
                            <a:schemeClr val="dk1"/>
                          </a:solidFill>
                          <a:effectLst/>
                          <a:latin typeface="Univers LT"/>
                          <a:ea typeface="+mn-ea"/>
                          <a:cs typeface="+mn-cs"/>
                        </a:rPr>
                        <a:t>0.2406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b"/>
                      <a:r>
                        <a:rPr lang="en-IN" sz="1100" b="1" kern="1200" dirty="0">
                          <a:solidFill>
                            <a:schemeClr val="dk1"/>
                          </a:solidFill>
                          <a:effectLst/>
                          <a:latin typeface="Univers LT"/>
                          <a:ea typeface="+mn-ea"/>
                          <a:cs typeface="+mn-cs"/>
                        </a:rPr>
                        <a:t>0.2225</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29674"/>
            <a:ext cx="8921835"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8" name="Table 7">
            <a:extLst>
              <a:ext uri="{FF2B5EF4-FFF2-40B4-BE49-F238E27FC236}">
                <a16:creationId xmlns:a16="http://schemas.microsoft.com/office/drawing/2014/main" id="{DDA1575D-24B5-6517-56B2-B0D82D523419}"/>
              </a:ext>
            </a:extLst>
          </p:cNvPr>
          <p:cNvGraphicFramePr>
            <a:graphicFrameLocks noGrp="1"/>
          </p:cNvGraphicFramePr>
          <p:nvPr>
            <p:extLst>
              <p:ext uri="{D42A27DB-BD31-4B8C-83A1-F6EECF244321}">
                <p14:modId xmlns:p14="http://schemas.microsoft.com/office/powerpoint/2010/main" val="3159409451"/>
              </p:ext>
            </p:extLst>
          </p:nvPr>
        </p:nvGraphicFramePr>
        <p:xfrm>
          <a:off x="1196386" y="934155"/>
          <a:ext cx="8953500" cy="3143250"/>
        </p:xfrm>
        <a:graphic>
          <a:graphicData uri="http://schemas.openxmlformats.org/drawingml/2006/table">
            <a:tbl>
              <a:tblPr/>
              <a:tblGrid>
                <a:gridCol w="1778000">
                  <a:extLst>
                    <a:ext uri="{9D8B030D-6E8A-4147-A177-3AD203B41FA5}">
                      <a16:colId xmlns:a16="http://schemas.microsoft.com/office/drawing/2014/main" val="1528461805"/>
                    </a:ext>
                  </a:extLst>
                </a:gridCol>
                <a:gridCol w="2857500">
                  <a:extLst>
                    <a:ext uri="{9D8B030D-6E8A-4147-A177-3AD203B41FA5}">
                      <a16:colId xmlns:a16="http://schemas.microsoft.com/office/drawing/2014/main" val="3063812632"/>
                    </a:ext>
                  </a:extLst>
                </a:gridCol>
                <a:gridCol w="1016000">
                  <a:extLst>
                    <a:ext uri="{9D8B030D-6E8A-4147-A177-3AD203B41FA5}">
                      <a16:colId xmlns:a16="http://schemas.microsoft.com/office/drawing/2014/main" val="4035999554"/>
                    </a:ext>
                  </a:extLst>
                </a:gridCol>
                <a:gridCol w="825500">
                  <a:extLst>
                    <a:ext uri="{9D8B030D-6E8A-4147-A177-3AD203B41FA5}">
                      <a16:colId xmlns:a16="http://schemas.microsoft.com/office/drawing/2014/main" val="2815636571"/>
                    </a:ext>
                  </a:extLst>
                </a:gridCol>
                <a:gridCol w="825500">
                  <a:extLst>
                    <a:ext uri="{9D8B030D-6E8A-4147-A177-3AD203B41FA5}">
                      <a16:colId xmlns:a16="http://schemas.microsoft.com/office/drawing/2014/main" val="2184991581"/>
                    </a:ext>
                  </a:extLst>
                </a:gridCol>
                <a:gridCol w="825500">
                  <a:extLst>
                    <a:ext uri="{9D8B030D-6E8A-4147-A177-3AD203B41FA5}">
                      <a16:colId xmlns:a16="http://schemas.microsoft.com/office/drawing/2014/main" val="3155067285"/>
                    </a:ext>
                  </a:extLst>
                </a:gridCol>
                <a:gridCol w="825500">
                  <a:extLst>
                    <a:ext uri="{9D8B030D-6E8A-4147-A177-3AD203B41FA5}">
                      <a16:colId xmlns:a16="http://schemas.microsoft.com/office/drawing/2014/main" val="143232857"/>
                    </a:ext>
                  </a:extLst>
                </a:gridCol>
              </a:tblGrid>
              <a:tr h="368300">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(Jan'24 - Oct'24)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(Nov'24)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(Feb'25)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531494395"/>
                  </a:ext>
                </a:extLst>
              </a:tr>
              <a:tr h="920750">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err="1">
                          <a:solidFill>
                            <a:srgbClr val="000000"/>
                          </a:solidFill>
                          <a:effectLst/>
                          <a:latin typeface="Calibri" panose="020F0502020204030204" pitchFamily="34" charset="0"/>
                        </a:rPr>
                        <a:t>tx_med_days_bt_cash_out_trans</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tx_cnt_installments_paid_tot_with_dpd</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time_since_last_applied_loan_application_time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cnt_jira_tickets_created_bin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last_applied_loan_decision</a:t>
                      </a:r>
                      <a:endParaRPr lang="en-US" sz="11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0.3829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0.2813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0.2278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0.1865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0.1979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46925857"/>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tx_min_age_completed_loans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0.4123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698"/>
                    </a:solidFill>
                  </a:tcPr>
                </a:tc>
                <a:tc>
                  <a:txBody>
                    <a:bodyPr/>
                    <a:lstStyle/>
                    <a:p>
                      <a:pPr algn="r" fontAlgn="b"/>
                      <a:r>
                        <a:rPr lang="en-IN" sz="1100" b="0" i="0" u="none" strike="noStrike">
                          <a:solidFill>
                            <a:srgbClr val="000000"/>
                          </a:solidFill>
                          <a:effectLst/>
                          <a:latin typeface="Calibri" panose="020F0502020204030204" pitchFamily="34" charset="0"/>
                        </a:rPr>
                        <a:t>0.3165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89B"/>
                    </a:solidFill>
                  </a:tcPr>
                </a:tc>
                <a:tc>
                  <a:txBody>
                    <a:bodyPr/>
                    <a:lstStyle/>
                    <a:p>
                      <a:pPr algn="r" fontAlgn="b"/>
                      <a:r>
                        <a:rPr lang="en-IN" sz="1100" b="0" i="0" u="none" strike="noStrike">
                          <a:solidFill>
                            <a:srgbClr val="000000"/>
                          </a:solidFill>
                          <a:effectLst/>
                          <a:latin typeface="Calibri" panose="020F0502020204030204" pitchFamily="34" charset="0"/>
                        </a:rPr>
                        <a:t>0.2673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5C8"/>
                    </a:solidFill>
                  </a:tcPr>
                </a:tc>
                <a:tc>
                  <a:txBody>
                    <a:bodyPr/>
                    <a:lstStyle/>
                    <a:p>
                      <a:pPr algn="r" fontAlgn="b"/>
                      <a:r>
                        <a:rPr lang="en-IN" sz="1100" b="0" i="0" u="none" strike="noStrike">
                          <a:solidFill>
                            <a:srgbClr val="000000"/>
                          </a:solidFill>
                          <a:effectLst/>
                          <a:latin typeface="Calibri" panose="020F0502020204030204" pitchFamily="34" charset="0"/>
                        </a:rPr>
                        <a:t>0.2210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tc>
                  <a:txBody>
                    <a:bodyPr/>
                    <a:lstStyle/>
                    <a:p>
                      <a:pPr algn="r" fontAlgn="b"/>
                      <a:r>
                        <a:rPr lang="en-IN" sz="1100" b="0" i="0" u="none" strike="noStrike">
                          <a:solidFill>
                            <a:srgbClr val="000000"/>
                          </a:solidFill>
                          <a:effectLst/>
                          <a:latin typeface="Calibri" panose="020F0502020204030204" pitchFamily="34" charset="0"/>
                        </a:rPr>
                        <a:t>0.2067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0A2"/>
                    </a:solidFill>
                  </a:tcPr>
                </a:tc>
                <a:extLst>
                  <a:ext uri="{0D108BD9-81ED-4DB2-BD59-A6C34878D82A}">
                    <a16:rowId xmlns:a16="http://schemas.microsoft.com/office/drawing/2014/main" val="4084991956"/>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EB1"/>
                    </a:solidFill>
                  </a:tcPr>
                </a:tc>
                <a:tc>
                  <a:txBody>
                    <a:bodyPr/>
                    <a:lstStyle/>
                    <a:p>
                      <a:pPr algn="r" fontAlgn="b"/>
                      <a:r>
                        <a:rPr lang="en-IN" sz="1100" b="0" i="0" u="none" strike="noStrike">
                          <a:solidFill>
                            <a:srgbClr val="000000"/>
                          </a:solidFill>
                          <a:effectLst/>
                          <a:latin typeface="Calibri" panose="020F0502020204030204" pitchFamily="34" charset="0"/>
                        </a:rPr>
                        <a:t>0.3481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6"/>
                    </a:solidFill>
                  </a:tcPr>
                </a:tc>
                <a:tc>
                  <a:txBody>
                    <a:bodyPr/>
                    <a:lstStyle/>
                    <a:p>
                      <a:pPr algn="r" fontAlgn="b"/>
                      <a:r>
                        <a:rPr lang="en-IN" sz="1100" b="0" i="0" u="none" strike="noStrike">
                          <a:solidFill>
                            <a:srgbClr val="000000"/>
                          </a:solidFill>
                          <a:effectLst/>
                          <a:latin typeface="Calibri" panose="020F0502020204030204" pitchFamily="34" charset="0"/>
                        </a:rPr>
                        <a:t>0.2756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9DC"/>
                    </a:solidFill>
                  </a:tcPr>
                </a:tc>
                <a:tc>
                  <a:txBody>
                    <a:bodyPr/>
                    <a:lstStyle/>
                    <a:p>
                      <a:pPr algn="r" fontAlgn="b"/>
                      <a:r>
                        <a:rPr lang="en-IN" sz="1100" b="0" i="0" u="none" strike="noStrike">
                          <a:solidFill>
                            <a:srgbClr val="000000"/>
                          </a:solidFill>
                          <a:effectLst/>
                          <a:latin typeface="Calibri" panose="020F0502020204030204" pitchFamily="34" charset="0"/>
                        </a:rPr>
                        <a:t>0.2181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BEE"/>
                    </a:solidFill>
                  </a:tcPr>
                </a:tc>
                <a:tc>
                  <a:txBody>
                    <a:bodyPr/>
                    <a:lstStyle/>
                    <a:p>
                      <a:pPr algn="r" fontAlgn="b"/>
                      <a:r>
                        <a:rPr lang="en-IN" sz="1100" b="0" i="0" u="none" strike="noStrike">
                          <a:solidFill>
                            <a:srgbClr val="000000"/>
                          </a:solidFill>
                          <a:effectLst/>
                          <a:latin typeface="Calibri" panose="020F0502020204030204" pitchFamily="34" charset="0"/>
                        </a:rPr>
                        <a:t>0.2026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688"/>
                    </a:solidFill>
                  </a:tcPr>
                </a:tc>
                <a:extLst>
                  <a:ext uri="{0D108BD9-81ED-4DB2-BD59-A6C34878D82A}">
                    <a16:rowId xmlns:a16="http://schemas.microsoft.com/office/drawing/2014/main" val="4068628880"/>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dob_observation_date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0.4609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3"/>
                    </a:solidFill>
                  </a:tcPr>
                </a:tc>
                <a:tc>
                  <a:txBody>
                    <a:bodyPr/>
                    <a:lstStyle/>
                    <a:p>
                      <a:pPr algn="r" fontAlgn="b"/>
                      <a:r>
                        <a:rPr lang="en-IN" sz="1100" b="0" i="0" u="none" strike="noStrike">
                          <a:solidFill>
                            <a:srgbClr val="000000"/>
                          </a:solidFill>
                          <a:effectLst/>
                          <a:latin typeface="Calibri" panose="020F0502020204030204" pitchFamily="34" charset="0"/>
                        </a:rPr>
                        <a:t>0.3664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CDF"/>
                    </a:solidFill>
                  </a:tcPr>
                </a:tc>
                <a:tc>
                  <a:txBody>
                    <a:bodyPr/>
                    <a:lstStyle/>
                    <a:p>
                      <a:pPr algn="r" fontAlgn="b"/>
                      <a:r>
                        <a:rPr lang="en-IN" sz="1100" b="0" i="0" u="none" strike="noStrike">
                          <a:solidFill>
                            <a:srgbClr val="000000"/>
                          </a:solidFill>
                          <a:effectLst/>
                          <a:latin typeface="Calibri" panose="020F0502020204030204" pitchFamily="34" charset="0"/>
                        </a:rPr>
                        <a:t>0.2669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7"/>
                    </a:solidFill>
                  </a:tcPr>
                </a:tc>
                <a:tc>
                  <a:txBody>
                    <a:bodyPr/>
                    <a:lstStyle/>
                    <a:p>
                      <a:pPr algn="r" fontAlgn="b"/>
                      <a:r>
                        <a:rPr lang="en-IN" sz="1100" b="0" i="0" u="none" strike="noStrike">
                          <a:solidFill>
                            <a:srgbClr val="000000"/>
                          </a:solidFill>
                          <a:effectLst/>
                          <a:latin typeface="Calibri" panose="020F0502020204030204" pitchFamily="34" charset="0"/>
                        </a:rPr>
                        <a:t>0.2108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D0"/>
                    </a:solidFill>
                  </a:tcPr>
                </a:tc>
                <a:tc>
                  <a:txBody>
                    <a:bodyPr/>
                    <a:lstStyle/>
                    <a:p>
                      <a:pPr algn="r" fontAlgn="b"/>
                      <a:r>
                        <a:rPr lang="en-IN" sz="1100" b="0" i="0" u="none" strike="noStrike">
                          <a:solidFill>
                            <a:srgbClr val="000000"/>
                          </a:solidFill>
                          <a:effectLst/>
                          <a:latin typeface="Calibri" panose="020F0502020204030204" pitchFamily="34" charset="0"/>
                        </a:rPr>
                        <a:t>0.2067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0A2"/>
                    </a:solidFill>
                  </a:tcPr>
                </a:tc>
                <a:extLst>
                  <a:ext uri="{0D108BD9-81ED-4DB2-BD59-A6C34878D82A}">
                    <a16:rowId xmlns:a16="http://schemas.microsoft.com/office/drawing/2014/main" val="974120419"/>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tx_amt_cash_in_total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0.4787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0.3904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F3FB"/>
                    </a:solidFill>
                  </a:tcPr>
                </a:tc>
                <a:tc>
                  <a:txBody>
                    <a:bodyPr/>
                    <a:lstStyle/>
                    <a:p>
                      <a:pPr algn="r" fontAlgn="b"/>
                      <a:r>
                        <a:rPr lang="en-IN" sz="1100" b="0" i="0" u="none" strike="noStrike">
                          <a:solidFill>
                            <a:srgbClr val="000000"/>
                          </a:solidFill>
                          <a:effectLst/>
                          <a:latin typeface="Calibri" panose="020F0502020204030204" pitchFamily="34" charset="0"/>
                        </a:rPr>
                        <a:t>0.2774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E0"/>
                    </a:solidFill>
                  </a:tcPr>
                </a:tc>
                <a:tc>
                  <a:txBody>
                    <a:bodyPr/>
                    <a:lstStyle/>
                    <a:p>
                      <a:pPr algn="r" fontAlgn="b"/>
                      <a:r>
                        <a:rPr lang="en-IN" sz="1100" b="0" i="0" u="none" strike="noStrike">
                          <a:solidFill>
                            <a:srgbClr val="000000"/>
                          </a:solidFill>
                          <a:effectLst/>
                          <a:latin typeface="Calibri" panose="020F0502020204030204" pitchFamily="34" charset="0"/>
                        </a:rPr>
                        <a:t>0.2220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0.2214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980303828"/>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10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tx_max_ever_dpd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0.4804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9FE"/>
                    </a:solidFill>
                  </a:tcPr>
                </a:tc>
                <a:tc>
                  <a:txBody>
                    <a:bodyPr/>
                    <a:lstStyle/>
                    <a:p>
                      <a:pPr algn="r" fontAlgn="b"/>
                      <a:r>
                        <a:rPr lang="en-IN" sz="1100" b="0" i="0" u="none" strike="noStrike">
                          <a:solidFill>
                            <a:srgbClr val="000000"/>
                          </a:solidFill>
                          <a:effectLst/>
                          <a:latin typeface="Calibri" panose="020F0502020204030204" pitchFamily="34" charset="0"/>
                        </a:rPr>
                        <a:t>0.3928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4EB"/>
                    </a:solidFill>
                  </a:tcPr>
                </a:tc>
                <a:tc>
                  <a:txBody>
                    <a:bodyPr/>
                    <a:lstStyle/>
                    <a:p>
                      <a:pPr algn="r" fontAlgn="b"/>
                      <a:r>
                        <a:rPr lang="en-IN" sz="1100" b="0" i="0" u="none" strike="noStrike">
                          <a:solidFill>
                            <a:srgbClr val="000000"/>
                          </a:solidFill>
                          <a:effectLst/>
                          <a:latin typeface="Calibri" panose="020F0502020204030204" pitchFamily="34" charset="0"/>
                        </a:rPr>
                        <a:t>0.2903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0.2267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r" fontAlgn="b"/>
                      <a:r>
                        <a:rPr lang="en-IN" sz="1100" b="0" i="0" u="none" strike="noStrike">
                          <a:solidFill>
                            <a:srgbClr val="000000"/>
                          </a:solidFill>
                          <a:effectLst/>
                          <a:latin typeface="Calibri" panose="020F0502020204030204" pitchFamily="34" charset="0"/>
                        </a:rPr>
                        <a:t>0.2263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BDE0"/>
                    </a:solidFill>
                  </a:tcPr>
                </a:tc>
                <a:extLst>
                  <a:ext uri="{0D108BD9-81ED-4DB2-BD59-A6C34878D82A}">
                    <a16:rowId xmlns:a16="http://schemas.microsoft.com/office/drawing/2014/main" val="762100142"/>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0.4911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1F2"/>
                    </a:solidFill>
                  </a:tcPr>
                </a:tc>
                <a:tc>
                  <a:txBody>
                    <a:bodyPr/>
                    <a:lstStyle/>
                    <a:p>
                      <a:pPr algn="r" fontAlgn="b"/>
                      <a:r>
                        <a:rPr lang="en-IN" sz="1100" b="0" i="0" u="none" strike="noStrike">
                          <a:solidFill>
                            <a:srgbClr val="000000"/>
                          </a:solidFill>
                          <a:effectLst/>
                          <a:latin typeface="Calibri" panose="020F0502020204030204" pitchFamily="34" charset="0"/>
                        </a:rPr>
                        <a:t>0.3874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tc>
                  <a:txBody>
                    <a:bodyPr/>
                    <a:lstStyle/>
                    <a:p>
                      <a:pPr algn="r" fontAlgn="b"/>
                      <a:r>
                        <a:rPr lang="en-IN" sz="1100" b="0" i="0" u="none" strike="noStrike">
                          <a:solidFill>
                            <a:srgbClr val="000000"/>
                          </a:solidFill>
                          <a:effectLst/>
                          <a:latin typeface="Calibri" panose="020F0502020204030204" pitchFamily="34" charset="0"/>
                        </a:rPr>
                        <a:t>0.2936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EF0"/>
                    </a:solidFill>
                  </a:tcPr>
                </a:tc>
                <a:tc>
                  <a:txBody>
                    <a:bodyPr/>
                    <a:lstStyle/>
                    <a:p>
                      <a:pPr algn="r" fontAlgn="b"/>
                      <a:r>
                        <a:rPr lang="en-IN" sz="1100" b="0" i="0" u="none" strike="noStrike">
                          <a:solidFill>
                            <a:srgbClr val="000000"/>
                          </a:solidFill>
                          <a:effectLst/>
                          <a:latin typeface="Calibri" panose="020F0502020204030204" pitchFamily="34" charset="0"/>
                        </a:rPr>
                        <a:t>0.2170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r" fontAlgn="b"/>
                      <a:r>
                        <a:rPr lang="en-IN" sz="1100" b="0" i="0" u="none" strike="noStrike">
                          <a:solidFill>
                            <a:srgbClr val="000000"/>
                          </a:solidFill>
                          <a:effectLst/>
                          <a:latin typeface="Calibri" panose="020F0502020204030204" pitchFamily="34" charset="0"/>
                        </a:rPr>
                        <a:t>0.2208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extLst>
                  <a:ext uri="{0D108BD9-81ED-4DB2-BD59-A6C34878D82A}">
                    <a16:rowId xmlns:a16="http://schemas.microsoft.com/office/drawing/2014/main" val="2997616883"/>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tx_cnt_completed_loans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0.4710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c>
                  <a:txBody>
                    <a:bodyPr/>
                    <a:lstStyle/>
                    <a:p>
                      <a:pPr algn="r" fontAlgn="b"/>
                      <a:r>
                        <a:rPr lang="en-IN" sz="1100" b="0" i="0" u="none" strike="noStrike">
                          <a:solidFill>
                            <a:srgbClr val="000000"/>
                          </a:solidFill>
                          <a:effectLst/>
                          <a:latin typeface="Calibri" panose="020F0502020204030204" pitchFamily="34" charset="0"/>
                        </a:rPr>
                        <a:t>0.3900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8FD"/>
                    </a:solidFill>
                  </a:tcPr>
                </a:tc>
                <a:tc>
                  <a:txBody>
                    <a:bodyPr/>
                    <a:lstStyle/>
                    <a:p>
                      <a:pPr algn="r" fontAlgn="b"/>
                      <a:r>
                        <a:rPr lang="en-IN" sz="1100" b="0" i="0" u="none" strike="noStrike">
                          <a:solidFill>
                            <a:srgbClr val="000000"/>
                          </a:solidFill>
                          <a:effectLst/>
                          <a:latin typeface="Calibri" panose="020F0502020204030204" pitchFamily="34" charset="0"/>
                        </a:rPr>
                        <a:t>0.3011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r" fontAlgn="b"/>
                      <a:r>
                        <a:rPr lang="en-IN" sz="1100" b="0" i="0" u="none" strike="noStrike">
                          <a:solidFill>
                            <a:srgbClr val="000000"/>
                          </a:solidFill>
                          <a:effectLst/>
                          <a:latin typeface="Calibri" panose="020F0502020204030204" pitchFamily="34" charset="0"/>
                        </a:rPr>
                        <a:t>0.2277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8D7ED"/>
                    </a:solidFill>
                  </a:tcPr>
                </a:tc>
                <a:tc>
                  <a:txBody>
                    <a:bodyPr/>
                    <a:lstStyle/>
                    <a:p>
                      <a:pPr algn="r" fontAlgn="b"/>
                      <a:r>
                        <a:rPr lang="en-IN" sz="1100" b="0" i="0" u="none" strike="noStrike">
                          <a:solidFill>
                            <a:srgbClr val="000000"/>
                          </a:solidFill>
                          <a:effectLst/>
                          <a:latin typeface="Calibri" panose="020F0502020204030204" pitchFamily="34" charset="0"/>
                        </a:rPr>
                        <a:t>0.2284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A3D3"/>
                    </a:solidFill>
                  </a:tcPr>
                </a:tc>
                <a:extLst>
                  <a:ext uri="{0D108BD9-81ED-4DB2-BD59-A6C34878D82A}">
                    <a16:rowId xmlns:a16="http://schemas.microsoft.com/office/drawing/2014/main" val="1676757037"/>
                  </a:ext>
                </a:extLst>
              </a:tr>
              <a:tr h="190500">
                <a:tc>
                  <a:txBody>
                    <a:bodyPr/>
                    <a:lstStyle/>
                    <a:p>
                      <a:pPr algn="l" fontAlgn="b"/>
                      <a:r>
                        <a:rPr lang="en-US" sz="1100" b="0" i="0" u="none" strike="noStrike">
                          <a:solidFill>
                            <a:srgbClr val="000000"/>
                          </a:solidFill>
                          <a:effectLst/>
                          <a:latin typeface="Calibri" panose="020F0502020204030204" pitchFamily="34" charset="0"/>
                        </a:rPr>
                        <a:t>Model with top 13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last_applied_loan_tenor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0.5094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AB7DD"/>
                    </a:solidFill>
                  </a:tcPr>
                </a:tc>
                <a:tc>
                  <a:txBody>
                    <a:bodyPr/>
                    <a:lstStyle/>
                    <a:p>
                      <a:pPr algn="r" fontAlgn="b"/>
                      <a:r>
                        <a:rPr lang="en-IN" sz="1100" b="0" i="0" u="none" strike="noStrike">
                          <a:solidFill>
                            <a:srgbClr val="000000"/>
                          </a:solidFill>
                          <a:effectLst/>
                          <a:latin typeface="Calibri" panose="020F0502020204030204" pitchFamily="34" charset="0"/>
                        </a:rPr>
                        <a:t>0.3897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0.3026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08EC8"/>
                    </a:solidFill>
                  </a:tcPr>
                </a:tc>
                <a:tc>
                  <a:txBody>
                    <a:bodyPr/>
                    <a:lstStyle/>
                    <a:p>
                      <a:pPr algn="r" fontAlgn="b"/>
                      <a:r>
                        <a:rPr lang="en-IN" sz="1100" b="0" i="0" u="none" strike="noStrike">
                          <a:solidFill>
                            <a:srgbClr val="000000"/>
                          </a:solidFill>
                          <a:effectLst/>
                          <a:latin typeface="Calibri" panose="020F0502020204030204" pitchFamily="34" charset="0"/>
                        </a:rPr>
                        <a:t>0.2345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8ABD7"/>
                    </a:solidFill>
                  </a:tcPr>
                </a:tc>
                <a:tc>
                  <a:txBody>
                    <a:bodyPr/>
                    <a:lstStyle/>
                    <a:p>
                      <a:pPr algn="r" fontAlgn="b"/>
                      <a:r>
                        <a:rPr lang="en-IN" sz="1100" b="0" i="0" u="none" strike="noStrike">
                          <a:solidFill>
                            <a:srgbClr val="000000"/>
                          </a:solidFill>
                          <a:effectLst/>
                          <a:latin typeface="Calibri" panose="020F0502020204030204" pitchFamily="34" charset="0"/>
                        </a:rPr>
                        <a:t>0.2271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B4DB"/>
                    </a:solidFill>
                  </a:tcPr>
                </a:tc>
                <a:extLst>
                  <a:ext uri="{0D108BD9-81ED-4DB2-BD59-A6C34878D82A}">
                    <a16:rowId xmlns:a16="http://schemas.microsoft.com/office/drawing/2014/main" val="2646906055"/>
                  </a:ext>
                </a:extLst>
              </a:tr>
              <a:tr h="190500">
                <a:tc>
                  <a:txBody>
                    <a:bodyPr/>
                    <a:lstStyle/>
                    <a:p>
                      <a:pPr algn="l" fontAlgn="b"/>
                      <a:r>
                        <a:rPr lang="en-US" sz="1100" b="1" i="0" u="none" strike="noStrike">
                          <a:solidFill>
                            <a:srgbClr val="000000"/>
                          </a:solidFill>
                          <a:effectLst/>
                          <a:latin typeface="Calibri" panose="020F0502020204030204" pitchFamily="34" charset="0"/>
                        </a:rPr>
                        <a:t>Model with top 14 feat</a:t>
                      </a:r>
                    </a:p>
                  </a:txBody>
                  <a:tcPr marL="6350" marR="6350" marT="635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tx_avg_days_bt_cash_in_trans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1100" b="1" i="0" u="none" strike="noStrike">
                          <a:solidFill>
                            <a:srgbClr val="000000"/>
                          </a:solidFill>
                          <a:effectLst/>
                          <a:latin typeface="Calibri" panose="020F0502020204030204" pitchFamily="34" charset="0"/>
                        </a:rPr>
                        <a:t>0.5281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E8DC8"/>
                    </a:solidFill>
                  </a:tcPr>
                </a:tc>
                <a:tc>
                  <a:txBody>
                    <a:bodyPr/>
                    <a:lstStyle/>
                    <a:p>
                      <a:pPr algn="r" fontAlgn="b"/>
                      <a:r>
                        <a:rPr lang="en-IN" sz="1100" b="1" i="0" u="none" strike="noStrike">
                          <a:solidFill>
                            <a:srgbClr val="000000"/>
                          </a:solidFill>
                          <a:effectLst/>
                          <a:latin typeface="Calibri" panose="020F0502020204030204" pitchFamily="34" charset="0"/>
                        </a:rPr>
                        <a:t>0.3985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1" i="0" u="none" strike="noStrike">
                          <a:solidFill>
                            <a:srgbClr val="000000"/>
                          </a:solidFill>
                          <a:effectLst/>
                          <a:latin typeface="Calibri" panose="020F0502020204030204" pitchFamily="34" charset="0"/>
                        </a:rPr>
                        <a:t>0.3030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1" i="0" u="none" strike="noStrike">
                          <a:solidFill>
                            <a:srgbClr val="000000"/>
                          </a:solidFill>
                          <a:effectLst/>
                          <a:latin typeface="Calibri" panose="020F0502020204030204" pitchFamily="34" charset="0"/>
                        </a:rPr>
                        <a:t>0.2394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1" i="0" u="none" strike="noStrike">
                          <a:solidFill>
                            <a:srgbClr val="000000"/>
                          </a:solidFill>
                          <a:effectLst/>
                          <a:latin typeface="Calibri" panose="020F0502020204030204" pitchFamily="34" charset="0"/>
                        </a:rPr>
                        <a:t>0.2290</a:t>
                      </a:r>
                    </a:p>
                  </a:txBody>
                  <a:tcPr marL="6350" marR="6350" marT="635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29BCF"/>
                    </a:solidFill>
                  </a:tcPr>
                </a:tc>
                <a:extLst>
                  <a:ext uri="{0D108BD9-81ED-4DB2-BD59-A6C34878D82A}">
                    <a16:rowId xmlns:a16="http://schemas.microsoft.com/office/drawing/2014/main" val="1242372443"/>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cs_contactable_last_90d_cnt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0.5293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0.3970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r" fontAlgn="b"/>
                      <a:r>
                        <a:rPr lang="en-IN" sz="1100" b="0" i="0" u="none" strike="noStrike">
                          <a:solidFill>
                            <a:srgbClr val="000000"/>
                          </a:solidFill>
                          <a:effectLst/>
                          <a:latin typeface="Calibri" panose="020F0502020204030204" pitchFamily="34" charset="0"/>
                        </a:rPr>
                        <a:t>0.3021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3CB"/>
                    </a:solidFill>
                  </a:tcPr>
                </a:tc>
                <a:tc>
                  <a:txBody>
                    <a:bodyPr/>
                    <a:lstStyle/>
                    <a:p>
                      <a:pPr algn="r" fontAlgn="b"/>
                      <a:r>
                        <a:rPr lang="en-IN" sz="1100" b="0" i="0" u="none" strike="noStrike">
                          <a:solidFill>
                            <a:srgbClr val="000000"/>
                          </a:solidFill>
                          <a:effectLst/>
                          <a:latin typeface="Calibri" panose="020F0502020204030204" pitchFamily="34" charset="0"/>
                        </a:rPr>
                        <a:t>0.2304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r" fontAlgn="b"/>
                      <a:r>
                        <a:rPr lang="en-IN" sz="1100" b="0" i="0" u="none" strike="noStrike" dirty="0">
                          <a:solidFill>
                            <a:srgbClr val="000000"/>
                          </a:solidFill>
                          <a:effectLst/>
                          <a:latin typeface="Calibri" panose="020F0502020204030204" pitchFamily="34" charset="0"/>
                        </a:rPr>
                        <a:t>0.2304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510054176"/>
                  </a:ext>
                </a:extLst>
              </a:tr>
            </a:tbl>
          </a:graphicData>
        </a:graphic>
      </p:graphicFrame>
    </p:spTree>
    <p:extLst>
      <p:ext uri="{BB962C8B-B14F-4D97-AF65-F5344CB8AC3E}">
        <p14:creationId xmlns:p14="http://schemas.microsoft.com/office/powerpoint/2010/main" val="342859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8</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(14 features)</a:t>
            </a:r>
          </a:p>
        </p:txBody>
      </p:sp>
    </p:spTree>
    <p:extLst>
      <p:ext uri="{BB962C8B-B14F-4D97-AF65-F5344CB8AC3E}">
        <p14:creationId xmlns:p14="http://schemas.microsoft.com/office/powerpoint/2010/main" val="6330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533B-D662-0A29-D7BE-CBFBCB1AD5F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54FEC7-274D-746C-DEF6-071FC916100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tx_med_days_bt_cash_out_trans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162EA50-7DF9-9AF0-DA5A-3292A29C6F8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7C6121C5-2F04-D351-F8AA-1ED64784E7DC}"/>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AB5C996E-70E5-16E3-B2D2-09E369BD3919}"/>
              </a:ext>
            </a:extLst>
          </p:cNvPr>
          <p:cNvSpPr txBox="1"/>
          <p:nvPr/>
        </p:nvSpPr>
        <p:spPr>
          <a:xfrm>
            <a:off x="6683668" y="1172172"/>
            <a:ext cx="4350678" cy="292388"/>
          </a:xfrm>
          <a:prstGeom prst="rect">
            <a:avLst/>
          </a:prstGeom>
          <a:noFill/>
        </p:spPr>
        <p:txBody>
          <a:bodyPr wrap="square" rtlCol="0">
            <a:spAutoFit/>
          </a:bodyPr>
          <a:lstStyle/>
          <a:p>
            <a:r>
              <a:rPr lang="en-US" sz="1300"/>
              <a:t>The median number of days between cash-out transactions.</a:t>
            </a:r>
            <a:endParaRPr lang="en-IN" sz="1300"/>
          </a:p>
        </p:txBody>
      </p:sp>
      <p:sp>
        <p:nvSpPr>
          <p:cNvPr id="11" name="TextBox 10">
            <a:extLst>
              <a:ext uri="{FF2B5EF4-FFF2-40B4-BE49-F238E27FC236}">
                <a16:creationId xmlns:a16="http://schemas.microsoft.com/office/drawing/2014/main" id="{F497144C-1A6F-6E3A-0CA9-61DC05F8F40B}"/>
              </a:ext>
            </a:extLst>
          </p:cNvPr>
          <p:cNvSpPr txBox="1"/>
          <p:nvPr/>
        </p:nvSpPr>
        <p:spPr>
          <a:xfrm>
            <a:off x="7574410" y="300440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BCEFD9A1-1BC9-F3E0-80FB-C016B5E840C5}"/>
              </a:ext>
            </a:extLst>
          </p:cNvPr>
          <p:cNvPicPr>
            <a:picLocks noChangeAspect="1"/>
          </p:cNvPicPr>
          <p:nvPr/>
        </p:nvPicPr>
        <p:blipFill>
          <a:blip r:embed="rId2"/>
          <a:stretch>
            <a:fillRect/>
          </a:stretch>
        </p:blipFill>
        <p:spPr>
          <a:xfrm>
            <a:off x="762691" y="968954"/>
            <a:ext cx="4514850" cy="1524224"/>
          </a:xfrm>
          <a:prstGeom prst="rect">
            <a:avLst/>
          </a:prstGeom>
        </p:spPr>
      </p:pic>
      <p:pic>
        <p:nvPicPr>
          <p:cNvPr id="10" name="Picture 9">
            <a:extLst>
              <a:ext uri="{FF2B5EF4-FFF2-40B4-BE49-F238E27FC236}">
                <a16:creationId xmlns:a16="http://schemas.microsoft.com/office/drawing/2014/main" id="{A7285034-439D-8A93-700B-7425470FC868}"/>
              </a:ext>
            </a:extLst>
          </p:cNvPr>
          <p:cNvPicPr>
            <a:picLocks noChangeAspect="1"/>
          </p:cNvPicPr>
          <p:nvPr/>
        </p:nvPicPr>
        <p:blipFill>
          <a:blip r:embed="rId3"/>
          <a:stretch>
            <a:fillRect/>
          </a:stretch>
        </p:blipFill>
        <p:spPr>
          <a:xfrm>
            <a:off x="619036" y="2627717"/>
            <a:ext cx="5809367" cy="3691783"/>
          </a:xfrm>
          <a:prstGeom prst="rect">
            <a:avLst/>
          </a:prstGeom>
        </p:spPr>
      </p:pic>
      <p:pic>
        <p:nvPicPr>
          <p:cNvPr id="12" name="Picture 11">
            <a:extLst>
              <a:ext uri="{FF2B5EF4-FFF2-40B4-BE49-F238E27FC236}">
                <a16:creationId xmlns:a16="http://schemas.microsoft.com/office/drawing/2014/main" id="{E4F263A8-8A05-152E-1834-A292B33E199A}"/>
              </a:ext>
            </a:extLst>
          </p:cNvPr>
          <p:cNvPicPr>
            <a:picLocks noChangeAspect="1"/>
          </p:cNvPicPr>
          <p:nvPr/>
        </p:nvPicPr>
        <p:blipFill>
          <a:blip r:embed="rId4"/>
          <a:stretch>
            <a:fillRect/>
          </a:stretch>
        </p:blipFill>
        <p:spPr>
          <a:xfrm>
            <a:off x="7486116" y="3311062"/>
            <a:ext cx="4344969" cy="2325092"/>
          </a:xfrm>
          <a:prstGeom prst="rect">
            <a:avLst/>
          </a:prstGeom>
        </p:spPr>
      </p:pic>
    </p:spTree>
    <p:extLst>
      <p:ext uri="{BB962C8B-B14F-4D97-AF65-F5344CB8AC3E}">
        <p14:creationId xmlns:p14="http://schemas.microsoft.com/office/powerpoint/2010/main" val="1526267575"/>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204285D-EC20-4417-94C9-1222F562DD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TotalTime>
  <Words>2257</Words>
  <Application>Microsoft Office PowerPoint</Application>
  <PresentationFormat>Widescreen</PresentationFormat>
  <Paragraphs>552</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 Narrow</vt:lpstr>
      <vt:lpstr>Arial</vt:lpstr>
      <vt:lpstr>Calibri</vt:lpstr>
      <vt:lpstr>Segoe Sans</vt:lpstr>
      <vt:lpstr>Univers</vt:lpstr>
      <vt:lpstr>Univers LT</vt:lpstr>
      <vt:lpstr>Wingdings</vt:lpstr>
      <vt:lpstr>1_Office Theme</vt:lpstr>
      <vt:lpstr>Trench 3 Transaction Score for B Score Model for Cash </vt:lpstr>
      <vt:lpstr>Architecture Overview of TDB’s Risk Scorecards</vt:lpstr>
      <vt:lpstr>Cash Loan B Score Transaction Scorecard was developed on Trench 3 users</vt:lpstr>
      <vt:lpstr>FSPD30 rate month-on-month (Cash)</vt:lpstr>
      <vt:lpstr>PowerPoint Presentation</vt:lpstr>
      <vt:lpstr>SHAP (14 feat) </vt:lpstr>
      <vt:lpstr>PowerPoint Presentation</vt:lpstr>
      <vt:lpstr>Feature Evaluation Plots (14 features)</vt:lpstr>
      <vt:lpstr>tx_med_days_bt_cash_out_trans</vt:lpstr>
      <vt:lpstr>tx_cnt_installments_paid_tot_with_dpd</vt:lpstr>
      <vt:lpstr>time_since_last_applied_loan_application_time</vt:lpstr>
      <vt:lpstr>cnt_jira_tickets_created_bin</vt:lpstr>
      <vt:lpstr>last_applied_loan_decision</vt:lpstr>
      <vt:lpstr>tx_min_age_completed_loans</vt:lpstr>
      <vt:lpstr>last_applied_loan_type_bin</vt:lpstr>
      <vt:lpstr>dob_observation_date</vt:lpstr>
      <vt:lpstr>tx_amt_cash_in_total</vt:lpstr>
      <vt:lpstr>tx_max_ever_dpd</vt:lpstr>
      <vt:lpstr>meng_no_of_logins</vt:lpstr>
      <vt:lpstr>tx_cnt_completed_loans</vt:lpstr>
      <vt:lpstr>last_applied_loan_tenor</vt:lpstr>
      <vt:lpstr>tx_avg_days_bt_cash_in_trans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lastModifiedBy>Bhuvanesh</cp:lastModifiedBy>
  <cp:revision>1</cp:revision>
  <dcterms:created xsi:type="dcterms:W3CDTF">2023-11-14T06:47:28Z</dcterms:created>
  <dcterms:modified xsi:type="dcterms:W3CDTF">2025-06-11T08:13:52Z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