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sldIdLst>
    <p:sldId id="498" r:id="rId5"/>
    <p:sldId id="730" r:id="rId6"/>
    <p:sldId id="696" r:id="rId7"/>
    <p:sldId id="734" r:id="rId8"/>
    <p:sldId id="690" r:id="rId9"/>
    <p:sldId id="733" r:id="rId10"/>
    <p:sldId id="709" r:id="rId11"/>
    <p:sldId id="689" r:id="rId12"/>
    <p:sldId id="736" r:id="rId13"/>
    <p:sldId id="741" r:id="rId14"/>
    <p:sldId id="738" r:id="rId15"/>
    <p:sldId id="752" r:id="rId16"/>
    <p:sldId id="743" r:id="rId17"/>
    <p:sldId id="737" r:id="rId18"/>
    <p:sldId id="739" r:id="rId19"/>
    <p:sldId id="735" r:id="rId20"/>
    <p:sldId id="744" r:id="rId21"/>
    <p:sldId id="747" r:id="rId22"/>
    <p:sldId id="742" r:id="rId23"/>
    <p:sldId id="745" r:id="rId24"/>
    <p:sldId id="740" r:id="rId25"/>
    <p:sldId id="746" r:id="rId26"/>
    <p:sldId id="657" r:id="rId27"/>
    <p:sldId id="75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209E68-3F31-EED9-F42D-AF7C94EE506C}" v="6" dt="2025-08-22T09:49:50.2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deepa P" userId="S::pparameshvaran@tonikbank.com::ba3c13e9-ce31-4e98-8655-9daa7e0bceff" providerId="AD" clId="Web-{2B43DD1B-6103-F378-9530-892BF3A9883C}"/>
    <pc:docChg chg="delSld modSld sldOrd">
      <pc:chgData name="Pradeepa P" userId="S::pparameshvaran@tonikbank.com::ba3c13e9-ce31-4e98-8655-9daa7e0bceff" providerId="AD" clId="Web-{2B43DD1B-6103-F378-9530-892BF3A9883C}" dt="2025-04-02T10:38:22.939" v="243" actId="20577"/>
      <pc:docMkLst>
        <pc:docMk/>
      </pc:docMkLst>
      <pc:sldChg chg="modSp">
        <pc:chgData name="Pradeepa P" userId="S::pparameshvaran@tonikbank.com::ba3c13e9-ce31-4e98-8655-9daa7e0bceff" providerId="AD" clId="Web-{2B43DD1B-6103-F378-9530-892BF3A9883C}" dt="2025-04-02T10:38:22.939" v="243" actId="20577"/>
        <pc:sldMkLst>
          <pc:docMk/>
          <pc:sldMk cId="66528652" sldId="666"/>
        </pc:sldMkLst>
      </pc:sldChg>
      <pc:sldChg chg="ord">
        <pc:chgData name="Pradeepa P" userId="S::pparameshvaran@tonikbank.com::ba3c13e9-ce31-4e98-8655-9daa7e0bceff" providerId="AD" clId="Web-{2B43DD1B-6103-F378-9530-892BF3A9883C}" dt="2025-04-02T10:24:14.341" v="49"/>
        <pc:sldMkLst>
          <pc:docMk/>
          <pc:sldMk cId="171521606" sldId="674"/>
        </pc:sldMkLst>
      </pc:sldChg>
      <pc:sldChg chg="modSp ord">
        <pc:chgData name="Pradeepa P" userId="S::pparameshvaran@tonikbank.com::ba3c13e9-ce31-4e98-8655-9daa7e0bceff" providerId="AD" clId="Web-{2B43DD1B-6103-F378-9530-892BF3A9883C}" dt="2025-04-02T10:22:46.759" v="44" actId="20577"/>
        <pc:sldMkLst>
          <pc:docMk/>
          <pc:sldMk cId="1535341340" sldId="677"/>
        </pc:sldMkLst>
      </pc:sldChg>
      <pc:sldChg chg="ord">
        <pc:chgData name="Pradeepa P" userId="S::pparameshvaran@tonikbank.com::ba3c13e9-ce31-4e98-8655-9daa7e0bceff" providerId="AD" clId="Web-{2B43DD1B-6103-F378-9530-892BF3A9883C}" dt="2025-04-02T10:21:50.788" v="38"/>
        <pc:sldMkLst>
          <pc:docMk/>
          <pc:sldMk cId="1597031962" sldId="678"/>
        </pc:sldMkLst>
      </pc:sldChg>
      <pc:sldChg chg="modSp">
        <pc:chgData name="Pradeepa P" userId="S::pparameshvaran@tonikbank.com::ba3c13e9-ce31-4e98-8655-9daa7e0bceff" providerId="AD" clId="Web-{2B43DD1B-6103-F378-9530-892BF3A9883C}" dt="2025-04-02T10:24:06.872" v="48" actId="20577"/>
        <pc:sldMkLst>
          <pc:docMk/>
          <pc:sldMk cId="363834639" sldId="681"/>
        </pc:sldMkLst>
      </pc:sldChg>
      <pc:sldChg chg="modSp">
        <pc:chgData name="Pradeepa P" userId="S::pparameshvaran@tonikbank.com::ba3c13e9-ce31-4e98-8655-9daa7e0bceff" providerId="AD" clId="Web-{2B43DD1B-6103-F378-9530-892BF3A9883C}" dt="2025-04-02T10:37:58.157" v="240" actId="20577"/>
        <pc:sldMkLst>
          <pc:docMk/>
          <pc:sldMk cId="633098496" sldId="689"/>
        </pc:sldMkLst>
      </pc:sldChg>
      <pc:sldChg chg="modSp">
        <pc:chgData name="Pradeepa P" userId="S::pparameshvaran@tonikbank.com::ba3c13e9-ce31-4e98-8655-9daa7e0bceff" providerId="AD" clId="Web-{2B43DD1B-6103-F378-9530-892BF3A9883C}" dt="2025-04-02T10:10:26.416" v="14" actId="20577"/>
        <pc:sldMkLst>
          <pc:docMk/>
          <pc:sldMk cId="4067340277" sldId="690"/>
        </pc:sldMkLst>
      </pc:sldChg>
      <pc:sldChg chg="addSp delSp modSp">
        <pc:chgData name="Pradeepa P" userId="S::pparameshvaran@tonikbank.com::ba3c13e9-ce31-4e98-8655-9daa7e0bceff" providerId="AD" clId="Web-{2B43DD1B-6103-F378-9530-892BF3A9883C}" dt="2025-04-02T06:49:07.223" v="12"/>
        <pc:sldMkLst>
          <pc:docMk/>
          <pc:sldMk cId="2942096670" sldId="696"/>
        </pc:sldMkLst>
      </pc:sldChg>
      <pc:sldChg chg="addSp delSp modSp">
        <pc:chgData name="Pradeepa P" userId="S::pparameshvaran@tonikbank.com::ba3c13e9-ce31-4e98-8655-9daa7e0bceff" providerId="AD" clId="Web-{2B43DD1B-6103-F378-9530-892BF3A9883C}" dt="2025-04-02T10:20:09.300" v="31" actId="14100"/>
        <pc:sldMkLst>
          <pc:docMk/>
          <pc:sldMk cId="1783882869" sldId="697"/>
        </pc:sldMkLst>
      </pc:sldChg>
      <pc:sldChg chg="ord">
        <pc:chgData name="Pradeepa P" userId="S::pparameshvaran@tonikbank.com::ba3c13e9-ce31-4e98-8655-9daa7e0bceff" providerId="AD" clId="Web-{2B43DD1B-6103-F378-9530-892BF3A9883C}" dt="2025-04-02T10:21:27.475" v="36"/>
        <pc:sldMkLst>
          <pc:docMk/>
          <pc:sldMk cId="2512632572" sldId="699"/>
        </pc:sldMkLst>
      </pc:sldChg>
      <pc:sldChg chg="modSp ord">
        <pc:chgData name="Pradeepa P" userId="S::pparameshvaran@tonikbank.com::ba3c13e9-ce31-4e98-8655-9daa7e0bceff" providerId="AD" clId="Web-{2B43DD1B-6103-F378-9530-892BF3A9883C}" dt="2025-04-02T10:21:38.553" v="37"/>
        <pc:sldMkLst>
          <pc:docMk/>
          <pc:sldMk cId="2925055086" sldId="701"/>
        </pc:sldMkLst>
      </pc:sldChg>
      <pc:sldChg chg="del">
        <pc:chgData name="Pradeepa P" userId="S::pparameshvaran@tonikbank.com::ba3c13e9-ce31-4e98-8655-9daa7e0bceff" providerId="AD" clId="Web-{2B43DD1B-6103-F378-9530-892BF3A9883C}" dt="2025-04-02T10:24:27.998" v="50"/>
        <pc:sldMkLst>
          <pc:docMk/>
          <pc:sldMk cId="1459693824" sldId="702"/>
        </pc:sldMkLst>
      </pc:sldChg>
      <pc:sldChg chg="modSp">
        <pc:chgData name="Pradeepa P" userId="S::pparameshvaran@tonikbank.com::ba3c13e9-ce31-4e98-8655-9daa7e0bceff" providerId="AD" clId="Web-{2B43DD1B-6103-F378-9530-892BF3A9883C}" dt="2025-04-02T10:22:12.649" v="41" actId="20577"/>
        <pc:sldMkLst>
          <pc:docMk/>
          <pc:sldMk cId="356660738" sldId="707"/>
        </pc:sldMkLst>
      </pc:sldChg>
      <pc:sldChg chg="modSp">
        <pc:chgData name="Pradeepa P" userId="S::pparameshvaran@tonikbank.com::ba3c13e9-ce31-4e98-8655-9daa7e0bceff" providerId="AD" clId="Web-{2B43DD1B-6103-F378-9530-892BF3A9883C}" dt="2025-04-02T10:37:49.328" v="238"/>
        <pc:sldMkLst>
          <pc:docMk/>
          <pc:sldMk cId="3428591970" sldId="709"/>
        </pc:sldMkLst>
      </pc:sldChg>
      <pc:sldChg chg="modSp">
        <pc:chgData name="Pradeepa P" userId="S::pparameshvaran@tonikbank.com::ba3c13e9-ce31-4e98-8655-9daa7e0bceff" providerId="AD" clId="Web-{2B43DD1B-6103-F378-9530-892BF3A9883C}" dt="2025-04-02T10:24:33.467" v="51" actId="20577"/>
        <pc:sldMkLst>
          <pc:docMk/>
          <pc:sldMk cId="2606321248" sldId="710"/>
        </pc:sldMkLst>
      </pc:sldChg>
      <pc:sldChg chg="modSp ord">
        <pc:chgData name="Pradeepa P" userId="S::pparameshvaran@tonikbank.com::ba3c13e9-ce31-4e98-8655-9daa7e0bceff" providerId="AD" clId="Web-{2B43DD1B-6103-F378-9530-892BF3A9883C}" dt="2025-04-02T10:20:45.989" v="35" actId="20577"/>
        <pc:sldMkLst>
          <pc:docMk/>
          <pc:sldMk cId="2527921208" sldId="713"/>
        </pc:sldMkLst>
      </pc:sldChg>
      <pc:sldChg chg="modSp">
        <pc:chgData name="Pradeepa P" userId="S::pparameshvaran@tonikbank.com::ba3c13e9-ce31-4e98-8655-9daa7e0bceff" providerId="AD" clId="Web-{2B43DD1B-6103-F378-9530-892BF3A9883C}" dt="2025-04-02T10:24:41.545" v="53" actId="20577"/>
        <pc:sldMkLst>
          <pc:docMk/>
          <pc:sldMk cId="3926436191" sldId="714"/>
        </pc:sldMkLst>
      </pc:sldChg>
      <pc:sldChg chg="ord">
        <pc:chgData name="Pradeepa P" userId="S::pparameshvaran@tonikbank.com::ba3c13e9-ce31-4e98-8655-9daa7e0bceff" providerId="AD" clId="Web-{2B43DD1B-6103-F378-9530-892BF3A9883C}" dt="2025-04-02T10:23:04.698" v="46"/>
        <pc:sldMkLst>
          <pc:docMk/>
          <pc:sldMk cId="4272342944" sldId="715"/>
        </pc:sldMkLst>
      </pc:sldChg>
    </pc:docChg>
  </pc:docChgLst>
  <pc:docChgLst>
    <pc:chgData name="Bhuvanesh" userId="4650cd39-8dbb-4c0f-8fda-594efc81948c" providerId="ADAL" clId="{CF10A008-84A3-4CED-BB1E-1173E1C6C953}"/>
    <pc:docChg chg="undo redo custSel addSld delSld modSld sldOrd">
      <pc:chgData name="Bhuvanesh" userId="4650cd39-8dbb-4c0f-8fda-594efc81948c" providerId="ADAL" clId="{CF10A008-84A3-4CED-BB1E-1173E1C6C953}" dt="2025-05-09T09:06:18.385" v="3277" actId="1076"/>
      <pc:docMkLst>
        <pc:docMk/>
      </pc:docMkLst>
      <pc:sldChg chg="modSp mod">
        <pc:chgData name="Bhuvanesh" userId="4650cd39-8dbb-4c0f-8fda-594efc81948c" providerId="ADAL" clId="{CF10A008-84A3-4CED-BB1E-1173E1C6C953}" dt="2025-05-09T09:06:18.385" v="3277" actId="1076"/>
        <pc:sldMkLst>
          <pc:docMk/>
          <pc:sldMk cId="4129944639" sldId="498"/>
        </pc:sldMkLst>
      </pc:sldChg>
      <pc:sldChg chg="del">
        <pc:chgData name="Bhuvanesh" userId="4650cd39-8dbb-4c0f-8fda-594efc81948c" providerId="ADAL" clId="{CF10A008-84A3-4CED-BB1E-1173E1C6C953}" dt="2025-04-23T14:12:07.113" v="725" actId="47"/>
        <pc:sldMkLst>
          <pc:docMk/>
          <pc:sldMk cId="66528652" sldId="666"/>
        </pc:sldMkLst>
      </pc:sldChg>
      <pc:sldChg chg="del">
        <pc:chgData name="Bhuvanesh" userId="4650cd39-8dbb-4c0f-8fda-594efc81948c" providerId="ADAL" clId="{CF10A008-84A3-4CED-BB1E-1173E1C6C953}" dt="2025-04-23T14:12:07.113" v="725" actId="47"/>
        <pc:sldMkLst>
          <pc:docMk/>
          <pc:sldMk cId="171521606" sldId="674"/>
        </pc:sldMkLst>
      </pc:sldChg>
      <pc:sldChg chg="del">
        <pc:chgData name="Bhuvanesh" userId="4650cd39-8dbb-4c0f-8fda-594efc81948c" providerId="ADAL" clId="{CF10A008-84A3-4CED-BB1E-1173E1C6C953}" dt="2025-04-23T14:12:07.113" v="725" actId="47"/>
        <pc:sldMkLst>
          <pc:docMk/>
          <pc:sldMk cId="1535341340" sldId="677"/>
        </pc:sldMkLst>
      </pc:sldChg>
      <pc:sldChg chg="del">
        <pc:chgData name="Bhuvanesh" userId="4650cd39-8dbb-4c0f-8fda-594efc81948c" providerId="ADAL" clId="{CF10A008-84A3-4CED-BB1E-1173E1C6C953}" dt="2025-04-23T14:11:51.613" v="722" actId="47"/>
        <pc:sldMkLst>
          <pc:docMk/>
          <pc:sldMk cId="1597031962" sldId="678"/>
        </pc:sldMkLst>
      </pc:sldChg>
      <pc:sldChg chg="del">
        <pc:chgData name="Bhuvanesh" userId="4650cd39-8dbb-4c0f-8fda-594efc81948c" providerId="ADAL" clId="{CF10A008-84A3-4CED-BB1E-1173E1C6C953}" dt="2025-04-23T14:11:57.757" v="723" actId="47"/>
        <pc:sldMkLst>
          <pc:docMk/>
          <pc:sldMk cId="363834639" sldId="681"/>
        </pc:sldMkLst>
      </pc:sldChg>
      <pc:sldChg chg="modSp mod">
        <pc:chgData name="Bhuvanesh" userId="4650cd39-8dbb-4c0f-8fda-594efc81948c" providerId="ADAL" clId="{CF10A008-84A3-4CED-BB1E-1173E1C6C953}" dt="2025-04-23T13:28:07.457" v="559" actId="20577"/>
        <pc:sldMkLst>
          <pc:docMk/>
          <pc:sldMk cId="633098496" sldId="689"/>
        </pc:sldMkLst>
      </pc:sldChg>
      <pc:sldChg chg="delSp modSp mod">
        <pc:chgData name="Bhuvanesh" userId="4650cd39-8dbb-4c0f-8fda-594efc81948c" providerId="ADAL" clId="{CF10A008-84A3-4CED-BB1E-1173E1C6C953}" dt="2025-05-08T08:53:56.849" v="1868" actId="20577"/>
        <pc:sldMkLst>
          <pc:docMk/>
          <pc:sldMk cId="4067340277" sldId="690"/>
        </pc:sldMkLst>
      </pc:sldChg>
      <pc:sldChg chg="addSp delSp modSp mod">
        <pc:chgData name="Bhuvanesh" userId="4650cd39-8dbb-4c0f-8fda-594efc81948c" providerId="ADAL" clId="{CF10A008-84A3-4CED-BB1E-1173E1C6C953}" dt="2025-05-09T08:43:01.666" v="3269" actId="798"/>
        <pc:sldMkLst>
          <pc:docMk/>
          <pc:sldMk cId="2942096670" sldId="696"/>
        </pc:sldMkLst>
      </pc:sldChg>
      <pc:sldChg chg="del">
        <pc:chgData name="Bhuvanesh" userId="4650cd39-8dbb-4c0f-8fda-594efc81948c" providerId="ADAL" clId="{CF10A008-84A3-4CED-BB1E-1173E1C6C953}" dt="2025-04-23T14:11:47.646" v="721" actId="47"/>
        <pc:sldMkLst>
          <pc:docMk/>
          <pc:sldMk cId="2512632572" sldId="699"/>
        </pc:sldMkLst>
      </pc:sldChg>
      <pc:sldChg chg="del">
        <pc:chgData name="Bhuvanesh" userId="4650cd39-8dbb-4c0f-8fda-594efc81948c" providerId="ADAL" clId="{CF10A008-84A3-4CED-BB1E-1173E1C6C953}" dt="2025-04-23T14:11:46.176" v="720" actId="47"/>
        <pc:sldMkLst>
          <pc:docMk/>
          <pc:sldMk cId="2925055086" sldId="701"/>
        </pc:sldMkLst>
      </pc:sldChg>
      <pc:sldChg chg="del">
        <pc:chgData name="Bhuvanesh" userId="4650cd39-8dbb-4c0f-8fda-594efc81948c" providerId="ADAL" clId="{CF10A008-84A3-4CED-BB1E-1173E1C6C953}" dt="2025-04-23T14:12:00.461" v="724" actId="47"/>
        <pc:sldMkLst>
          <pc:docMk/>
          <pc:sldMk cId="356660738" sldId="707"/>
        </pc:sldMkLst>
      </pc:sldChg>
      <pc:sldChg chg="addSp delSp modSp mod">
        <pc:chgData name="Bhuvanesh" userId="4650cd39-8dbb-4c0f-8fda-594efc81948c" providerId="ADAL" clId="{CF10A008-84A3-4CED-BB1E-1173E1C6C953}" dt="2025-05-09T07:30:10.615" v="2931" actId="242"/>
        <pc:sldMkLst>
          <pc:docMk/>
          <pc:sldMk cId="3428591970" sldId="709"/>
        </pc:sldMkLst>
      </pc:sldChg>
      <pc:sldChg chg="del">
        <pc:chgData name="Bhuvanesh" userId="4650cd39-8dbb-4c0f-8fda-594efc81948c" providerId="ADAL" clId="{CF10A008-84A3-4CED-BB1E-1173E1C6C953}" dt="2025-04-23T14:12:07.113" v="725" actId="47"/>
        <pc:sldMkLst>
          <pc:docMk/>
          <pc:sldMk cId="2606321248" sldId="710"/>
        </pc:sldMkLst>
      </pc:sldChg>
      <pc:sldChg chg="del">
        <pc:chgData name="Bhuvanesh" userId="4650cd39-8dbb-4c0f-8fda-594efc81948c" providerId="ADAL" clId="{CF10A008-84A3-4CED-BB1E-1173E1C6C953}" dt="2025-04-23T14:11:43.789" v="719" actId="47"/>
        <pc:sldMkLst>
          <pc:docMk/>
          <pc:sldMk cId="1756677345" sldId="712"/>
        </pc:sldMkLst>
      </pc:sldChg>
      <pc:sldChg chg="del">
        <pc:chgData name="Bhuvanesh" userId="4650cd39-8dbb-4c0f-8fda-594efc81948c" providerId="ADAL" clId="{CF10A008-84A3-4CED-BB1E-1173E1C6C953}" dt="2025-04-23T14:12:07.113" v="725" actId="47"/>
        <pc:sldMkLst>
          <pc:docMk/>
          <pc:sldMk cId="2527921208" sldId="713"/>
        </pc:sldMkLst>
      </pc:sldChg>
      <pc:sldChg chg="del">
        <pc:chgData name="Bhuvanesh" userId="4650cd39-8dbb-4c0f-8fda-594efc81948c" providerId="ADAL" clId="{CF10A008-84A3-4CED-BB1E-1173E1C6C953}" dt="2025-04-23T14:12:07.113" v="725" actId="47"/>
        <pc:sldMkLst>
          <pc:docMk/>
          <pc:sldMk cId="3926436191" sldId="714"/>
        </pc:sldMkLst>
      </pc:sldChg>
      <pc:sldChg chg="del">
        <pc:chgData name="Bhuvanesh" userId="4650cd39-8dbb-4c0f-8fda-594efc81948c" providerId="ADAL" clId="{CF10A008-84A3-4CED-BB1E-1173E1C6C953}" dt="2025-04-23T14:12:07.113" v="725" actId="47"/>
        <pc:sldMkLst>
          <pc:docMk/>
          <pc:sldMk cId="4272342944" sldId="715"/>
        </pc:sldMkLst>
      </pc:sldChg>
      <pc:sldChg chg="modSp mod">
        <pc:chgData name="Bhuvanesh" userId="4650cd39-8dbb-4c0f-8fda-594efc81948c" providerId="ADAL" clId="{CF10A008-84A3-4CED-BB1E-1173E1C6C953}" dt="2025-04-23T12:04:01.287" v="34" actId="113"/>
        <pc:sldMkLst>
          <pc:docMk/>
          <pc:sldMk cId="13548610" sldId="730"/>
        </pc:sldMkLst>
      </pc:sldChg>
      <pc:sldChg chg="addSp delSp modSp mod">
        <pc:chgData name="Bhuvanesh" userId="4650cd39-8dbb-4c0f-8fda-594efc81948c" providerId="ADAL" clId="{CF10A008-84A3-4CED-BB1E-1173E1C6C953}" dt="2025-05-08T06:23:25.609" v="1142" actId="14100"/>
        <pc:sldMkLst>
          <pc:docMk/>
          <pc:sldMk cId="2995196123" sldId="733"/>
        </pc:sldMkLst>
      </pc:sldChg>
      <pc:sldChg chg="addSp delSp modSp add mod">
        <pc:chgData name="Bhuvanesh" userId="4650cd39-8dbb-4c0f-8fda-594efc81948c" providerId="ADAL" clId="{CF10A008-84A3-4CED-BB1E-1173E1C6C953}" dt="2025-05-09T06:57:54.653" v="2926" actId="20577"/>
        <pc:sldMkLst>
          <pc:docMk/>
          <pc:sldMk cId="203508966" sldId="734"/>
        </pc:sldMkLst>
      </pc:sldChg>
      <pc:sldChg chg="addSp delSp modSp add mod setBg delDesignElem">
        <pc:chgData name="Bhuvanesh" userId="4650cd39-8dbb-4c0f-8fda-594efc81948c" providerId="ADAL" clId="{CF10A008-84A3-4CED-BB1E-1173E1C6C953}" dt="2025-05-09T07:47:34.954" v="2974" actId="20577"/>
        <pc:sldMkLst>
          <pc:docMk/>
          <pc:sldMk cId="1330816650" sldId="735"/>
        </pc:sldMkLst>
      </pc:sldChg>
      <pc:sldChg chg="add del">
        <pc:chgData name="Bhuvanesh" userId="4650cd39-8dbb-4c0f-8fda-594efc81948c" providerId="ADAL" clId="{CF10A008-84A3-4CED-BB1E-1173E1C6C953}" dt="2025-04-23T13:28:02.186" v="557" actId="47"/>
        <pc:sldMkLst>
          <pc:docMk/>
          <pc:sldMk cId="2530845296" sldId="735"/>
        </pc:sldMkLst>
      </pc:sldChg>
      <pc:sldChg chg="addSp delSp modSp add mod">
        <pc:chgData name="Bhuvanesh" userId="4650cd39-8dbb-4c0f-8fda-594efc81948c" providerId="ADAL" clId="{CF10A008-84A3-4CED-BB1E-1173E1C6C953}" dt="2025-05-09T07:56:40.232" v="3147" actId="20577"/>
        <pc:sldMkLst>
          <pc:docMk/>
          <pc:sldMk cId="643285585" sldId="736"/>
        </pc:sldMkLst>
      </pc:sldChg>
      <pc:sldChg chg="addSp delSp modSp add del mod">
        <pc:chgData name="Bhuvanesh" userId="4650cd39-8dbb-4c0f-8fda-594efc81948c" providerId="ADAL" clId="{CF10A008-84A3-4CED-BB1E-1173E1C6C953}" dt="2025-05-08T08:15:26.035" v="1357" actId="47"/>
        <pc:sldMkLst>
          <pc:docMk/>
          <pc:sldMk cId="975597070" sldId="736"/>
        </pc:sldMkLst>
      </pc:sldChg>
      <pc:sldChg chg="addSp delSp modSp add mod">
        <pc:chgData name="Bhuvanesh" userId="4650cd39-8dbb-4c0f-8fda-594efc81948c" providerId="ADAL" clId="{CF10A008-84A3-4CED-BB1E-1173E1C6C953}" dt="2025-05-09T07:54:38.192" v="3145" actId="108"/>
        <pc:sldMkLst>
          <pc:docMk/>
          <pc:sldMk cId="3025716360" sldId="737"/>
        </pc:sldMkLst>
      </pc:sldChg>
      <pc:sldChg chg="addSp delSp modSp add del mod">
        <pc:chgData name="Bhuvanesh" userId="4650cd39-8dbb-4c0f-8fda-594efc81948c" providerId="ADAL" clId="{CF10A008-84A3-4CED-BB1E-1173E1C6C953}" dt="2025-05-08T08:15:26.035" v="1357" actId="47"/>
        <pc:sldMkLst>
          <pc:docMk/>
          <pc:sldMk cId="3845711225" sldId="737"/>
        </pc:sldMkLst>
      </pc:sldChg>
      <pc:sldChg chg="addSp delSp modSp add del mod">
        <pc:chgData name="Bhuvanesh" userId="4650cd39-8dbb-4c0f-8fda-594efc81948c" providerId="ADAL" clId="{CF10A008-84A3-4CED-BB1E-1173E1C6C953}" dt="2025-05-08T08:15:26.035" v="1357" actId="47"/>
        <pc:sldMkLst>
          <pc:docMk/>
          <pc:sldMk cId="849302130" sldId="738"/>
        </pc:sldMkLst>
      </pc:sldChg>
      <pc:sldChg chg="addSp delSp modSp add mod">
        <pc:chgData name="Bhuvanesh" userId="4650cd39-8dbb-4c0f-8fda-594efc81948c" providerId="ADAL" clId="{CF10A008-84A3-4CED-BB1E-1173E1C6C953}" dt="2025-05-09T06:13:28.213" v="2813" actId="20577"/>
        <pc:sldMkLst>
          <pc:docMk/>
          <pc:sldMk cId="3257130989" sldId="738"/>
        </pc:sldMkLst>
      </pc:sldChg>
      <pc:sldChg chg="addSp delSp modSp add del mod">
        <pc:chgData name="Bhuvanesh" userId="4650cd39-8dbb-4c0f-8fda-594efc81948c" providerId="ADAL" clId="{CF10A008-84A3-4CED-BB1E-1173E1C6C953}" dt="2025-05-08T08:15:26.035" v="1357" actId="47"/>
        <pc:sldMkLst>
          <pc:docMk/>
          <pc:sldMk cId="1611374738" sldId="739"/>
        </pc:sldMkLst>
      </pc:sldChg>
      <pc:sldChg chg="addSp delSp modSp add mod">
        <pc:chgData name="Bhuvanesh" userId="4650cd39-8dbb-4c0f-8fda-594efc81948c" providerId="ADAL" clId="{CF10A008-84A3-4CED-BB1E-1173E1C6C953}" dt="2025-05-09T07:56:03.051" v="3146"/>
        <pc:sldMkLst>
          <pc:docMk/>
          <pc:sldMk cId="2316968103" sldId="739"/>
        </pc:sldMkLst>
      </pc:sldChg>
      <pc:sldChg chg="addSp delSp modSp add mod">
        <pc:chgData name="Bhuvanesh" userId="4650cd39-8dbb-4c0f-8fda-594efc81948c" providerId="ADAL" clId="{CF10A008-84A3-4CED-BB1E-1173E1C6C953}" dt="2025-05-09T07:30:48.445" v="2933" actId="1076"/>
        <pc:sldMkLst>
          <pc:docMk/>
          <pc:sldMk cId="1526267575" sldId="740"/>
        </pc:sldMkLst>
      </pc:sldChg>
      <pc:sldChg chg="addSp delSp modSp add del mod">
        <pc:chgData name="Bhuvanesh" userId="4650cd39-8dbb-4c0f-8fda-594efc81948c" providerId="ADAL" clId="{CF10A008-84A3-4CED-BB1E-1173E1C6C953}" dt="2025-05-08T08:15:26.035" v="1357" actId="47"/>
        <pc:sldMkLst>
          <pc:docMk/>
          <pc:sldMk cId="3786265245" sldId="740"/>
        </pc:sldMkLst>
      </pc:sldChg>
      <pc:sldChg chg="addSp delSp modSp add del mod">
        <pc:chgData name="Bhuvanesh" userId="4650cd39-8dbb-4c0f-8fda-594efc81948c" providerId="ADAL" clId="{CF10A008-84A3-4CED-BB1E-1173E1C6C953}" dt="2025-05-08T08:15:26.035" v="1357" actId="47"/>
        <pc:sldMkLst>
          <pc:docMk/>
          <pc:sldMk cId="798766624" sldId="741"/>
        </pc:sldMkLst>
      </pc:sldChg>
      <pc:sldChg chg="addSp delSp modSp add mod ord">
        <pc:chgData name="Bhuvanesh" userId="4650cd39-8dbb-4c0f-8fda-594efc81948c" providerId="ADAL" clId="{CF10A008-84A3-4CED-BB1E-1173E1C6C953}" dt="2025-05-09T07:58:06.363" v="3186" actId="20577"/>
        <pc:sldMkLst>
          <pc:docMk/>
          <pc:sldMk cId="1898001411" sldId="741"/>
        </pc:sldMkLst>
      </pc:sldChg>
      <pc:sldChg chg="addSp delSp modSp add del mod">
        <pc:chgData name="Bhuvanesh" userId="4650cd39-8dbb-4c0f-8fda-594efc81948c" providerId="ADAL" clId="{CF10A008-84A3-4CED-BB1E-1173E1C6C953}" dt="2025-05-08T08:15:26.035" v="1357" actId="47"/>
        <pc:sldMkLst>
          <pc:docMk/>
          <pc:sldMk cId="1381786254" sldId="742"/>
        </pc:sldMkLst>
      </pc:sldChg>
      <pc:sldChg chg="addSp delSp modSp add mod">
        <pc:chgData name="Bhuvanesh" userId="4650cd39-8dbb-4c0f-8fda-594efc81948c" providerId="ADAL" clId="{CF10A008-84A3-4CED-BB1E-1173E1C6C953}" dt="2025-05-09T08:01:15.694" v="3218" actId="20577"/>
        <pc:sldMkLst>
          <pc:docMk/>
          <pc:sldMk cId="3401929816" sldId="742"/>
        </pc:sldMkLst>
      </pc:sldChg>
      <pc:sldChg chg="addSp delSp modSp add del mod">
        <pc:chgData name="Bhuvanesh" userId="4650cd39-8dbb-4c0f-8fda-594efc81948c" providerId="ADAL" clId="{CF10A008-84A3-4CED-BB1E-1173E1C6C953}" dt="2025-05-08T08:15:26.035" v="1357" actId="47"/>
        <pc:sldMkLst>
          <pc:docMk/>
          <pc:sldMk cId="256480657" sldId="743"/>
        </pc:sldMkLst>
      </pc:sldChg>
      <pc:sldChg chg="addSp delSp modSp add mod">
        <pc:chgData name="Bhuvanesh" userId="4650cd39-8dbb-4c0f-8fda-594efc81948c" providerId="ADAL" clId="{CF10A008-84A3-4CED-BB1E-1173E1C6C953}" dt="2025-05-09T08:00:24.088" v="3215" actId="20577"/>
        <pc:sldMkLst>
          <pc:docMk/>
          <pc:sldMk cId="3399571355" sldId="743"/>
        </pc:sldMkLst>
      </pc:sldChg>
      <pc:sldChg chg="addSp delSp modSp add del mod">
        <pc:chgData name="Bhuvanesh" userId="4650cd39-8dbb-4c0f-8fda-594efc81948c" providerId="ADAL" clId="{CF10A008-84A3-4CED-BB1E-1173E1C6C953}" dt="2025-05-08T08:15:26.035" v="1357" actId="47"/>
        <pc:sldMkLst>
          <pc:docMk/>
          <pc:sldMk cId="671261429" sldId="744"/>
        </pc:sldMkLst>
      </pc:sldChg>
      <pc:sldChg chg="addSp delSp modSp add mod">
        <pc:chgData name="Bhuvanesh" userId="4650cd39-8dbb-4c0f-8fda-594efc81948c" providerId="ADAL" clId="{CF10A008-84A3-4CED-BB1E-1173E1C6C953}" dt="2025-05-09T07:51:38.263" v="3131" actId="14100"/>
        <pc:sldMkLst>
          <pc:docMk/>
          <pc:sldMk cId="4172571060" sldId="744"/>
        </pc:sldMkLst>
      </pc:sldChg>
      <pc:sldChg chg="addSp delSp modSp add del mod">
        <pc:chgData name="Bhuvanesh" userId="4650cd39-8dbb-4c0f-8fda-594efc81948c" providerId="ADAL" clId="{CF10A008-84A3-4CED-BB1E-1173E1C6C953}" dt="2025-05-08T08:15:26.035" v="1357" actId="47"/>
        <pc:sldMkLst>
          <pc:docMk/>
          <pc:sldMk cId="1003959102" sldId="745"/>
        </pc:sldMkLst>
      </pc:sldChg>
      <pc:sldChg chg="addSp delSp modSp add mod">
        <pc:chgData name="Bhuvanesh" userId="4650cd39-8dbb-4c0f-8fda-594efc81948c" providerId="ADAL" clId="{CF10A008-84A3-4CED-BB1E-1173E1C6C953}" dt="2025-05-09T06:46:12.581" v="2910" actId="1076"/>
        <pc:sldMkLst>
          <pc:docMk/>
          <pc:sldMk cId="4235604817" sldId="745"/>
        </pc:sldMkLst>
      </pc:sldChg>
      <pc:sldChg chg="addSp delSp modSp add del mod">
        <pc:chgData name="Bhuvanesh" userId="4650cd39-8dbb-4c0f-8fda-594efc81948c" providerId="ADAL" clId="{CF10A008-84A3-4CED-BB1E-1173E1C6C953}" dt="2025-05-08T08:15:26.035" v="1357" actId="47"/>
        <pc:sldMkLst>
          <pc:docMk/>
          <pc:sldMk cId="1789623116" sldId="746"/>
        </pc:sldMkLst>
      </pc:sldChg>
      <pc:sldChg chg="addSp delSp modSp add mod">
        <pc:chgData name="Bhuvanesh" userId="4650cd39-8dbb-4c0f-8fda-594efc81948c" providerId="ADAL" clId="{CF10A008-84A3-4CED-BB1E-1173E1C6C953}" dt="2025-05-09T06:46:20.233" v="2912" actId="1076"/>
        <pc:sldMkLst>
          <pc:docMk/>
          <pc:sldMk cId="1969558739" sldId="746"/>
        </pc:sldMkLst>
      </pc:sldChg>
      <pc:sldChg chg="addSp delSp modSp add mod">
        <pc:chgData name="Bhuvanesh" userId="4650cd39-8dbb-4c0f-8fda-594efc81948c" providerId="ADAL" clId="{CF10A008-84A3-4CED-BB1E-1173E1C6C953}" dt="2025-05-09T06:46:27.926" v="2914" actId="1076"/>
        <pc:sldMkLst>
          <pc:docMk/>
          <pc:sldMk cId="787979962" sldId="747"/>
        </pc:sldMkLst>
      </pc:sldChg>
      <pc:sldChg chg="addSp delSp modSp add del mod">
        <pc:chgData name="Bhuvanesh" userId="4650cd39-8dbb-4c0f-8fda-594efc81948c" providerId="ADAL" clId="{CF10A008-84A3-4CED-BB1E-1173E1C6C953}" dt="2025-05-08T08:15:26.035" v="1357" actId="47"/>
        <pc:sldMkLst>
          <pc:docMk/>
          <pc:sldMk cId="1536826457" sldId="747"/>
        </pc:sldMkLst>
      </pc:sldChg>
      <pc:sldChg chg="add del">
        <pc:chgData name="Bhuvanesh" userId="4650cd39-8dbb-4c0f-8fda-594efc81948c" providerId="ADAL" clId="{CF10A008-84A3-4CED-BB1E-1173E1C6C953}" dt="2025-05-08T08:15:26.035" v="1357" actId="47"/>
        <pc:sldMkLst>
          <pc:docMk/>
          <pc:sldMk cId="4036370592" sldId="748"/>
        </pc:sldMkLst>
      </pc:sldChg>
      <pc:sldChg chg="modSp add mod">
        <pc:chgData name="Bhuvanesh" userId="4650cd39-8dbb-4c0f-8fda-594efc81948c" providerId="ADAL" clId="{CF10A008-84A3-4CED-BB1E-1173E1C6C953}" dt="2025-05-09T07:53:59.749" v="3143"/>
        <pc:sldMkLst>
          <pc:docMk/>
          <pc:sldMk cId="2945971987" sldId="751"/>
        </pc:sldMkLst>
      </pc:sldChg>
    </pc:docChg>
  </pc:docChgLst>
  <pc:docChgLst>
    <pc:chgData name="Biswa" userId="S::bbanik@tonikbank.com::26f52a98-3216-49f8-95c0-92c9bbdc30ba" providerId="AD" clId="Web-{7CAFB62B-9DE2-3236-2C70-4BABD26D7672}"/>
    <pc:docChg chg="modSld">
      <pc:chgData name="Biswa" userId="S::bbanik@tonikbank.com::26f52a98-3216-49f8-95c0-92c9bbdc30ba" providerId="AD" clId="Web-{7CAFB62B-9DE2-3236-2C70-4BABD26D7672}" dt="2025-05-09T06:49:47.539" v="236" actId="20577"/>
      <pc:docMkLst>
        <pc:docMk/>
      </pc:docMkLst>
      <pc:sldChg chg="modSp">
        <pc:chgData name="Biswa" userId="S::bbanik@tonikbank.com::26f52a98-3216-49f8-95c0-92c9bbdc30ba" providerId="AD" clId="Web-{7CAFB62B-9DE2-3236-2C70-4BABD26D7672}" dt="2025-05-09T06:34:46.273" v="31" actId="20577"/>
        <pc:sldMkLst>
          <pc:docMk/>
          <pc:sldMk cId="1330816650" sldId="735"/>
        </pc:sldMkLst>
      </pc:sldChg>
      <pc:sldChg chg="modSp">
        <pc:chgData name="Biswa" userId="S::bbanik@tonikbank.com::26f52a98-3216-49f8-95c0-92c9bbdc30ba" providerId="AD" clId="Web-{7CAFB62B-9DE2-3236-2C70-4BABD26D7672}" dt="2025-05-09T06:33:17.567" v="1" actId="14100"/>
        <pc:sldMkLst>
          <pc:docMk/>
          <pc:sldMk cId="643285585" sldId="736"/>
        </pc:sldMkLst>
      </pc:sldChg>
      <pc:sldChg chg="addSp modSp">
        <pc:chgData name="Biswa" userId="S::bbanik@tonikbank.com::26f52a98-3216-49f8-95c0-92c9bbdc30ba" providerId="AD" clId="Web-{7CAFB62B-9DE2-3236-2C70-4BABD26D7672}" dt="2025-05-09T06:44:37.528" v="71" actId="20577"/>
        <pc:sldMkLst>
          <pc:docMk/>
          <pc:sldMk cId="3025716360" sldId="737"/>
        </pc:sldMkLst>
      </pc:sldChg>
      <pc:sldChg chg="modSp">
        <pc:chgData name="Biswa" userId="S::bbanik@tonikbank.com::26f52a98-3216-49f8-95c0-92c9bbdc30ba" providerId="AD" clId="Web-{7CAFB62B-9DE2-3236-2C70-4BABD26D7672}" dt="2025-05-09T06:47:44.535" v="83" actId="14100"/>
        <pc:sldMkLst>
          <pc:docMk/>
          <pc:sldMk cId="3257130989" sldId="738"/>
        </pc:sldMkLst>
      </pc:sldChg>
      <pc:sldChg chg="modSp">
        <pc:chgData name="Biswa" userId="S::bbanik@tonikbank.com::26f52a98-3216-49f8-95c0-92c9bbdc30ba" providerId="AD" clId="Web-{7CAFB62B-9DE2-3236-2C70-4BABD26D7672}" dt="2025-05-09T06:45:09.373" v="74" actId="14100"/>
        <pc:sldMkLst>
          <pc:docMk/>
          <pc:sldMk cId="2316968103" sldId="739"/>
        </pc:sldMkLst>
      </pc:sldChg>
      <pc:sldChg chg="modSp">
        <pc:chgData name="Biswa" userId="S::bbanik@tonikbank.com::26f52a98-3216-49f8-95c0-92c9bbdc30ba" providerId="AD" clId="Web-{7CAFB62B-9DE2-3236-2C70-4BABD26D7672}" dt="2025-05-09T06:47:30.581" v="82" actId="14100"/>
        <pc:sldMkLst>
          <pc:docMk/>
          <pc:sldMk cId="1526267575" sldId="740"/>
        </pc:sldMkLst>
      </pc:sldChg>
      <pc:sldChg chg="modSp">
        <pc:chgData name="Biswa" userId="S::bbanik@tonikbank.com::26f52a98-3216-49f8-95c0-92c9bbdc30ba" providerId="AD" clId="Web-{7CAFB62B-9DE2-3236-2C70-4BABD26D7672}" dt="2025-05-09T06:45:31.140" v="75" actId="14100"/>
        <pc:sldMkLst>
          <pc:docMk/>
          <pc:sldMk cId="1898001411" sldId="741"/>
        </pc:sldMkLst>
      </pc:sldChg>
      <pc:sldChg chg="modSp">
        <pc:chgData name="Biswa" userId="S::bbanik@tonikbank.com::26f52a98-3216-49f8-95c0-92c9bbdc30ba" providerId="AD" clId="Web-{7CAFB62B-9DE2-3236-2C70-4BABD26D7672}" dt="2025-05-09T06:47:19.221" v="81" actId="14100"/>
        <pc:sldMkLst>
          <pc:docMk/>
          <pc:sldMk cId="3401929816" sldId="742"/>
        </pc:sldMkLst>
      </pc:sldChg>
      <pc:sldChg chg="modSp">
        <pc:chgData name="Biswa" userId="S::bbanik@tonikbank.com::26f52a98-3216-49f8-95c0-92c9bbdc30ba" providerId="AD" clId="Web-{7CAFB62B-9DE2-3236-2C70-4BABD26D7672}" dt="2025-05-09T06:49:47.539" v="236" actId="20577"/>
        <pc:sldMkLst>
          <pc:docMk/>
          <pc:sldMk cId="3399571355" sldId="743"/>
        </pc:sldMkLst>
      </pc:sldChg>
      <pc:sldChg chg="modSp">
        <pc:chgData name="Biswa" userId="S::bbanik@tonikbank.com::26f52a98-3216-49f8-95c0-92c9bbdc30ba" providerId="AD" clId="Web-{7CAFB62B-9DE2-3236-2C70-4BABD26D7672}" dt="2025-05-09T06:48:59.912" v="151" actId="20577"/>
        <pc:sldMkLst>
          <pc:docMk/>
          <pc:sldMk cId="4172571060" sldId="744"/>
        </pc:sldMkLst>
      </pc:sldChg>
      <pc:sldChg chg="modSp">
        <pc:chgData name="Biswa" userId="S::bbanik@tonikbank.com::26f52a98-3216-49f8-95c0-92c9bbdc30ba" providerId="AD" clId="Web-{7CAFB62B-9DE2-3236-2C70-4BABD26D7672}" dt="2025-05-09T06:46:46.439" v="78" actId="14100"/>
        <pc:sldMkLst>
          <pc:docMk/>
          <pc:sldMk cId="4235604817" sldId="745"/>
        </pc:sldMkLst>
      </pc:sldChg>
      <pc:sldChg chg="modSp">
        <pc:chgData name="Biswa" userId="S::bbanik@tonikbank.com::26f52a98-3216-49f8-95c0-92c9bbdc30ba" providerId="AD" clId="Web-{7CAFB62B-9DE2-3236-2C70-4BABD26D7672}" dt="2025-05-09T06:46:36.986" v="77" actId="14100"/>
        <pc:sldMkLst>
          <pc:docMk/>
          <pc:sldMk cId="1969558739" sldId="746"/>
        </pc:sldMkLst>
      </pc:sldChg>
      <pc:sldChg chg="modSp">
        <pc:chgData name="Biswa" userId="S::bbanik@tonikbank.com::26f52a98-3216-49f8-95c0-92c9bbdc30ba" providerId="AD" clId="Web-{7CAFB62B-9DE2-3236-2C70-4BABD26D7672}" dt="2025-05-09T06:46:27.313" v="76" actId="14100"/>
        <pc:sldMkLst>
          <pc:docMk/>
          <pc:sldMk cId="787979962" sldId="747"/>
        </pc:sldMkLst>
      </pc:sldChg>
    </pc:docChg>
  </pc:docChgLst>
  <pc:docChgLst>
    <pc:chgData name="Biswa" userId="S::bbanik@tonikbank.com::26f52a98-3216-49f8-95c0-92c9bbdc30ba" providerId="AD" clId="Web-{2575A643-3E14-C6D6-814F-177F813D6496}"/>
    <pc:docChg chg="modSld">
      <pc:chgData name="Biswa" userId="S::bbanik@tonikbank.com::26f52a98-3216-49f8-95c0-92c9bbdc30ba" providerId="AD" clId="Web-{2575A643-3E14-C6D6-814F-177F813D6496}" dt="2025-04-10T08:19:50.911" v="4" actId="20577"/>
      <pc:docMkLst>
        <pc:docMk/>
      </pc:docMkLst>
      <pc:sldChg chg="modSp">
        <pc:chgData name="Biswa" userId="S::bbanik@tonikbank.com::26f52a98-3216-49f8-95c0-92c9bbdc30ba" providerId="AD" clId="Web-{2575A643-3E14-C6D6-814F-177F813D6496}" dt="2025-04-10T08:19:50.911" v="4" actId="20577"/>
        <pc:sldMkLst>
          <pc:docMk/>
          <pc:sldMk cId="4129944639" sldId="498"/>
        </pc:sldMkLst>
      </pc:sldChg>
    </pc:docChg>
  </pc:docChgLst>
  <pc:docChgLst>
    <pc:chgData name="Pradeepa P" userId="S::pparameshvaran@tonikbank.com::ba3c13e9-ce31-4e98-8655-9daa7e0bceff" providerId="AD" clId="Web-{1F730311-5836-9FA2-A2F9-8A296907F2E6}"/>
    <pc:docChg chg="addSld delSld modSld sldOrd">
      <pc:chgData name="Pradeepa P" userId="S::pparameshvaran@tonikbank.com::ba3c13e9-ce31-4e98-8655-9daa7e0bceff" providerId="AD" clId="Web-{1F730311-5836-9FA2-A2F9-8A296907F2E6}" dt="2025-04-09T07:56:26.434" v="600"/>
      <pc:docMkLst>
        <pc:docMk/>
      </pc:docMkLst>
      <pc:sldChg chg="modSp">
        <pc:chgData name="Pradeepa P" userId="S::pparameshvaran@tonikbank.com::ba3c13e9-ce31-4e98-8655-9daa7e0bceff" providerId="AD" clId="Web-{1F730311-5836-9FA2-A2F9-8A296907F2E6}" dt="2025-04-08T12:06:52.304" v="376" actId="20577"/>
        <pc:sldMkLst>
          <pc:docMk/>
          <pc:sldMk cId="66528652" sldId="666"/>
        </pc:sldMkLst>
      </pc:sldChg>
      <pc:sldChg chg="modSp ord">
        <pc:chgData name="Pradeepa P" userId="S::pparameshvaran@tonikbank.com::ba3c13e9-ce31-4e98-8655-9daa7e0bceff" providerId="AD" clId="Web-{1F730311-5836-9FA2-A2F9-8A296907F2E6}" dt="2025-04-09T07:51:44.040" v="596" actId="20577"/>
        <pc:sldMkLst>
          <pc:docMk/>
          <pc:sldMk cId="171521606" sldId="674"/>
        </pc:sldMkLst>
      </pc:sldChg>
      <pc:sldChg chg="modSp">
        <pc:chgData name="Pradeepa P" userId="S::pparameshvaran@tonikbank.com::ba3c13e9-ce31-4e98-8655-9daa7e0bceff" providerId="AD" clId="Web-{1F730311-5836-9FA2-A2F9-8A296907F2E6}" dt="2025-04-07T07:26:34.687" v="96" actId="1076"/>
        <pc:sldMkLst>
          <pc:docMk/>
          <pc:sldMk cId="1535341340" sldId="677"/>
        </pc:sldMkLst>
      </pc:sldChg>
      <pc:sldChg chg="addSp delSp modSp ord">
        <pc:chgData name="Pradeepa P" userId="S::pparameshvaran@tonikbank.com::ba3c13e9-ce31-4e98-8655-9daa7e0bceff" providerId="AD" clId="Web-{1F730311-5836-9FA2-A2F9-8A296907F2E6}" dt="2025-04-09T07:49:28.272" v="583" actId="20577"/>
        <pc:sldMkLst>
          <pc:docMk/>
          <pc:sldMk cId="1597031962" sldId="678"/>
        </pc:sldMkLst>
      </pc:sldChg>
      <pc:sldChg chg="modSp ord">
        <pc:chgData name="Pradeepa P" userId="S::pparameshvaran@tonikbank.com::ba3c13e9-ce31-4e98-8655-9daa7e0bceff" providerId="AD" clId="Web-{1F730311-5836-9FA2-A2F9-8A296907F2E6}" dt="2025-04-09T07:49:46.835" v="587" actId="20577"/>
        <pc:sldMkLst>
          <pc:docMk/>
          <pc:sldMk cId="363834639" sldId="681"/>
        </pc:sldMkLst>
      </pc:sldChg>
      <pc:sldChg chg="addSp delSp modSp del">
        <pc:chgData name="Pradeepa P" userId="S::pparameshvaran@tonikbank.com::ba3c13e9-ce31-4e98-8655-9daa7e0bceff" providerId="AD" clId="Web-{1F730311-5836-9FA2-A2F9-8A296907F2E6}" dt="2025-04-09T07:41:27.359" v="501"/>
        <pc:sldMkLst>
          <pc:docMk/>
          <pc:sldMk cId="1783882869" sldId="697"/>
        </pc:sldMkLst>
      </pc:sldChg>
      <pc:sldChg chg="modSp ord">
        <pc:chgData name="Pradeepa P" userId="S::pparameshvaran@tonikbank.com::ba3c13e9-ce31-4e98-8655-9daa7e0bceff" providerId="AD" clId="Web-{1F730311-5836-9FA2-A2F9-8A296907F2E6}" dt="2025-04-09T07:49:07.584" v="569"/>
        <pc:sldMkLst>
          <pc:docMk/>
          <pc:sldMk cId="2512632572" sldId="699"/>
        </pc:sldMkLst>
      </pc:sldChg>
      <pc:sldChg chg="modSp ord">
        <pc:chgData name="Pradeepa P" userId="S::pparameshvaran@tonikbank.com::ba3c13e9-ce31-4e98-8655-9daa7e0bceff" providerId="AD" clId="Web-{1F730311-5836-9FA2-A2F9-8A296907F2E6}" dt="2025-04-09T07:49:02.178" v="568" actId="20577"/>
        <pc:sldMkLst>
          <pc:docMk/>
          <pc:sldMk cId="2925055086" sldId="701"/>
        </pc:sldMkLst>
      </pc:sldChg>
      <pc:sldChg chg="modSp ord">
        <pc:chgData name="Pradeepa P" userId="S::pparameshvaran@tonikbank.com::ba3c13e9-ce31-4e98-8655-9daa7e0bceff" providerId="AD" clId="Web-{1F730311-5836-9FA2-A2F9-8A296907F2E6}" dt="2025-04-09T07:50:26.195" v="589"/>
        <pc:sldMkLst>
          <pc:docMk/>
          <pc:sldMk cId="356660738" sldId="707"/>
        </pc:sldMkLst>
      </pc:sldChg>
      <pc:sldChg chg="addSp delSp modSp">
        <pc:chgData name="Pradeepa P" userId="S::pparameshvaran@tonikbank.com::ba3c13e9-ce31-4e98-8655-9daa7e0bceff" providerId="AD" clId="Web-{1F730311-5836-9FA2-A2F9-8A296907F2E6}" dt="2025-04-09T07:56:26.434" v="600"/>
        <pc:sldMkLst>
          <pc:docMk/>
          <pc:sldMk cId="3428591970" sldId="709"/>
        </pc:sldMkLst>
      </pc:sldChg>
      <pc:sldChg chg="modSp">
        <pc:chgData name="Pradeepa P" userId="S::pparameshvaran@tonikbank.com::ba3c13e9-ce31-4e98-8655-9daa7e0bceff" providerId="AD" clId="Web-{1F730311-5836-9FA2-A2F9-8A296907F2E6}" dt="2025-04-08T12:06:56.398" v="378" actId="20577"/>
        <pc:sldMkLst>
          <pc:docMk/>
          <pc:sldMk cId="2606321248" sldId="710"/>
        </pc:sldMkLst>
      </pc:sldChg>
      <pc:sldChg chg="addSp delSp modSp">
        <pc:chgData name="Pradeepa P" userId="S::pparameshvaran@tonikbank.com::ba3c13e9-ce31-4e98-8655-9daa7e0bceff" providerId="AD" clId="Web-{1F730311-5836-9FA2-A2F9-8A296907F2E6}" dt="2025-04-08T12:05:58.333" v="360" actId="20577"/>
        <pc:sldMkLst>
          <pc:docMk/>
          <pc:sldMk cId="1756677345" sldId="712"/>
        </pc:sldMkLst>
      </pc:sldChg>
      <pc:sldChg chg="modSp ord">
        <pc:chgData name="Pradeepa P" userId="S::pparameshvaran@tonikbank.com::ba3c13e9-ce31-4e98-8655-9daa7e0bceff" providerId="AD" clId="Web-{1F730311-5836-9FA2-A2F9-8A296907F2E6}" dt="2025-04-09T07:51:46.399" v="598" actId="20577"/>
        <pc:sldMkLst>
          <pc:docMk/>
          <pc:sldMk cId="2527921208" sldId="713"/>
        </pc:sldMkLst>
      </pc:sldChg>
      <pc:sldChg chg="modSp">
        <pc:chgData name="Pradeepa P" userId="S::pparameshvaran@tonikbank.com::ba3c13e9-ce31-4e98-8655-9daa7e0bceff" providerId="AD" clId="Web-{1F730311-5836-9FA2-A2F9-8A296907F2E6}" dt="2025-04-08T12:07:01.726" v="380" actId="20577"/>
        <pc:sldMkLst>
          <pc:docMk/>
          <pc:sldMk cId="3926436191" sldId="714"/>
        </pc:sldMkLst>
      </pc:sldChg>
      <pc:sldChg chg="add del replId">
        <pc:chgData name="Pradeepa P" userId="S::pparameshvaran@tonikbank.com::ba3c13e9-ce31-4e98-8655-9daa7e0bceff" providerId="AD" clId="Web-{1F730311-5836-9FA2-A2F9-8A296907F2E6}" dt="2025-04-09T07:48:52.350" v="566"/>
        <pc:sldMkLst>
          <pc:docMk/>
          <pc:sldMk cId="4202496243" sldId="731"/>
        </pc:sldMkLst>
      </pc:sldChg>
      <pc:sldChg chg="addSp delSp modSp add del replId">
        <pc:chgData name="Pradeepa P" userId="S::pparameshvaran@tonikbank.com::ba3c13e9-ce31-4e98-8655-9daa7e0bceff" providerId="AD" clId="Web-{1F730311-5836-9FA2-A2F9-8A296907F2E6}" dt="2025-04-09T07:50:19.491" v="588"/>
        <pc:sldMkLst>
          <pc:docMk/>
          <pc:sldMk cId="2503269193" sldId="732"/>
        </pc:sldMkLst>
      </pc:sldChg>
      <pc:sldChg chg="addSp delSp modSp add replId">
        <pc:chgData name="Pradeepa P" userId="S::pparameshvaran@tonikbank.com::ba3c13e9-ce31-4e98-8655-9daa7e0bceff" providerId="AD" clId="Web-{1F730311-5836-9FA2-A2F9-8A296907F2E6}" dt="2025-04-09T07:45:25.268" v="516" actId="1076"/>
        <pc:sldMkLst>
          <pc:docMk/>
          <pc:sldMk cId="2995196123" sldId="733"/>
        </pc:sldMkLst>
      </pc:sldChg>
    </pc:docChg>
  </pc:docChgLst>
  <pc:docChgLst>
    <pc:chgData name="Bhuvanesh" userId="4650cd39-8dbb-4c0f-8fda-594efc81948c" providerId="ADAL" clId="{E9E307FE-3328-4F79-92C4-E463293D0939}"/>
    <pc:docChg chg="undo redo custSel modSld">
      <pc:chgData name="Bhuvanesh" userId="4650cd39-8dbb-4c0f-8fda-594efc81948c" providerId="ADAL" clId="{E9E307FE-3328-4F79-92C4-E463293D0939}" dt="2025-05-28T06:48:36.581" v="858" actId="14100"/>
      <pc:docMkLst>
        <pc:docMk/>
      </pc:docMkLst>
      <pc:sldChg chg="modSp mod">
        <pc:chgData name="Bhuvanesh" userId="4650cd39-8dbb-4c0f-8fda-594efc81948c" providerId="ADAL" clId="{E9E307FE-3328-4F79-92C4-E463293D0939}" dt="2025-05-27T06:41:50.311" v="200" actId="20577"/>
        <pc:sldMkLst>
          <pc:docMk/>
          <pc:sldMk cId="4129944639" sldId="498"/>
        </pc:sldMkLst>
      </pc:sldChg>
      <pc:sldChg chg="modSp mod">
        <pc:chgData name="Bhuvanesh" userId="4650cd39-8dbb-4c0f-8fda-594efc81948c" providerId="ADAL" clId="{E9E307FE-3328-4F79-92C4-E463293D0939}" dt="2025-05-27T06:57:34.242" v="316" actId="20577"/>
        <pc:sldMkLst>
          <pc:docMk/>
          <pc:sldMk cId="2942096670" sldId="696"/>
        </pc:sldMkLst>
      </pc:sldChg>
      <pc:sldChg chg="addSp delSp modSp mod">
        <pc:chgData name="Bhuvanesh" userId="4650cd39-8dbb-4c0f-8fda-594efc81948c" providerId="ADAL" clId="{E9E307FE-3328-4F79-92C4-E463293D0939}" dt="2025-05-27T06:47:58.220" v="233" actId="207"/>
        <pc:sldMkLst>
          <pc:docMk/>
          <pc:sldMk cId="3428591970" sldId="709"/>
        </pc:sldMkLst>
      </pc:sldChg>
      <pc:sldChg chg="addSp delSp modSp mod">
        <pc:chgData name="Bhuvanesh" userId="4650cd39-8dbb-4c0f-8fda-594efc81948c" providerId="ADAL" clId="{E9E307FE-3328-4F79-92C4-E463293D0939}" dt="2025-05-27T06:44:45.826" v="221" actId="1076"/>
        <pc:sldMkLst>
          <pc:docMk/>
          <pc:sldMk cId="2995196123" sldId="733"/>
        </pc:sldMkLst>
      </pc:sldChg>
      <pc:sldChg chg="addSp delSp modSp mod modNotesTx">
        <pc:chgData name="Bhuvanesh" userId="4650cd39-8dbb-4c0f-8fda-594efc81948c" providerId="ADAL" clId="{E9E307FE-3328-4F79-92C4-E463293D0939}" dt="2025-05-27T07:57:29.029" v="793" actId="14100"/>
        <pc:sldMkLst>
          <pc:docMk/>
          <pc:sldMk cId="203508966" sldId="734"/>
        </pc:sldMkLst>
      </pc:sldChg>
      <pc:sldChg chg="addSp delSp modSp mod">
        <pc:chgData name="Bhuvanesh" userId="4650cd39-8dbb-4c0f-8fda-594efc81948c" providerId="ADAL" clId="{E9E307FE-3328-4F79-92C4-E463293D0939}" dt="2025-05-27T07:30:18.389" v="682" actId="20577"/>
        <pc:sldMkLst>
          <pc:docMk/>
          <pc:sldMk cId="1330816650" sldId="735"/>
        </pc:sldMkLst>
      </pc:sldChg>
      <pc:sldChg chg="addSp delSp modSp mod">
        <pc:chgData name="Bhuvanesh" userId="4650cd39-8dbb-4c0f-8fda-594efc81948c" providerId="ADAL" clId="{E9E307FE-3328-4F79-92C4-E463293D0939}" dt="2025-05-27T07:30:14.965" v="681" actId="20577"/>
        <pc:sldMkLst>
          <pc:docMk/>
          <pc:sldMk cId="643285585" sldId="736"/>
        </pc:sldMkLst>
      </pc:sldChg>
      <pc:sldChg chg="addSp delSp modSp mod">
        <pc:chgData name="Bhuvanesh" userId="4650cd39-8dbb-4c0f-8fda-594efc81948c" providerId="ADAL" clId="{E9E307FE-3328-4F79-92C4-E463293D0939}" dt="2025-05-28T06:48:36.581" v="858" actId="14100"/>
        <pc:sldMkLst>
          <pc:docMk/>
          <pc:sldMk cId="3025716360" sldId="737"/>
        </pc:sldMkLst>
      </pc:sldChg>
      <pc:sldChg chg="addSp delSp modSp mod">
        <pc:chgData name="Bhuvanesh" userId="4650cd39-8dbb-4c0f-8fda-594efc81948c" providerId="ADAL" clId="{E9E307FE-3328-4F79-92C4-E463293D0939}" dt="2025-05-27T07:11:36.272" v="464" actId="1076"/>
        <pc:sldMkLst>
          <pc:docMk/>
          <pc:sldMk cId="3257130989" sldId="738"/>
        </pc:sldMkLst>
      </pc:sldChg>
      <pc:sldChg chg="addSp delSp modSp mod">
        <pc:chgData name="Bhuvanesh" userId="4650cd39-8dbb-4c0f-8fda-594efc81948c" providerId="ADAL" clId="{E9E307FE-3328-4F79-92C4-E463293D0939}" dt="2025-05-27T07:29:46.169" v="678" actId="1076"/>
        <pc:sldMkLst>
          <pc:docMk/>
          <pc:sldMk cId="2316968103" sldId="739"/>
        </pc:sldMkLst>
      </pc:sldChg>
      <pc:sldChg chg="addSp delSp modSp mod">
        <pc:chgData name="Bhuvanesh" userId="4650cd39-8dbb-4c0f-8fda-594efc81948c" providerId="ADAL" clId="{E9E307FE-3328-4F79-92C4-E463293D0939}" dt="2025-05-27T07:32:38.003" v="702" actId="1076"/>
        <pc:sldMkLst>
          <pc:docMk/>
          <pc:sldMk cId="1526267575" sldId="740"/>
        </pc:sldMkLst>
      </pc:sldChg>
      <pc:sldChg chg="addSp delSp modSp mod">
        <pc:chgData name="Bhuvanesh" userId="4650cd39-8dbb-4c0f-8fda-594efc81948c" providerId="ADAL" clId="{E9E307FE-3328-4F79-92C4-E463293D0939}" dt="2025-05-27T12:38:22.137" v="806" actId="1076"/>
        <pc:sldMkLst>
          <pc:docMk/>
          <pc:sldMk cId="1898001411" sldId="741"/>
        </pc:sldMkLst>
      </pc:sldChg>
      <pc:sldChg chg="addSp delSp modSp mod">
        <pc:chgData name="Bhuvanesh" userId="4650cd39-8dbb-4c0f-8fda-594efc81948c" providerId="ADAL" clId="{E9E307FE-3328-4F79-92C4-E463293D0939}" dt="2025-05-27T07:32:44.118" v="703" actId="1076"/>
        <pc:sldMkLst>
          <pc:docMk/>
          <pc:sldMk cId="3401929816" sldId="742"/>
        </pc:sldMkLst>
      </pc:sldChg>
      <pc:sldChg chg="addSp delSp modSp mod">
        <pc:chgData name="Bhuvanesh" userId="4650cd39-8dbb-4c0f-8fda-594efc81948c" providerId="ADAL" clId="{E9E307FE-3328-4F79-92C4-E463293D0939}" dt="2025-05-27T12:39:43.713" v="811" actId="14100"/>
        <pc:sldMkLst>
          <pc:docMk/>
          <pc:sldMk cId="3399571355" sldId="743"/>
        </pc:sldMkLst>
      </pc:sldChg>
      <pc:sldChg chg="addSp delSp modSp mod">
        <pc:chgData name="Bhuvanesh" userId="4650cd39-8dbb-4c0f-8fda-594efc81948c" providerId="ADAL" clId="{E9E307FE-3328-4F79-92C4-E463293D0939}" dt="2025-05-27T07:18:00.874" v="548" actId="1076"/>
        <pc:sldMkLst>
          <pc:docMk/>
          <pc:sldMk cId="4172571060" sldId="744"/>
        </pc:sldMkLst>
      </pc:sldChg>
      <pc:sldChg chg="addSp delSp modSp mod">
        <pc:chgData name="Bhuvanesh" userId="4650cd39-8dbb-4c0f-8fda-594efc81948c" providerId="ADAL" clId="{E9E307FE-3328-4F79-92C4-E463293D0939}" dt="2025-05-27T07:35:37.277" v="737" actId="1076"/>
        <pc:sldMkLst>
          <pc:docMk/>
          <pc:sldMk cId="4235604817" sldId="745"/>
        </pc:sldMkLst>
      </pc:sldChg>
      <pc:sldChg chg="addSp delSp modSp mod">
        <pc:chgData name="Bhuvanesh" userId="4650cd39-8dbb-4c0f-8fda-594efc81948c" providerId="ADAL" clId="{E9E307FE-3328-4F79-92C4-E463293D0939}" dt="2025-05-27T07:37:30.133" v="755" actId="14100"/>
        <pc:sldMkLst>
          <pc:docMk/>
          <pc:sldMk cId="1969558739" sldId="746"/>
        </pc:sldMkLst>
      </pc:sldChg>
      <pc:sldChg chg="addSp delSp modSp mod">
        <pc:chgData name="Bhuvanesh" userId="4650cd39-8dbb-4c0f-8fda-594efc81948c" providerId="ADAL" clId="{E9E307FE-3328-4F79-92C4-E463293D0939}" dt="2025-05-27T07:39:33.268" v="769" actId="14100"/>
        <pc:sldMkLst>
          <pc:docMk/>
          <pc:sldMk cId="787979962" sldId="747"/>
        </pc:sldMkLst>
      </pc:sldChg>
    </pc:docChg>
  </pc:docChgLst>
  <pc:docChgLst>
    <pc:chgData name="Bhuvanesh" userId="4650cd39-8dbb-4c0f-8fda-594efc81948c" providerId="ADAL" clId="{9DAF8A7A-7D7B-4C31-98E0-3975DE63A02F}"/>
    <pc:docChg chg="undo redo custSel addSld modSld sldOrd">
      <pc:chgData name="Bhuvanesh" userId="4650cd39-8dbb-4c0f-8fda-594efc81948c" providerId="ADAL" clId="{9DAF8A7A-7D7B-4C31-98E0-3975DE63A02F}" dt="2025-06-09T09:27:54.848" v="653" actId="208"/>
      <pc:docMkLst>
        <pc:docMk/>
      </pc:docMkLst>
      <pc:sldChg chg="modSp mod">
        <pc:chgData name="Bhuvanesh" userId="4650cd39-8dbb-4c0f-8fda-594efc81948c" providerId="ADAL" clId="{9DAF8A7A-7D7B-4C31-98E0-3975DE63A02F}" dt="2025-06-08T18:37:12.753" v="526" actId="20577"/>
        <pc:sldMkLst>
          <pc:docMk/>
          <pc:sldMk cId="4129944639" sldId="498"/>
        </pc:sldMkLst>
      </pc:sldChg>
      <pc:sldChg chg="modSp mod">
        <pc:chgData name="Bhuvanesh" userId="4650cd39-8dbb-4c0f-8fda-594efc81948c" providerId="ADAL" clId="{9DAF8A7A-7D7B-4C31-98E0-3975DE63A02F}" dt="2025-06-08T18:35:46.564" v="508" actId="20577"/>
        <pc:sldMkLst>
          <pc:docMk/>
          <pc:sldMk cId="633098496" sldId="689"/>
        </pc:sldMkLst>
      </pc:sldChg>
      <pc:sldChg chg="modSp mod">
        <pc:chgData name="Bhuvanesh" userId="4650cd39-8dbb-4c0f-8fda-594efc81948c" providerId="ADAL" clId="{9DAF8A7A-7D7B-4C31-98E0-3975DE63A02F}" dt="2025-06-08T18:35:34.020" v="502" actId="20577"/>
        <pc:sldMkLst>
          <pc:docMk/>
          <pc:sldMk cId="4067340277" sldId="690"/>
        </pc:sldMkLst>
      </pc:sldChg>
      <pc:sldChg chg="modSp mod">
        <pc:chgData name="Bhuvanesh" userId="4650cd39-8dbb-4c0f-8fda-594efc81948c" providerId="ADAL" clId="{9DAF8A7A-7D7B-4C31-98E0-3975DE63A02F}" dt="2025-06-09T09:01:15.090" v="645" actId="20577"/>
        <pc:sldMkLst>
          <pc:docMk/>
          <pc:sldMk cId="2942096670" sldId="696"/>
        </pc:sldMkLst>
      </pc:sldChg>
      <pc:sldChg chg="addSp delSp modSp mod">
        <pc:chgData name="Bhuvanesh" userId="4650cd39-8dbb-4c0f-8fda-594efc81948c" providerId="ADAL" clId="{9DAF8A7A-7D7B-4C31-98E0-3975DE63A02F}" dt="2025-06-09T08:35:17.361" v="641" actId="20577"/>
        <pc:sldMkLst>
          <pc:docMk/>
          <pc:sldMk cId="3428591970" sldId="709"/>
        </pc:sldMkLst>
      </pc:sldChg>
      <pc:sldChg chg="modSp mod">
        <pc:chgData name="Bhuvanesh" userId="4650cd39-8dbb-4c0f-8fda-594efc81948c" providerId="ADAL" clId="{9DAF8A7A-7D7B-4C31-98E0-3975DE63A02F}" dt="2025-06-09T09:27:54.848" v="653" actId="208"/>
        <pc:sldMkLst>
          <pc:docMk/>
          <pc:sldMk cId="13548610" sldId="730"/>
        </pc:sldMkLst>
      </pc:sldChg>
      <pc:sldChg chg="addSp delSp modSp mod">
        <pc:chgData name="Bhuvanesh" userId="4650cd39-8dbb-4c0f-8fda-594efc81948c" providerId="ADAL" clId="{9DAF8A7A-7D7B-4C31-98E0-3975DE63A02F}" dt="2025-06-09T04:27:27.864" v="638" actId="14100"/>
        <pc:sldMkLst>
          <pc:docMk/>
          <pc:sldMk cId="2995196123" sldId="733"/>
        </pc:sldMkLst>
      </pc:sldChg>
      <pc:sldChg chg="addSp delSp modSp mod">
        <pc:chgData name="Bhuvanesh" userId="4650cd39-8dbb-4c0f-8fda-594efc81948c" providerId="ADAL" clId="{9DAF8A7A-7D7B-4C31-98E0-3975DE63A02F}" dt="2025-06-08T18:34:11.217" v="485" actId="208"/>
        <pc:sldMkLst>
          <pc:docMk/>
          <pc:sldMk cId="203508966" sldId="734"/>
        </pc:sldMkLst>
      </pc:sldChg>
      <pc:sldChg chg="addSp delSp modSp mod modShow">
        <pc:chgData name="Bhuvanesh" userId="4650cd39-8dbb-4c0f-8fda-594efc81948c" providerId="ADAL" clId="{9DAF8A7A-7D7B-4C31-98E0-3975DE63A02F}" dt="2025-06-09T04:16:07.529" v="598" actId="729"/>
        <pc:sldMkLst>
          <pc:docMk/>
          <pc:sldMk cId="1330816650" sldId="735"/>
        </pc:sldMkLst>
      </pc:sldChg>
      <pc:sldChg chg="addSp delSp modSp mod ord modShow">
        <pc:chgData name="Bhuvanesh" userId="4650cd39-8dbb-4c0f-8fda-594efc81948c" providerId="ADAL" clId="{9DAF8A7A-7D7B-4C31-98E0-3975DE63A02F}" dt="2025-06-09T04:06:45.591" v="572" actId="729"/>
        <pc:sldMkLst>
          <pc:docMk/>
          <pc:sldMk cId="643285585" sldId="736"/>
        </pc:sldMkLst>
      </pc:sldChg>
      <pc:sldChg chg="addSp delSp modSp mod ord">
        <pc:chgData name="Bhuvanesh" userId="4650cd39-8dbb-4c0f-8fda-594efc81948c" providerId="ADAL" clId="{9DAF8A7A-7D7B-4C31-98E0-3975DE63A02F}" dt="2025-06-08T18:08:46.019" v="91" actId="14100"/>
        <pc:sldMkLst>
          <pc:docMk/>
          <pc:sldMk cId="3025716360" sldId="737"/>
        </pc:sldMkLst>
      </pc:sldChg>
      <pc:sldChg chg="addSp delSp modSp mod ord">
        <pc:chgData name="Bhuvanesh" userId="4650cd39-8dbb-4c0f-8fda-594efc81948c" providerId="ADAL" clId="{9DAF8A7A-7D7B-4C31-98E0-3975DE63A02F}" dt="2025-06-08T18:12:59.373" v="159" actId="14100"/>
        <pc:sldMkLst>
          <pc:docMk/>
          <pc:sldMk cId="3257130989" sldId="738"/>
        </pc:sldMkLst>
      </pc:sldChg>
      <pc:sldChg chg="addSp delSp modSp mod modShow">
        <pc:chgData name="Bhuvanesh" userId="4650cd39-8dbb-4c0f-8fda-594efc81948c" providerId="ADAL" clId="{9DAF8A7A-7D7B-4C31-98E0-3975DE63A02F}" dt="2025-06-09T04:19:02.544" v="612" actId="729"/>
        <pc:sldMkLst>
          <pc:docMk/>
          <pc:sldMk cId="2316968103" sldId="739"/>
        </pc:sldMkLst>
      </pc:sldChg>
      <pc:sldChg chg="addSp delSp modSp mod ord modShow">
        <pc:chgData name="Bhuvanesh" userId="4650cd39-8dbb-4c0f-8fda-594efc81948c" providerId="ADAL" clId="{9DAF8A7A-7D7B-4C31-98E0-3975DE63A02F}" dt="2025-06-09T04:07:46.694" v="581" actId="14100"/>
        <pc:sldMkLst>
          <pc:docMk/>
          <pc:sldMk cId="1526267575" sldId="740"/>
        </pc:sldMkLst>
      </pc:sldChg>
      <pc:sldChg chg="addSp delSp modSp mod ord">
        <pc:chgData name="Bhuvanesh" userId="4650cd39-8dbb-4c0f-8fda-594efc81948c" providerId="ADAL" clId="{9DAF8A7A-7D7B-4C31-98E0-3975DE63A02F}" dt="2025-06-08T18:07:41.659" v="71" actId="1076"/>
        <pc:sldMkLst>
          <pc:docMk/>
          <pc:sldMk cId="1898001411" sldId="741"/>
        </pc:sldMkLst>
      </pc:sldChg>
      <pc:sldChg chg="addSp delSp modSp mod">
        <pc:chgData name="Bhuvanesh" userId="4650cd39-8dbb-4c0f-8fda-594efc81948c" providerId="ADAL" clId="{9DAF8A7A-7D7B-4C31-98E0-3975DE63A02F}" dt="2025-06-08T18:19:04.217" v="278" actId="20577"/>
        <pc:sldMkLst>
          <pc:docMk/>
          <pc:sldMk cId="3401929816" sldId="742"/>
        </pc:sldMkLst>
      </pc:sldChg>
      <pc:sldChg chg="addSp delSp modSp mod ord">
        <pc:chgData name="Bhuvanesh" userId="4650cd39-8dbb-4c0f-8fda-594efc81948c" providerId="ADAL" clId="{9DAF8A7A-7D7B-4C31-98E0-3975DE63A02F}" dt="2025-06-08T18:10:15.006" v="127" actId="1076"/>
        <pc:sldMkLst>
          <pc:docMk/>
          <pc:sldMk cId="3399571355" sldId="743"/>
        </pc:sldMkLst>
      </pc:sldChg>
      <pc:sldChg chg="addSp delSp modSp mod ord">
        <pc:chgData name="Bhuvanesh" userId="4650cd39-8dbb-4c0f-8fda-594efc81948c" providerId="ADAL" clId="{9DAF8A7A-7D7B-4C31-98E0-3975DE63A02F}" dt="2025-06-08T18:14:44.567" v="186" actId="1076"/>
        <pc:sldMkLst>
          <pc:docMk/>
          <pc:sldMk cId="4172571060" sldId="744"/>
        </pc:sldMkLst>
      </pc:sldChg>
      <pc:sldChg chg="addSp delSp modSp mod modShow">
        <pc:chgData name="Bhuvanesh" userId="4650cd39-8dbb-4c0f-8fda-594efc81948c" providerId="ADAL" clId="{9DAF8A7A-7D7B-4C31-98E0-3975DE63A02F}" dt="2025-06-09T04:20:06.734" v="618" actId="729"/>
        <pc:sldMkLst>
          <pc:docMk/>
          <pc:sldMk cId="4235604817" sldId="745"/>
        </pc:sldMkLst>
      </pc:sldChg>
      <pc:sldChg chg="addSp delSp modSp mod modShow">
        <pc:chgData name="Bhuvanesh" userId="4650cd39-8dbb-4c0f-8fda-594efc81948c" providerId="ADAL" clId="{9DAF8A7A-7D7B-4C31-98E0-3975DE63A02F}" dt="2025-06-09T04:22:58.461" v="626" actId="20577"/>
        <pc:sldMkLst>
          <pc:docMk/>
          <pc:sldMk cId="1969558739" sldId="746"/>
        </pc:sldMkLst>
      </pc:sldChg>
      <pc:sldChg chg="addSp delSp modSp mod ord modShow">
        <pc:chgData name="Bhuvanesh" userId="4650cd39-8dbb-4c0f-8fda-594efc81948c" providerId="ADAL" clId="{9DAF8A7A-7D7B-4C31-98E0-3975DE63A02F}" dt="2025-06-09T04:17:55.862" v="606" actId="729"/>
        <pc:sldMkLst>
          <pc:docMk/>
          <pc:sldMk cId="787979962" sldId="747"/>
        </pc:sldMkLst>
      </pc:sldChg>
      <pc:sldChg chg="addSp delSp modSp add mod modShow">
        <pc:chgData name="Bhuvanesh" userId="4650cd39-8dbb-4c0f-8fda-594efc81948c" providerId="ADAL" clId="{9DAF8A7A-7D7B-4C31-98E0-3975DE63A02F}" dt="2025-06-09T04:13:58.143" v="591" actId="729"/>
        <pc:sldMkLst>
          <pc:docMk/>
          <pc:sldMk cId="3668889799" sldId="752"/>
        </pc:sldMkLst>
      </pc:sldChg>
    </pc:docChg>
  </pc:docChgLst>
  <pc:docChgLst>
    <pc:chgData name="Biswa" userId="S::bbanik@tonikbank.com::26f52a98-3216-49f8-95c0-92c9bbdc30ba" providerId="AD" clId="Web-{EA7BF02A-E9E0-A402-582D-59C10ECF5BA9}"/>
    <pc:docChg chg="modSld">
      <pc:chgData name="Biswa" userId="S::bbanik@tonikbank.com::26f52a98-3216-49f8-95c0-92c9bbdc30ba" providerId="AD" clId="Web-{EA7BF02A-E9E0-A402-582D-59C10ECF5BA9}" dt="2025-06-09T07:21:44.391" v="9"/>
      <pc:docMkLst>
        <pc:docMk/>
      </pc:docMkLst>
      <pc:sldChg chg="modSp">
        <pc:chgData name="Biswa" userId="S::bbanik@tonikbank.com::26f52a98-3216-49f8-95c0-92c9bbdc30ba" providerId="AD" clId="Web-{EA7BF02A-E9E0-A402-582D-59C10ECF5BA9}" dt="2025-06-09T07:21:44.391" v="9"/>
        <pc:sldMkLst>
          <pc:docMk/>
          <pc:sldMk cId="2942096670" sldId="696"/>
        </pc:sldMkLst>
      </pc:sldChg>
      <pc:sldChg chg="modSp">
        <pc:chgData name="Biswa" userId="S::bbanik@tonikbank.com::26f52a98-3216-49f8-95c0-92c9bbdc30ba" providerId="AD" clId="Web-{EA7BF02A-E9E0-A402-582D-59C10ECF5BA9}" dt="2025-06-09T07:09:04.976" v="4"/>
        <pc:sldMkLst>
          <pc:docMk/>
          <pc:sldMk cId="13548610" sldId="730"/>
        </pc:sldMkLst>
      </pc:sldChg>
      <pc:sldChg chg="modSp">
        <pc:chgData name="Biswa" userId="S::bbanik@tonikbank.com::26f52a98-3216-49f8-95c0-92c9bbdc30ba" providerId="AD" clId="Web-{EA7BF02A-E9E0-A402-582D-59C10ECF5BA9}" dt="2025-06-09T07:13:27.188" v="5" actId="14100"/>
        <pc:sldMkLst>
          <pc:docMk/>
          <pc:sldMk cId="3668889799" sldId="752"/>
        </pc:sldMkLst>
      </pc:sldChg>
    </pc:docChg>
  </pc:docChgLst>
  <pc:docChgLst>
    <pc:chgData name="Bhuvanesh" userId="4650cd39-8dbb-4c0f-8fda-594efc81948c" providerId="ADAL" clId="{EDF4F24E-1BBA-4E66-8018-C66BF9304204}"/>
    <pc:docChg chg="modSld">
      <pc:chgData name="Bhuvanesh" userId="4650cd39-8dbb-4c0f-8fda-594efc81948c" providerId="ADAL" clId="{EDF4F24E-1BBA-4E66-8018-C66BF9304204}" dt="2025-06-16T09:00:48.095" v="2" actId="20577"/>
      <pc:docMkLst>
        <pc:docMk/>
      </pc:docMkLst>
      <pc:sldChg chg="modSp mod">
        <pc:chgData name="Bhuvanesh" userId="4650cd39-8dbb-4c0f-8fda-594efc81948c" providerId="ADAL" clId="{EDF4F24E-1BBA-4E66-8018-C66BF9304204}" dt="2025-06-16T09:00:48.095" v="2" actId="20577"/>
        <pc:sldMkLst>
          <pc:docMk/>
          <pc:sldMk cId="4129944639" sldId="498"/>
        </pc:sldMkLst>
      </pc:sldChg>
    </pc:docChg>
  </pc:docChgLst>
  <pc:docChgLst>
    <pc:chgData name="Pradeepa P" userId="S::pparameshvaran@tonikbank.com::ba3c13e9-ce31-4e98-8655-9daa7e0bceff" providerId="AD" clId="Web-{49CC30DD-B363-96DC-3D6B-84D0520767F7}"/>
    <pc:docChg chg="delSld modSld sldOrd">
      <pc:chgData name="Pradeepa P" userId="S::pparameshvaran@tonikbank.com::ba3c13e9-ce31-4e98-8655-9daa7e0bceff" providerId="AD" clId="Web-{49CC30DD-B363-96DC-3D6B-84D0520767F7}" dt="2025-04-02T05:52:49.863" v="749" actId="14100"/>
      <pc:docMkLst>
        <pc:docMk/>
      </pc:docMkLst>
      <pc:sldChg chg="addSp delSp modSp">
        <pc:chgData name="Pradeepa P" userId="S::pparameshvaran@tonikbank.com::ba3c13e9-ce31-4e98-8655-9daa7e0bceff" providerId="AD" clId="Web-{49CC30DD-B363-96DC-3D6B-84D0520767F7}" dt="2025-04-02T05:50:20.186" v="714" actId="20577"/>
        <pc:sldMkLst>
          <pc:docMk/>
          <pc:sldMk cId="66528652" sldId="666"/>
        </pc:sldMkLst>
      </pc:sldChg>
      <pc:sldChg chg="addSp delSp modSp ord">
        <pc:chgData name="Pradeepa P" userId="S::pparameshvaran@tonikbank.com::ba3c13e9-ce31-4e98-8655-9daa7e0bceff" providerId="AD" clId="Web-{49CC30DD-B363-96DC-3D6B-84D0520767F7}" dt="2025-04-02T05:52:30.550" v="744" actId="20577"/>
        <pc:sldMkLst>
          <pc:docMk/>
          <pc:sldMk cId="171521606" sldId="674"/>
        </pc:sldMkLst>
      </pc:sldChg>
      <pc:sldChg chg="del">
        <pc:chgData name="Pradeepa P" userId="S::pparameshvaran@tonikbank.com::ba3c13e9-ce31-4e98-8655-9daa7e0bceff" providerId="AD" clId="Web-{49CC30DD-B363-96DC-3D6B-84D0520767F7}" dt="2025-04-02T05:07:16.700" v="281"/>
        <pc:sldMkLst>
          <pc:docMk/>
          <pc:sldMk cId="3862446276" sldId="675"/>
        </pc:sldMkLst>
      </pc:sldChg>
      <pc:sldChg chg="addSp delSp modSp">
        <pc:chgData name="Pradeepa P" userId="S::pparameshvaran@tonikbank.com::ba3c13e9-ce31-4e98-8655-9daa7e0bceff" providerId="AD" clId="Web-{49CC30DD-B363-96DC-3D6B-84D0520767F7}" dt="2025-04-02T05:52:20.143" v="741" actId="20577"/>
        <pc:sldMkLst>
          <pc:docMk/>
          <pc:sldMk cId="1535341340" sldId="677"/>
        </pc:sldMkLst>
      </pc:sldChg>
      <pc:sldChg chg="addSp delSp modSp ord">
        <pc:chgData name="Pradeepa P" userId="S::pparameshvaran@tonikbank.com::ba3c13e9-ce31-4e98-8655-9daa7e0bceff" providerId="AD" clId="Web-{49CC30DD-B363-96DC-3D6B-84D0520767F7}" dt="2025-04-02T05:04:02.131" v="213" actId="1076"/>
        <pc:sldMkLst>
          <pc:docMk/>
          <pc:sldMk cId="1597031962" sldId="678"/>
        </pc:sldMkLst>
      </pc:sldChg>
      <pc:sldChg chg="addSp delSp modSp ord">
        <pc:chgData name="Pradeepa P" userId="S::pparameshvaran@tonikbank.com::ba3c13e9-ce31-4e98-8655-9daa7e0bceff" providerId="AD" clId="Web-{49CC30DD-B363-96DC-3D6B-84D0520767F7}" dt="2025-04-02T05:04:38.054" v="224" actId="14100"/>
        <pc:sldMkLst>
          <pc:docMk/>
          <pc:sldMk cId="363834639" sldId="681"/>
        </pc:sldMkLst>
      </pc:sldChg>
      <pc:sldChg chg="modSp">
        <pc:chgData name="Pradeepa P" userId="S::pparameshvaran@tonikbank.com::ba3c13e9-ce31-4e98-8655-9daa7e0bceff" providerId="AD" clId="Web-{49CC30DD-B363-96DC-3D6B-84D0520767F7}" dt="2025-04-02T04:59:18.234" v="85" actId="20577"/>
        <pc:sldMkLst>
          <pc:docMk/>
          <pc:sldMk cId="633098496" sldId="689"/>
        </pc:sldMkLst>
      </pc:sldChg>
      <pc:sldChg chg="modSp">
        <pc:chgData name="Pradeepa P" userId="S::pparameshvaran@tonikbank.com::ba3c13e9-ce31-4e98-8655-9daa7e0bceff" providerId="AD" clId="Web-{49CC30DD-B363-96DC-3D6B-84D0520767F7}" dt="2025-04-02T05:48:38.542" v="704" actId="20577"/>
        <pc:sldMkLst>
          <pc:docMk/>
          <pc:sldMk cId="4067340277" sldId="690"/>
        </pc:sldMkLst>
      </pc:sldChg>
      <pc:sldChg chg="addSp delSp modSp">
        <pc:chgData name="Pradeepa P" userId="S::pparameshvaran@tonikbank.com::ba3c13e9-ce31-4e98-8655-9daa7e0bceff" providerId="AD" clId="Web-{49CC30DD-B363-96DC-3D6B-84D0520767F7}" dt="2025-04-02T04:54:58.112" v="58"/>
        <pc:sldMkLst>
          <pc:docMk/>
          <pc:sldMk cId="2942096670" sldId="696"/>
        </pc:sldMkLst>
      </pc:sldChg>
      <pc:sldChg chg="addSp delSp modSp">
        <pc:chgData name="Pradeepa P" userId="S::pparameshvaran@tonikbank.com::ba3c13e9-ce31-4e98-8655-9daa7e0bceff" providerId="AD" clId="Web-{49CC30DD-B363-96DC-3D6B-84D0520767F7}" dt="2025-04-02T05:49:11.871" v="711" actId="14100"/>
        <pc:sldMkLst>
          <pc:docMk/>
          <pc:sldMk cId="1783882869" sldId="697"/>
        </pc:sldMkLst>
      </pc:sldChg>
      <pc:sldChg chg="addSp delSp modSp">
        <pc:chgData name="Pradeepa P" userId="S::pparameshvaran@tonikbank.com::ba3c13e9-ce31-4e98-8655-9daa7e0bceff" providerId="AD" clId="Web-{49CC30DD-B363-96DC-3D6B-84D0520767F7}" dt="2025-04-02T05:02:40.253" v="174" actId="1076"/>
        <pc:sldMkLst>
          <pc:docMk/>
          <pc:sldMk cId="2512632572" sldId="699"/>
        </pc:sldMkLst>
      </pc:sldChg>
      <pc:sldChg chg="addSp delSp modSp">
        <pc:chgData name="Pradeepa P" userId="S::pparameshvaran@tonikbank.com::ba3c13e9-ce31-4e98-8655-9daa7e0bceff" providerId="AD" clId="Web-{49CC30DD-B363-96DC-3D6B-84D0520767F7}" dt="2025-04-02T05:03:33.631" v="205" actId="1076"/>
        <pc:sldMkLst>
          <pc:docMk/>
          <pc:sldMk cId="2925055086" sldId="701"/>
        </pc:sldMkLst>
      </pc:sldChg>
      <pc:sldChg chg="addSp delSp modSp ord">
        <pc:chgData name="Pradeepa P" userId="S::pparameshvaran@tonikbank.com::ba3c13e9-ce31-4e98-8655-9daa7e0bceff" providerId="AD" clId="Web-{49CC30DD-B363-96DC-3D6B-84D0520767F7}" dt="2025-04-02T05:52:39.003" v="747" actId="20577"/>
        <pc:sldMkLst>
          <pc:docMk/>
          <pc:sldMk cId="1459693824" sldId="702"/>
        </pc:sldMkLst>
      </pc:sldChg>
      <pc:sldChg chg="del">
        <pc:chgData name="Pradeepa P" userId="S::pparameshvaran@tonikbank.com::ba3c13e9-ce31-4e98-8655-9daa7e0bceff" providerId="AD" clId="Web-{49CC30DD-B363-96DC-3D6B-84D0520767F7}" dt="2025-04-02T05:50:13.873" v="712"/>
        <pc:sldMkLst>
          <pc:docMk/>
          <pc:sldMk cId="4051006143" sldId="703"/>
        </pc:sldMkLst>
      </pc:sldChg>
      <pc:sldChg chg="addSp delSp modSp ord">
        <pc:chgData name="Pradeepa P" userId="S::pparameshvaran@tonikbank.com::ba3c13e9-ce31-4e98-8655-9daa7e0bceff" providerId="AD" clId="Web-{49CC30DD-B363-96DC-3D6B-84D0520767F7}" dt="2025-04-02T05:01:36.954" v="147" actId="1076"/>
        <pc:sldMkLst>
          <pc:docMk/>
          <pc:sldMk cId="356660738" sldId="707"/>
        </pc:sldMkLst>
      </pc:sldChg>
      <pc:sldChg chg="addSp delSp modSp">
        <pc:chgData name="Pradeepa P" userId="S::pparameshvaran@tonikbank.com::ba3c13e9-ce31-4e98-8655-9daa7e0bceff" providerId="AD" clId="Web-{49CC30DD-B363-96DC-3D6B-84D0520767F7}" dt="2025-04-02T05:46:43.491" v="689" actId="1076"/>
        <pc:sldMkLst>
          <pc:docMk/>
          <pc:sldMk cId="3428591970" sldId="709"/>
        </pc:sldMkLst>
      </pc:sldChg>
      <pc:sldChg chg="addSp delSp modSp">
        <pc:chgData name="Pradeepa P" userId="S::pparameshvaran@tonikbank.com::ba3c13e9-ce31-4e98-8655-9daa7e0bceff" providerId="AD" clId="Web-{49CC30DD-B363-96DC-3D6B-84D0520767F7}" dt="2025-04-02T05:52:43.519" v="748" actId="20577"/>
        <pc:sldMkLst>
          <pc:docMk/>
          <pc:sldMk cId="2606321248" sldId="710"/>
        </pc:sldMkLst>
      </pc:sldChg>
      <pc:sldChg chg="addSp delSp modSp ord">
        <pc:chgData name="Pradeepa P" userId="S::pparameshvaran@tonikbank.com::ba3c13e9-ce31-4e98-8655-9daa7e0bceff" providerId="AD" clId="Web-{49CC30DD-B363-96DC-3D6B-84D0520767F7}" dt="2025-04-02T05:00:14.779" v="97"/>
        <pc:sldMkLst>
          <pc:docMk/>
          <pc:sldMk cId="1756677345" sldId="712"/>
        </pc:sldMkLst>
      </pc:sldChg>
      <pc:sldChg chg="addSp delSp modSp ord">
        <pc:chgData name="Pradeepa P" userId="S::pparameshvaran@tonikbank.com::ba3c13e9-ce31-4e98-8655-9daa7e0bceff" providerId="AD" clId="Web-{49CC30DD-B363-96DC-3D6B-84D0520767F7}" dt="2025-04-02T05:52:35.535" v="746" actId="20577"/>
        <pc:sldMkLst>
          <pc:docMk/>
          <pc:sldMk cId="2527921208" sldId="713"/>
        </pc:sldMkLst>
      </pc:sldChg>
      <pc:sldChg chg="addSp delSp modSp">
        <pc:chgData name="Pradeepa P" userId="S::pparameshvaran@tonikbank.com::ba3c13e9-ce31-4e98-8655-9daa7e0bceff" providerId="AD" clId="Web-{49CC30DD-B363-96DC-3D6B-84D0520767F7}" dt="2025-04-02T05:52:49.863" v="749" actId="14100"/>
        <pc:sldMkLst>
          <pc:docMk/>
          <pc:sldMk cId="3926436191" sldId="714"/>
        </pc:sldMkLst>
      </pc:sldChg>
    </pc:docChg>
  </pc:docChgLst>
  <pc:docChgLst>
    <pc:chgData name="Biswa" userId="S::bbanik@tonikbank.com::26f52a98-3216-49f8-95c0-92c9bbdc30ba" providerId="AD" clId="Web-{B8C92EA1-F5A2-F0E8-CDDC-626DB83215CB}"/>
    <pc:docChg chg="modSld">
      <pc:chgData name="Biswa" userId="S::bbanik@tonikbank.com::26f52a98-3216-49f8-95c0-92c9bbdc30ba" providerId="AD" clId="Web-{B8C92EA1-F5A2-F0E8-CDDC-626DB83215CB}" dt="2025-04-02T08:17:19.530" v="1" actId="1076"/>
      <pc:docMkLst>
        <pc:docMk/>
      </pc:docMkLst>
      <pc:sldChg chg="modSp">
        <pc:chgData name="Biswa" userId="S::bbanik@tonikbank.com::26f52a98-3216-49f8-95c0-92c9bbdc30ba" providerId="AD" clId="Web-{B8C92EA1-F5A2-F0E8-CDDC-626DB83215CB}" dt="2025-04-02T08:17:19.530" v="1" actId="1076"/>
        <pc:sldMkLst>
          <pc:docMk/>
          <pc:sldMk cId="171521606" sldId="674"/>
        </pc:sldMkLst>
      </pc:sldChg>
      <pc:sldChg chg="modSp">
        <pc:chgData name="Biswa" userId="S::bbanik@tonikbank.com::26f52a98-3216-49f8-95c0-92c9bbdc30ba" providerId="AD" clId="Web-{B8C92EA1-F5A2-F0E8-CDDC-626DB83215CB}" dt="2025-04-02T07:28:25.602" v="0" actId="1076"/>
        <pc:sldMkLst>
          <pc:docMk/>
          <pc:sldMk cId="1756677345" sldId="712"/>
        </pc:sldMkLst>
      </pc:sldChg>
    </pc:docChg>
  </pc:docChgLst>
  <pc:docChgLst>
    <pc:chgData name="Biswa" userId="S::bbanik@tonikbank.com::26f52a98-3216-49f8-95c0-92c9bbdc30ba" providerId="AD" clId="Web-{B4209E68-3F31-EED9-F42D-AF7C94EE506C}"/>
    <pc:docChg chg="modSld">
      <pc:chgData name="Biswa" userId="S::bbanik@tonikbank.com::26f52a98-3216-49f8-95c0-92c9bbdc30ba" providerId="AD" clId="Web-{B4209E68-3F31-EED9-F42D-AF7C94EE506C}" dt="2025-08-22T09:49:50.236" v="5"/>
      <pc:docMkLst>
        <pc:docMk/>
      </pc:docMkLst>
      <pc:sldChg chg="modSp">
        <pc:chgData name="Biswa" userId="S::bbanik@tonikbank.com::26f52a98-3216-49f8-95c0-92c9bbdc30ba" providerId="AD" clId="Web-{B4209E68-3F31-EED9-F42D-AF7C94EE506C}" dt="2025-08-22T09:49:50.236" v="5"/>
        <pc:sldMkLst>
          <pc:docMk/>
          <pc:sldMk cId="13548610" sldId="730"/>
        </pc:sldMkLst>
        <pc:spChg chg="mod">
          <ac:chgData name="Biswa" userId="S::bbanik@tonikbank.com::26f52a98-3216-49f8-95c0-92c9bbdc30ba" providerId="AD" clId="Web-{B4209E68-3F31-EED9-F42D-AF7C94EE506C}" dt="2025-08-22T09:49:50.236" v="5"/>
          <ac:spMkLst>
            <pc:docMk/>
            <pc:sldMk cId="13548610" sldId="730"/>
            <ac:spMk id="40" creationId="{87160726-182E-9F42-EDA7-0FCC63DAC5D4}"/>
          </ac:spMkLst>
        </pc:spChg>
        <pc:spChg chg="mod">
          <ac:chgData name="Biswa" userId="S::bbanik@tonikbank.com::26f52a98-3216-49f8-95c0-92c9bbdc30ba" providerId="AD" clId="Web-{B4209E68-3F31-EED9-F42D-AF7C94EE506C}" dt="2025-08-22T09:49:38.626" v="1"/>
          <ac:spMkLst>
            <pc:docMk/>
            <pc:sldMk cId="13548610" sldId="730"/>
            <ac:spMk id="83" creationId="{478635FC-7C1B-892E-2AF6-335986A444F2}"/>
          </ac:spMkLst>
        </pc:spChg>
        <pc:spChg chg="mod">
          <ac:chgData name="Biswa" userId="S::bbanik@tonikbank.com::26f52a98-3216-49f8-95c0-92c9bbdc30ba" providerId="AD" clId="Web-{B4209E68-3F31-EED9-F42D-AF7C94EE506C}" dt="2025-08-22T09:49:45.220" v="3"/>
          <ac:spMkLst>
            <pc:docMk/>
            <pc:sldMk cId="13548610" sldId="730"/>
            <ac:spMk id="89" creationId="{8CA88424-904F-B5D7-6F78-ECFD10A77845}"/>
          </ac:spMkLst>
        </pc:spChg>
      </pc:sldChg>
    </pc:docChg>
  </pc:docChgLst>
  <pc:docChgLst>
    <pc:chgData name="Bhuvanesh" userId="4650cd39-8dbb-4c0f-8fda-594efc81948c" providerId="ADAL" clId="{E14CA8C9-EA8A-4AD3-BAF0-59501E9BA85C}"/>
    <pc:docChg chg="undo redo custSel modSld sldOrd">
      <pc:chgData name="Bhuvanesh" userId="4650cd39-8dbb-4c0f-8fda-594efc81948c" providerId="ADAL" clId="{E14CA8C9-EA8A-4AD3-BAF0-59501E9BA85C}" dt="2025-06-27T13:24:55.904" v="341" actId="20577"/>
      <pc:docMkLst>
        <pc:docMk/>
      </pc:docMkLst>
      <pc:sldChg chg="modSp mod">
        <pc:chgData name="Bhuvanesh" userId="4650cd39-8dbb-4c0f-8fda-594efc81948c" providerId="ADAL" clId="{E14CA8C9-EA8A-4AD3-BAF0-59501E9BA85C}" dt="2025-06-27T13:24:55.904" v="341" actId="20577"/>
        <pc:sldMkLst>
          <pc:docMk/>
          <pc:sldMk cId="2942096670" sldId="696"/>
        </pc:sldMkLst>
      </pc:sldChg>
      <pc:sldChg chg="addSp delSp modSp mod">
        <pc:chgData name="Bhuvanesh" userId="4650cd39-8dbb-4c0f-8fda-594efc81948c" providerId="ADAL" clId="{E14CA8C9-EA8A-4AD3-BAF0-59501E9BA85C}" dt="2025-06-27T12:10:39.625" v="31" actId="207"/>
        <pc:sldMkLst>
          <pc:docMk/>
          <pc:sldMk cId="3428591970" sldId="709"/>
        </pc:sldMkLst>
      </pc:sldChg>
      <pc:sldChg chg="addSp delSp modSp mod">
        <pc:chgData name="Bhuvanesh" userId="4650cd39-8dbb-4c0f-8fda-594efc81948c" providerId="ADAL" clId="{E14CA8C9-EA8A-4AD3-BAF0-59501E9BA85C}" dt="2025-06-27T12:08:42.831" v="18" actId="14100"/>
        <pc:sldMkLst>
          <pc:docMk/>
          <pc:sldMk cId="2995196123" sldId="733"/>
        </pc:sldMkLst>
      </pc:sldChg>
      <pc:sldChg chg="addSp delSp modSp mod">
        <pc:chgData name="Bhuvanesh" userId="4650cd39-8dbb-4c0f-8fda-594efc81948c" providerId="ADAL" clId="{E14CA8C9-EA8A-4AD3-BAF0-59501E9BA85C}" dt="2025-06-27T13:22:42.121" v="319" actId="1076"/>
        <pc:sldMkLst>
          <pc:docMk/>
          <pc:sldMk cId="203508966" sldId="734"/>
        </pc:sldMkLst>
      </pc:sldChg>
      <pc:sldChg chg="addSp delSp modSp mod ord">
        <pc:chgData name="Bhuvanesh" userId="4650cd39-8dbb-4c0f-8fda-594efc81948c" providerId="ADAL" clId="{E14CA8C9-EA8A-4AD3-BAF0-59501E9BA85C}" dt="2025-06-27T12:23:16.019" v="166" actId="20577"/>
        <pc:sldMkLst>
          <pc:docMk/>
          <pc:sldMk cId="1330816650" sldId="735"/>
        </pc:sldMkLst>
      </pc:sldChg>
      <pc:sldChg chg="addSp delSp modSp mod ord">
        <pc:chgData name="Bhuvanesh" userId="4650cd39-8dbb-4c0f-8fda-594efc81948c" providerId="ADAL" clId="{E14CA8C9-EA8A-4AD3-BAF0-59501E9BA85C}" dt="2025-06-27T12:13:53.211" v="59" actId="1076"/>
        <pc:sldMkLst>
          <pc:docMk/>
          <pc:sldMk cId="643285585" sldId="736"/>
        </pc:sldMkLst>
      </pc:sldChg>
      <pc:sldChg chg="addSp delSp modSp mod">
        <pc:chgData name="Bhuvanesh" userId="4650cd39-8dbb-4c0f-8fda-594efc81948c" providerId="ADAL" clId="{E14CA8C9-EA8A-4AD3-BAF0-59501E9BA85C}" dt="2025-06-27T12:20:08.749" v="134" actId="14100"/>
        <pc:sldMkLst>
          <pc:docMk/>
          <pc:sldMk cId="3025716360" sldId="737"/>
        </pc:sldMkLst>
      </pc:sldChg>
      <pc:sldChg chg="addSp delSp modSp mod ord">
        <pc:chgData name="Bhuvanesh" userId="4650cd39-8dbb-4c0f-8fda-594efc81948c" providerId="ADAL" clId="{E14CA8C9-EA8A-4AD3-BAF0-59501E9BA85C}" dt="2025-06-27T12:16:23.645" v="90" actId="1076"/>
        <pc:sldMkLst>
          <pc:docMk/>
          <pc:sldMk cId="3257130989" sldId="738"/>
        </pc:sldMkLst>
      </pc:sldChg>
      <pc:sldChg chg="addSp delSp modSp mod ord">
        <pc:chgData name="Bhuvanesh" userId="4650cd39-8dbb-4c0f-8fda-594efc81948c" providerId="ADAL" clId="{E14CA8C9-EA8A-4AD3-BAF0-59501E9BA85C}" dt="2025-06-27T12:21:52.879" v="151" actId="14100"/>
        <pc:sldMkLst>
          <pc:docMk/>
          <pc:sldMk cId="2316968103" sldId="739"/>
        </pc:sldMkLst>
      </pc:sldChg>
      <pc:sldChg chg="addSp delSp modSp mod ord">
        <pc:chgData name="Bhuvanesh" userId="4650cd39-8dbb-4c0f-8fda-594efc81948c" providerId="ADAL" clId="{E14CA8C9-EA8A-4AD3-BAF0-59501E9BA85C}" dt="2025-06-27T12:48:35.624" v="300" actId="14100"/>
        <pc:sldMkLst>
          <pc:docMk/>
          <pc:sldMk cId="1526267575" sldId="740"/>
        </pc:sldMkLst>
      </pc:sldChg>
      <pc:sldChg chg="addSp delSp modSp mod">
        <pc:chgData name="Bhuvanesh" userId="4650cd39-8dbb-4c0f-8fda-594efc81948c" providerId="ADAL" clId="{E14CA8C9-EA8A-4AD3-BAF0-59501E9BA85C}" dt="2025-06-27T12:15:31.950" v="73" actId="20577"/>
        <pc:sldMkLst>
          <pc:docMk/>
          <pc:sldMk cId="1898001411" sldId="741"/>
        </pc:sldMkLst>
      </pc:sldChg>
      <pc:sldChg chg="addSp delSp modSp mod ord">
        <pc:chgData name="Bhuvanesh" userId="4650cd39-8dbb-4c0f-8fda-594efc81948c" providerId="ADAL" clId="{E14CA8C9-EA8A-4AD3-BAF0-59501E9BA85C}" dt="2025-06-27T12:27:04.649" v="212" actId="14100"/>
        <pc:sldMkLst>
          <pc:docMk/>
          <pc:sldMk cId="3401929816" sldId="742"/>
        </pc:sldMkLst>
      </pc:sldChg>
      <pc:sldChg chg="addSp delSp modSp mod ord">
        <pc:chgData name="Bhuvanesh" userId="4650cd39-8dbb-4c0f-8fda-594efc81948c" providerId="ADAL" clId="{E14CA8C9-EA8A-4AD3-BAF0-59501E9BA85C}" dt="2025-06-27T12:18:58.635" v="121" actId="14100"/>
        <pc:sldMkLst>
          <pc:docMk/>
          <pc:sldMk cId="3399571355" sldId="743"/>
        </pc:sldMkLst>
      </pc:sldChg>
      <pc:sldChg chg="addSp delSp modSp mod">
        <pc:chgData name="Bhuvanesh" userId="4650cd39-8dbb-4c0f-8fda-594efc81948c" providerId="ADAL" clId="{E14CA8C9-EA8A-4AD3-BAF0-59501E9BA85C}" dt="2025-06-27T12:24:17.912" v="178" actId="1076"/>
        <pc:sldMkLst>
          <pc:docMk/>
          <pc:sldMk cId="4172571060" sldId="744"/>
        </pc:sldMkLst>
      </pc:sldChg>
      <pc:sldChg chg="addSp delSp modSp mod ord">
        <pc:chgData name="Bhuvanesh" userId="4650cd39-8dbb-4c0f-8fda-594efc81948c" providerId="ADAL" clId="{E14CA8C9-EA8A-4AD3-BAF0-59501E9BA85C}" dt="2025-06-27T12:29:49.316" v="251" actId="1076"/>
        <pc:sldMkLst>
          <pc:docMk/>
          <pc:sldMk cId="4235604817" sldId="745"/>
        </pc:sldMkLst>
      </pc:sldChg>
      <pc:sldChg chg="addSp delSp modSp mod">
        <pc:chgData name="Bhuvanesh" userId="4650cd39-8dbb-4c0f-8fda-594efc81948c" providerId="ADAL" clId="{E14CA8C9-EA8A-4AD3-BAF0-59501E9BA85C}" dt="2025-06-27T12:48:17.080" v="294" actId="478"/>
        <pc:sldMkLst>
          <pc:docMk/>
          <pc:sldMk cId="1969558739" sldId="746"/>
        </pc:sldMkLst>
      </pc:sldChg>
      <pc:sldChg chg="addSp delSp modSp mod ord">
        <pc:chgData name="Bhuvanesh" userId="4650cd39-8dbb-4c0f-8fda-594efc81948c" providerId="ADAL" clId="{E14CA8C9-EA8A-4AD3-BAF0-59501E9BA85C}" dt="2025-06-27T12:25:58.784" v="200" actId="1076"/>
        <pc:sldMkLst>
          <pc:docMk/>
          <pc:sldMk cId="787979962" sldId="747"/>
        </pc:sldMkLst>
      </pc:sldChg>
      <pc:sldChg chg="addSp delSp modSp mod ord">
        <pc:chgData name="Bhuvanesh" userId="4650cd39-8dbb-4c0f-8fda-594efc81948c" providerId="ADAL" clId="{E14CA8C9-EA8A-4AD3-BAF0-59501E9BA85C}" dt="2025-06-27T12:17:36.317" v="106" actId="14100"/>
        <pc:sldMkLst>
          <pc:docMk/>
          <pc:sldMk cId="3668889799" sldId="752"/>
        </pc:sldMkLst>
      </pc:sldChg>
    </pc:docChg>
  </pc:docChgLst>
  <pc:docChgLst>
    <pc:chgData name="Bhuvanesh" userId="4650cd39-8dbb-4c0f-8fda-594efc81948c" providerId="ADAL" clId="{69B0DC70-2F3C-4E65-B845-58ECF93EC628}"/>
    <pc:docChg chg="undo custSel modSld sldOrd">
      <pc:chgData name="Bhuvanesh" userId="4650cd39-8dbb-4c0f-8fda-594efc81948c" providerId="ADAL" clId="{69B0DC70-2F3C-4E65-B845-58ECF93EC628}" dt="2025-06-11T08:13:52.349" v="97" actId="1076"/>
      <pc:docMkLst>
        <pc:docMk/>
      </pc:docMkLst>
      <pc:sldChg chg="addSp delSp modSp mod">
        <pc:chgData name="Bhuvanesh" userId="4650cd39-8dbb-4c0f-8fda-594efc81948c" providerId="ADAL" clId="{69B0DC70-2F3C-4E65-B845-58ECF93EC628}" dt="2025-06-11T08:03:03.389" v="37" actId="108"/>
        <pc:sldMkLst>
          <pc:docMk/>
          <pc:sldMk cId="3428591970" sldId="709"/>
        </pc:sldMkLst>
      </pc:sldChg>
      <pc:sldChg chg="addSp delSp modSp mod">
        <pc:chgData name="Bhuvanesh" userId="4650cd39-8dbb-4c0f-8fda-594efc81948c" providerId="ADAL" clId="{69B0DC70-2F3C-4E65-B845-58ECF93EC628}" dt="2025-06-11T08:01:06.558" v="22" actId="14100"/>
        <pc:sldMkLst>
          <pc:docMk/>
          <pc:sldMk cId="2995196123" sldId="733"/>
        </pc:sldMkLst>
      </pc:sldChg>
      <pc:sldChg chg="modSp mod">
        <pc:chgData name="Bhuvanesh" userId="4650cd39-8dbb-4c0f-8fda-594efc81948c" providerId="ADAL" clId="{69B0DC70-2F3C-4E65-B845-58ECF93EC628}" dt="2025-06-11T08:05:15.458" v="51" actId="20577"/>
        <pc:sldMkLst>
          <pc:docMk/>
          <pc:sldMk cId="1330816650" sldId="735"/>
        </pc:sldMkLst>
      </pc:sldChg>
      <pc:sldChg chg="modSp mod ord">
        <pc:chgData name="Bhuvanesh" userId="4650cd39-8dbb-4c0f-8fda-594efc81948c" providerId="ADAL" clId="{69B0DC70-2F3C-4E65-B845-58ECF93EC628}" dt="2025-06-11T08:04:22.191" v="41" actId="20577"/>
        <pc:sldMkLst>
          <pc:docMk/>
          <pc:sldMk cId="3257130989" sldId="738"/>
        </pc:sldMkLst>
      </pc:sldChg>
      <pc:sldChg chg="modSp mod ord">
        <pc:chgData name="Bhuvanesh" userId="4650cd39-8dbb-4c0f-8fda-594efc81948c" providerId="ADAL" clId="{69B0DC70-2F3C-4E65-B845-58ECF93EC628}" dt="2025-06-11T08:05:38.939" v="55" actId="20577"/>
        <pc:sldMkLst>
          <pc:docMk/>
          <pc:sldMk cId="2316968103" sldId="739"/>
        </pc:sldMkLst>
      </pc:sldChg>
      <pc:sldChg chg="modSp mod ord">
        <pc:chgData name="Bhuvanesh" userId="4650cd39-8dbb-4c0f-8fda-594efc81948c" providerId="ADAL" clId="{69B0DC70-2F3C-4E65-B845-58ECF93EC628}" dt="2025-06-11T08:05:52.198" v="59" actId="20577"/>
        <pc:sldMkLst>
          <pc:docMk/>
          <pc:sldMk cId="3401929816" sldId="742"/>
        </pc:sldMkLst>
      </pc:sldChg>
      <pc:sldChg chg="modSp mod">
        <pc:chgData name="Bhuvanesh" userId="4650cd39-8dbb-4c0f-8fda-594efc81948c" providerId="ADAL" clId="{69B0DC70-2F3C-4E65-B845-58ECF93EC628}" dt="2025-06-11T08:05:03.299" v="49" actId="20577"/>
        <pc:sldMkLst>
          <pc:docMk/>
          <pc:sldMk cId="3399571355" sldId="743"/>
        </pc:sldMkLst>
      </pc:sldChg>
      <pc:sldChg chg="modSp mod ord">
        <pc:chgData name="Bhuvanesh" userId="4650cd39-8dbb-4c0f-8fda-594efc81948c" providerId="ADAL" clId="{69B0DC70-2F3C-4E65-B845-58ECF93EC628}" dt="2025-06-11T08:04:54.792" v="47" actId="20577"/>
        <pc:sldMkLst>
          <pc:docMk/>
          <pc:sldMk cId="4172571060" sldId="744"/>
        </pc:sldMkLst>
      </pc:sldChg>
      <pc:sldChg chg="modSp mod">
        <pc:chgData name="Bhuvanesh" userId="4650cd39-8dbb-4c0f-8fda-594efc81948c" providerId="ADAL" clId="{69B0DC70-2F3C-4E65-B845-58ECF93EC628}" dt="2025-06-11T08:06:09.030" v="61" actId="20577"/>
        <pc:sldMkLst>
          <pc:docMk/>
          <pc:sldMk cId="787979962" sldId="747"/>
        </pc:sldMkLst>
      </pc:sldChg>
      <pc:sldChg chg="addSp delSp modSp mod ord">
        <pc:chgData name="Bhuvanesh" userId="4650cd39-8dbb-4c0f-8fda-594efc81948c" providerId="ADAL" clId="{69B0DC70-2F3C-4E65-B845-58ECF93EC628}" dt="2025-06-11T08:13:52.349" v="97" actId="1076"/>
        <pc:sldMkLst>
          <pc:docMk/>
          <pc:sldMk cId="3668889799" sldId="752"/>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_2DE_C214CE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i="0" u="none" strike="noStrike" kern="1200" spc="0" baseline="0">
                <a:solidFill>
                  <a:prstClr val="black">
                    <a:lumMod val="65000"/>
                    <a:lumOff val="35000"/>
                  </a:prstClr>
                </a:solidFill>
              </a:rPr>
              <a:t>Monthly Default (FSPD30) Rate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Sheet2!$C$3</c:f>
              <c:strCache>
                <c:ptCount val="1"/>
                <c:pt idx="0">
                  <c:v>Overall</c:v>
                </c:pt>
              </c:strCache>
            </c:strRef>
          </c:tx>
          <c:spPr>
            <a:ln w="28575" cap="rnd">
              <a:solidFill>
                <a:schemeClr val="accent1"/>
              </a:solidFill>
              <a:round/>
            </a:ln>
            <a:effectLst/>
          </c:spPr>
          <c:marker>
            <c:symbol val="none"/>
          </c:marker>
          <c:cat>
            <c:strRef>
              <c:f>Sheet2!$B$5:$B$18</c:f>
              <c:strCache>
                <c:ptCount val="14"/>
                <c:pt idx="0">
                  <c:v>2024-01</c:v>
                </c:pt>
                <c:pt idx="1">
                  <c:v>2024-02</c:v>
                </c:pt>
                <c:pt idx="2">
                  <c:v>2024-03</c:v>
                </c:pt>
                <c:pt idx="3">
                  <c:v>2024-04</c:v>
                </c:pt>
                <c:pt idx="4">
                  <c:v>2024-05</c:v>
                </c:pt>
                <c:pt idx="5">
                  <c:v>2024-06</c:v>
                </c:pt>
                <c:pt idx="6">
                  <c:v>2024-07</c:v>
                </c:pt>
                <c:pt idx="7">
                  <c:v>2024-08</c:v>
                </c:pt>
                <c:pt idx="8">
                  <c:v>2024-09</c:v>
                </c:pt>
                <c:pt idx="9">
                  <c:v>2024-10</c:v>
                </c:pt>
                <c:pt idx="10">
                  <c:v>2024-11</c:v>
                </c:pt>
                <c:pt idx="11">
                  <c:v>2024-12</c:v>
                </c:pt>
                <c:pt idx="12">
                  <c:v>2025-01</c:v>
                </c:pt>
                <c:pt idx="13">
                  <c:v>2025-02</c:v>
                </c:pt>
              </c:strCache>
            </c:strRef>
          </c:cat>
          <c:val>
            <c:numRef>
              <c:f>Sheet2!$E$5:$E$18</c:f>
              <c:numCache>
                <c:formatCode>0.00%</c:formatCode>
                <c:ptCount val="14"/>
                <c:pt idx="0">
                  <c:v>7.3604060913705582E-2</c:v>
                </c:pt>
                <c:pt idx="1">
                  <c:v>8.7899543378995429E-2</c:v>
                </c:pt>
                <c:pt idx="2">
                  <c:v>0.10910910910910911</c:v>
                </c:pt>
                <c:pt idx="3">
                  <c:v>9.7847358121330719E-2</c:v>
                </c:pt>
                <c:pt idx="4">
                  <c:v>9.2412451361867709E-2</c:v>
                </c:pt>
                <c:pt idx="5">
                  <c:v>8.1967213114754092E-2</c:v>
                </c:pt>
                <c:pt idx="6">
                  <c:v>9.2294665537679926E-2</c:v>
                </c:pt>
                <c:pt idx="7">
                  <c:v>0.12460267005721551</c:v>
                </c:pt>
                <c:pt idx="8">
                  <c:v>9.7432905484247379E-2</c:v>
                </c:pt>
                <c:pt idx="9">
                  <c:v>8.3382966051220961E-2</c:v>
                </c:pt>
                <c:pt idx="10">
                  <c:v>8.3638583638583633E-2</c:v>
                </c:pt>
                <c:pt idx="11">
                  <c:v>0.111495246326707</c:v>
                </c:pt>
                <c:pt idx="12">
                  <c:v>0.10420686993438827</c:v>
                </c:pt>
                <c:pt idx="13">
                  <c:v>0.12138939670932358</c:v>
                </c:pt>
              </c:numCache>
            </c:numRef>
          </c:val>
          <c:smooth val="0"/>
          <c:extLst>
            <c:ext xmlns:c16="http://schemas.microsoft.com/office/drawing/2014/chart" uri="{C3380CC4-5D6E-409C-BE32-E72D297353CC}">
              <c16:uniqueId val="{00000000-7972-4CF3-B6C2-B3C3497241C7}"/>
            </c:ext>
          </c:extLst>
        </c:ser>
        <c:ser>
          <c:idx val="1"/>
          <c:order val="1"/>
          <c:tx>
            <c:strRef>
              <c:f>Sheet2!$F$3</c:f>
              <c:strCache>
                <c:ptCount val="1"/>
                <c:pt idx="0">
                  <c:v>Quick</c:v>
                </c:pt>
              </c:strCache>
            </c:strRef>
          </c:tx>
          <c:spPr>
            <a:ln w="28575" cap="rnd">
              <a:solidFill>
                <a:schemeClr val="accent2"/>
              </a:solidFill>
              <a:round/>
            </a:ln>
            <a:effectLst/>
          </c:spPr>
          <c:marker>
            <c:symbol val="none"/>
          </c:marker>
          <c:cat>
            <c:strRef>
              <c:f>Sheet2!$B$5:$B$18</c:f>
              <c:strCache>
                <c:ptCount val="14"/>
                <c:pt idx="0">
                  <c:v>2024-01</c:v>
                </c:pt>
                <c:pt idx="1">
                  <c:v>2024-02</c:v>
                </c:pt>
                <c:pt idx="2">
                  <c:v>2024-03</c:v>
                </c:pt>
                <c:pt idx="3">
                  <c:v>2024-04</c:v>
                </c:pt>
                <c:pt idx="4">
                  <c:v>2024-05</c:v>
                </c:pt>
                <c:pt idx="5">
                  <c:v>2024-06</c:v>
                </c:pt>
                <c:pt idx="6">
                  <c:v>2024-07</c:v>
                </c:pt>
                <c:pt idx="7">
                  <c:v>2024-08</c:v>
                </c:pt>
                <c:pt idx="8">
                  <c:v>2024-09</c:v>
                </c:pt>
                <c:pt idx="9">
                  <c:v>2024-10</c:v>
                </c:pt>
                <c:pt idx="10">
                  <c:v>2024-11</c:v>
                </c:pt>
                <c:pt idx="11">
                  <c:v>2024-12</c:v>
                </c:pt>
                <c:pt idx="12">
                  <c:v>2025-01</c:v>
                </c:pt>
                <c:pt idx="13">
                  <c:v>2025-02</c:v>
                </c:pt>
              </c:strCache>
            </c:strRef>
          </c:cat>
          <c:val>
            <c:numRef>
              <c:f>Sheet2!$H$5:$H$18</c:f>
              <c:numCache>
                <c:formatCode>0.00%</c:formatCode>
                <c:ptCount val="14"/>
                <c:pt idx="0">
                  <c:v>0.11111111111111099</c:v>
                </c:pt>
                <c:pt idx="1">
                  <c:v>0.10377358490565999</c:v>
                </c:pt>
                <c:pt idx="2">
                  <c:v>0.185714285714285</c:v>
                </c:pt>
                <c:pt idx="3">
                  <c:v>9.6774193548387094E-2</c:v>
                </c:pt>
                <c:pt idx="4">
                  <c:v>9.8522167487684706E-2</c:v>
                </c:pt>
                <c:pt idx="5">
                  <c:v>0.115384615384615</c:v>
                </c:pt>
                <c:pt idx="6">
                  <c:v>0.116935483870967</c:v>
                </c:pt>
                <c:pt idx="7">
                  <c:v>0.13559322033898299</c:v>
                </c:pt>
                <c:pt idx="8">
                  <c:v>0.12617702448210899</c:v>
                </c:pt>
                <c:pt idx="9">
                  <c:v>0.12393887945670599</c:v>
                </c:pt>
                <c:pt idx="10">
                  <c:v>0.116279069767441</c:v>
                </c:pt>
                <c:pt idx="11">
                  <c:v>0.18139534883720901</c:v>
                </c:pt>
                <c:pt idx="12">
                  <c:v>0.142231947483588</c:v>
                </c:pt>
                <c:pt idx="13">
                  <c:v>0.14159292035398199</c:v>
                </c:pt>
              </c:numCache>
            </c:numRef>
          </c:val>
          <c:smooth val="0"/>
          <c:extLst>
            <c:ext xmlns:c16="http://schemas.microsoft.com/office/drawing/2014/chart" uri="{C3380CC4-5D6E-409C-BE32-E72D297353CC}">
              <c16:uniqueId val="{00000001-7972-4CF3-B6C2-B3C3497241C7}"/>
            </c:ext>
          </c:extLst>
        </c:ser>
        <c:ser>
          <c:idx val="2"/>
          <c:order val="2"/>
          <c:tx>
            <c:strRef>
              <c:f>Sheet2!$I$3</c:f>
              <c:strCache>
                <c:ptCount val="1"/>
                <c:pt idx="0">
                  <c:v>Reloan</c:v>
                </c:pt>
              </c:strCache>
            </c:strRef>
          </c:tx>
          <c:spPr>
            <a:ln w="28575" cap="rnd">
              <a:solidFill>
                <a:schemeClr val="accent3"/>
              </a:solidFill>
              <a:round/>
            </a:ln>
            <a:effectLst/>
          </c:spPr>
          <c:marker>
            <c:symbol val="none"/>
          </c:marker>
          <c:cat>
            <c:strRef>
              <c:f>Sheet2!$B$5:$B$18</c:f>
              <c:strCache>
                <c:ptCount val="14"/>
                <c:pt idx="0">
                  <c:v>2024-01</c:v>
                </c:pt>
                <c:pt idx="1">
                  <c:v>2024-02</c:v>
                </c:pt>
                <c:pt idx="2">
                  <c:v>2024-03</c:v>
                </c:pt>
                <c:pt idx="3">
                  <c:v>2024-04</c:v>
                </c:pt>
                <c:pt idx="4">
                  <c:v>2024-05</c:v>
                </c:pt>
                <c:pt idx="5">
                  <c:v>2024-06</c:v>
                </c:pt>
                <c:pt idx="6">
                  <c:v>2024-07</c:v>
                </c:pt>
                <c:pt idx="7">
                  <c:v>2024-08</c:v>
                </c:pt>
                <c:pt idx="8">
                  <c:v>2024-09</c:v>
                </c:pt>
                <c:pt idx="9">
                  <c:v>2024-10</c:v>
                </c:pt>
                <c:pt idx="10">
                  <c:v>2024-11</c:v>
                </c:pt>
                <c:pt idx="11">
                  <c:v>2024-12</c:v>
                </c:pt>
                <c:pt idx="12">
                  <c:v>2025-01</c:v>
                </c:pt>
                <c:pt idx="13">
                  <c:v>2025-02</c:v>
                </c:pt>
              </c:strCache>
            </c:strRef>
          </c:cat>
          <c:val>
            <c:numRef>
              <c:f>Sheet2!$K$5:$K$18</c:f>
              <c:numCache>
                <c:formatCode>0.00%</c:formatCode>
                <c:ptCount val="14"/>
                <c:pt idx="0">
                  <c:v>7.4999999999999997E-2</c:v>
                </c:pt>
                <c:pt idx="1">
                  <c:v>8.2324455205811095E-2</c:v>
                </c:pt>
                <c:pt idx="2">
                  <c:v>8.2774049217002196E-2</c:v>
                </c:pt>
                <c:pt idx="3">
                  <c:v>6.19047619047619E-2</c:v>
                </c:pt>
                <c:pt idx="4">
                  <c:v>6.1290322580645103E-2</c:v>
                </c:pt>
                <c:pt idx="5">
                  <c:v>6.6371681415929196E-2</c:v>
                </c:pt>
                <c:pt idx="6">
                  <c:v>6.1224489795918297E-2</c:v>
                </c:pt>
                <c:pt idx="7">
                  <c:v>8.4309133489461299E-2</c:v>
                </c:pt>
                <c:pt idx="8">
                  <c:v>8.8180112570356406E-2</c:v>
                </c:pt>
                <c:pt idx="9">
                  <c:v>5.3537284894837403E-2</c:v>
                </c:pt>
                <c:pt idx="10">
                  <c:v>6.9875776397515493E-2</c:v>
                </c:pt>
                <c:pt idx="11">
                  <c:v>6.1643835616438297E-2</c:v>
                </c:pt>
                <c:pt idx="12">
                  <c:v>8.5820895522388002E-2</c:v>
                </c:pt>
                <c:pt idx="13">
                  <c:v>0.122463261021693</c:v>
                </c:pt>
              </c:numCache>
            </c:numRef>
          </c:val>
          <c:smooth val="0"/>
          <c:extLst>
            <c:ext xmlns:c16="http://schemas.microsoft.com/office/drawing/2014/chart" uri="{C3380CC4-5D6E-409C-BE32-E72D297353CC}">
              <c16:uniqueId val="{00000002-7972-4CF3-B6C2-B3C3497241C7}"/>
            </c:ext>
          </c:extLst>
        </c:ser>
        <c:ser>
          <c:idx val="3"/>
          <c:order val="3"/>
          <c:tx>
            <c:strRef>
              <c:f>Sheet2!$L$3</c:f>
              <c:strCache>
                <c:ptCount val="1"/>
                <c:pt idx="0">
                  <c:v>Flex-up</c:v>
                </c:pt>
              </c:strCache>
            </c:strRef>
          </c:tx>
          <c:spPr>
            <a:ln w="28575" cap="rnd">
              <a:solidFill>
                <a:schemeClr val="accent4"/>
              </a:solidFill>
              <a:round/>
            </a:ln>
            <a:effectLst/>
          </c:spPr>
          <c:marker>
            <c:symbol val="none"/>
          </c:marker>
          <c:cat>
            <c:strRef>
              <c:f>Sheet2!$B$5:$B$18</c:f>
              <c:strCache>
                <c:ptCount val="14"/>
                <c:pt idx="0">
                  <c:v>2024-01</c:v>
                </c:pt>
                <c:pt idx="1">
                  <c:v>2024-02</c:v>
                </c:pt>
                <c:pt idx="2">
                  <c:v>2024-03</c:v>
                </c:pt>
                <c:pt idx="3">
                  <c:v>2024-04</c:v>
                </c:pt>
                <c:pt idx="4">
                  <c:v>2024-05</c:v>
                </c:pt>
                <c:pt idx="5">
                  <c:v>2024-06</c:v>
                </c:pt>
                <c:pt idx="6">
                  <c:v>2024-07</c:v>
                </c:pt>
                <c:pt idx="7">
                  <c:v>2024-08</c:v>
                </c:pt>
                <c:pt idx="8">
                  <c:v>2024-09</c:v>
                </c:pt>
                <c:pt idx="9">
                  <c:v>2024-10</c:v>
                </c:pt>
                <c:pt idx="10">
                  <c:v>2024-11</c:v>
                </c:pt>
                <c:pt idx="11">
                  <c:v>2024-12</c:v>
                </c:pt>
                <c:pt idx="12">
                  <c:v>2025-01</c:v>
                </c:pt>
                <c:pt idx="13">
                  <c:v>2025-02</c:v>
                </c:pt>
              </c:strCache>
            </c:strRef>
          </c:cat>
          <c:val>
            <c:numRef>
              <c:f>Sheet2!$N$5:$N$18</c:f>
              <c:numCache>
                <c:formatCode>0.00%</c:formatCode>
                <c:ptCount val="14"/>
                <c:pt idx="0">
                  <c:v>6.3380281690140802E-2</c:v>
                </c:pt>
                <c:pt idx="1">
                  <c:v>9.0140845070422498E-2</c:v>
                </c:pt>
                <c:pt idx="2">
                  <c:v>0.111650485436893</c:v>
                </c:pt>
                <c:pt idx="3">
                  <c:v>0.131991051454138</c:v>
                </c:pt>
                <c:pt idx="4">
                  <c:v>0.108737864077669</c:v>
                </c:pt>
                <c:pt idx="5">
                  <c:v>7.2423398328690797E-2</c:v>
                </c:pt>
                <c:pt idx="6">
                  <c:v>0.107723577235772</c:v>
                </c:pt>
                <c:pt idx="7">
                  <c:v>0.14188267394270099</c:v>
                </c:pt>
                <c:pt idx="8">
                  <c:v>8.1538461538461504E-2</c:v>
                </c:pt>
                <c:pt idx="9">
                  <c:v>6.8783068783068696E-2</c:v>
                </c:pt>
                <c:pt idx="10">
                  <c:v>6.2068965517241302E-2</c:v>
                </c:pt>
                <c:pt idx="11">
                  <c:v>7.5862068965517199E-2</c:v>
                </c:pt>
                <c:pt idx="12">
                  <c:v>7.9338842975206603E-2</c:v>
                </c:pt>
                <c:pt idx="13">
                  <c:v>8.7378640776699004E-2</c:v>
                </c:pt>
              </c:numCache>
            </c:numRef>
          </c:val>
          <c:smooth val="0"/>
          <c:extLst>
            <c:ext xmlns:c16="http://schemas.microsoft.com/office/drawing/2014/chart" uri="{C3380CC4-5D6E-409C-BE32-E72D297353CC}">
              <c16:uniqueId val="{00000003-7972-4CF3-B6C2-B3C3497241C7}"/>
            </c:ext>
          </c:extLst>
        </c:ser>
        <c:dLbls>
          <c:showLegendKey val="0"/>
          <c:showVal val="0"/>
          <c:showCatName val="0"/>
          <c:showSerName val="0"/>
          <c:showPercent val="0"/>
          <c:showBubbleSize val="0"/>
        </c:dLbls>
        <c:smooth val="0"/>
        <c:axId val="1732869663"/>
        <c:axId val="1732881663"/>
      </c:lineChart>
      <c:catAx>
        <c:axId val="17328696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2881663"/>
        <c:crosses val="autoZero"/>
        <c:auto val="1"/>
        <c:lblAlgn val="ctr"/>
        <c:lblOffset val="100"/>
        <c:noMultiLvlLbl val="0"/>
      </c:catAx>
      <c:valAx>
        <c:axId val="1732881663"/>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2869663"/>
        <c:crosses val="autoZero"/>
        <c:crossBetween val="between"/>
        <c:majorUnit val="3.0000000000000006E-2"/>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solidFill>
        <a:sysClr val="windowText" lastClr="000000"/>
      </a:solid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FCCA2-6A77-4A5D-8652-D7C4E78E7694}" type="datetimeFigureOut">
              <a:t>8/22/2025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8EB54-8893-437B-AC7F-57129B52E2BE}" type="slidenum">
              <a:t>‹#›</a:t>
            </a:fld>
            <a:endParaRPr lang="en-US"/>
          </a:p>
        </p:txBody>
      </p:sp>
    </p:spTree>
    <p:extLst>
      <p:ext uri="{BB962C8B-B14F-4D97-AF65-F5344CB8AC3E}">
        <p14:creationId xmlns:p14="http://schemas.microsoft.com/office/powerpoint/2010/main" val="856096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70EA2-3659-58C3-E1DB-5CBFAA84B3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059306-2B35-966F-607E-FA997FF09E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F385A8-8C12-9F80-009C-9988539BEFA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8973FFC-3074-E8B0-1E52-23775D1468C8}"/>
              </a:ext>
            </a:extLst>
          </p:cNvPr>
          <p:cNvSpPr>
            <a:spLocks noGrp="1"/>
          </p:cNvSpPr>
          <p:nvPr>
            <p:ph type="sldNum" sz="quarter" idx="5"/>
          </p:nvPr>
        </p:nvSpPr>
        <p:spPr/>
        <p:txBody>
          <a:bodyPr/>
          <a:lstStyle/>
          <a:p>
            <a:fld id="{8032B3C1-5BB2-43C2-AF37-BC9A4E3B5491}" type="slidenum">
              <a:rPr lang="en-PH" smtClean="0"/>
              <a:t>2</a:t>
            </a:fld>
            <a:endParaRPr lang="en-PH"/>
          </a:p>
        </p:txBody>
      </p:sp>
    </p:spTree>
    <p:extLst>
      <p:ext uri="{BB962C8B-B14F-4D97-AF65-F5344CB8AC3E}">
        <p14:creationId xmlns:p14="http://schemas.microsoft.com/office/powerpoint/2010/main" val="3918620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Yet to update</a:t>
            </a:r>
            <a:endParaRPr lang="en-IN"/>
          </a:p>
        </p:txBody>
      </p:sp>
      <p:sp>
        <p:nvSpPr>
          <p:cNvPr id="4" name="Slide Number Placeholder 3"/>
          <p:cNvSpPr>
            <a:spLocks noGrp="1"/>
          </p:cNvSpPr>
          <p:nvPr>
            <p:ph type="sldNum" sz="quarter" idx="5"/>
          </p:nvPr>
        </p:nvSpPr>
        <p:spPr/>
        <p:txBody>
          <a:bodyPr/>
          <a:lstStyle/>
          <a:p>
            <a:fld id="{D508EB54-8893-437B-AC7F-57129B52E2BE}" type="slidenum">
              <a:rPr lang="en-IN" smtClean="0"/>
              <a:t>4</a:t>
            </a:fld>
            <a:endParaRPr lang="en-IN"/>
          </a:p>
        </p:txBody>
      </p:sp>
    </p:spTree>
    <p:extLst>
      <p:ext uri="{BB962C8B-B14F-4D97-AF65-F5344CB8AC3E}">
        <p14:creationId xmlns:p14="http://schemas.microsoft.com/office/powerpoint/2010/main" val="3698220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508EB54-8893-437B-AC7F-57129B52E2BE}" type="slidenum">
              <a:rPr lang="en-IN" smtClean="0"/>
              <a:t>7</a:t>
            </a:fld>
            <a:endParaRPr lang="en-IN"/>
          </a:p>
        </p:txBody>
      </p:sp>
    </p:spTree>
    <p:extLst>
      <p:ext uri="{BB962C8B-B14F-4D97-AF65-F5344CB8AC3E}">
        <p14:creationId xmlns:p14="http://schemas.microsoft.com/office/powerpoint/2010/main" val="1892855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508EB54-8893-437B-AC7F-57129B52E2BE}" type="slidenum">
              <a:rPr lang="en-IN" smtClean="0"/>
              <a:t>16</a:t>
            </a:fld>
            <a:endParaRPr lang="en-IN"/>
          </a:p>
        </p:txBody>
      </p:sp>
    </p:spTree>
    <p:extLst>
      <p:ext uri="{BB962C8B-B14F-4D97-AF65-F5344CB8AC3E}">
        <p14:creationId xmlns:p14="http://schemas.microsoft.com/office/powerpoint/2010/main" val="3902632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7D3E5B-4BED-B24C-9674-6B6454D045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8312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42EA403-19EB-4726-B043-181D2CD420A1}"/>
              </a:ext>
            </a:extLst>
          </p:cNvPr>
          <p:cNvSpPr>
            <a:spLocks noGrp="1"/>
          </p:cNvSpPr>
          <p:nvPr>
            <p:ph type="pic" sz="quarter" idx="13"/>
          </p:nvPr>
        </p:nvSpPr>
        <p:spPr>
          <a:xfrm>
            <a:off x="0" y="0"/>
            <a:ext cx="12192000" cy="6858000"/>
          </a:xfrm>
        </p:spPr>
        <p:txBody>
          <a:bodyPr/>
          <a:lstStyle/>
          <a:p>
            <a:r>
              <a:rPr lang="en-US"/>
              <a:t>Click icon to add picture</a:t>
            </a:r>
            <a:endParaRPr lang="en-PH"/>
          </a:p>
        </p:txBody>
      </p:sp>
      <p:sp>
        <p:nvSpPr>
          <p:cNvPr id="2" name="Title 1">
            <a:extLst>
              <a:ext uri="{FF2B5EF4-FFF2-40B4-BE49-F238E27FC236}">
                <a16:creationId xmlns:a16="http://schemas.microsoft.com/office/drawing/2014/main" id="{1736FB2C-BF78-42FF-A8B9-4670F9D2B872}"/>
              </a:ext>
            </a:extLst>
          </p:cNvPr>
          <p:cNvSpPr>
            <a:spLocks noGrp="1"/>
          </p:cNvSpPr>
          <p:nvPr>
            <p:ph type="ctrTitle" hasCustomPrompt="1"/>
          </p:nvPr>
        </p:nvSpPr>
        <p:spPr>
          <a:xfrm>
            <a:off x="911225" y="4283532"/>
            <a:ext cx="5184775" cy="573792"/>
          </a:xfrm>
          <a:prstGeom prst="rect">
            <a:avLst/>
          </a:prstGeom>
        </p:spPr>
        <p:txBody>
          <a:bodyPr anchor="t">
            <a:normAutofit/>
          </a:bodyPr>
          <a:lstStyle>
            <a:lvl1pPr algn="l"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PH" noProof="0"/>
              <a:t>Click to edit title</a:t>
            </a:r>
          </a:p>
        </p:txBody>
      </p:sp>
      <p:sp>
        <p:nvSpPr>
          <p:cNvPr id="3" name="Body Text">
            <a:extLst>
              <a:ext uri="{FF2B5EF4-FFF2-40B4-BE49-F238E27FC236}">
                <a16:creationId xmlns:a16="http://schemas.microsoft.com/office/drawing/2014/main" id="{D1B97B18-8288-4D80-98F2-014029749790}"/>
              </a:ext>
            </a:extLst>
          </p:cNvPr>
          <p:cNvSpPr>
            <a:spLocks noGrp="1"/>
          </p:cNvSpPr>
          <p:nvPr>
            <p:ph type="subTitle" idx="1" hasCustomPrompt="1"/>
          </p:nvPr>
        </p:nvSpPr>
        <p:spPr>
          <a:xfrm>
            <a:off x="919463" y="4857324"/>
            <a:ext cx="3947812" cy="1044000"/>
          </a:xfrm>
        </p:spPr>
        <p:txBody>
          <a:bodyPr>
            <a:normAutofit/>
          </a:bodyPr>
          <a:lstStyle>
            <a:lvl1pPr marL="0" indent="0" algn="l" defTabSz="914400" rtl="0" eaLnBrk="1" latinLnBrk="0" hangingPunct="1">
              <a:lnSpc>
                <a:spcPct val="114000"/>
              </a:lnSpc>
              <a:spcBef>
                <a:spcPts val="0"/>
              </a:spcBef>
              <a:buFont typeface="Arial" panose="020B0604020202020204" pitchFamily="34" charset="0"/>
              <a:buNone/>
              <a:defRPr lang="en-PH" sz="1800" kern="1200" spc="20" baseline="0" noProof="0" dirty="0">
                <a:solidFill>
                  <a:schemeClr val="accent1"/>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PH" noProof="0"/>
              <a:t>Click to edit body text</a:t>
            </a:r>
          </a:p>
        </p:txBody>
      </p:sp>
    </p:spTree>
    <p:extLst>
      <p:ext uri="{BB962C8B-B14F-4D97-AF65-F5344CB8AC3E}">
        <p14:creationId xmlns:p14="http://schemas.microsoft.com/office/powerpoint/2010/main" val="3411728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Textboxes">
    <p:spTree>
      <p:nvGrpSpPr>
        <p:cNvPr id="1" name=""/>
        <p:cNvGrpSpPr/>
        <p:nvPr/>
      </p:nvGrpSpPr>
      <p:grpSpPr>
        <a:xfrm>
          <a:off x="0" y="0"/>
          <a:ext cx="0" cy="0"/>
          <a:chOff x="0" y="0"/>
          <a:chExt cx="0" cy="0"/>
        </a:xfrm>
      </p:grpSpPr>
      <p:sp>
        <p:nvSpPr>
          <p:cNvPr id="10" name="Slide Number Placeholder 11">
            <a:extLst>
              <a:ext uri="{FF2B5EF4-FFF2-40B4-BE49-F238E27FC236}">
                <a16:creationId xmlns:a16="http://schemas.microsoft.com/office/drawing/2014/main" id="{BC8E0731-FF1F-42F3-A1DE-09A7A093FC9E}"/>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3" name="Text Placeholder 2">
            <a:extLst>
              <a:ext uri="{FF2B5EF4-FFF2-40B4-BE49-F238E27FC236}">
                <a16:creationId xmlns:a16="http://schemas.microsoft.com/office/drawing/2014/main" id="{94220268-61C8-499F-BD8E-D137A2E94C75}"/>
              </a:ext>
            </a:extLst>
          </p:cNvPr>
          <p:cNvSpPr>
            <a:spLocks noGrp="1"/>
          </p:cNvSpPr>
          <p:nvPr>
            <p:ph type="body" sz="quarter" idx="13"/>
          </p:nvPr>
        </p:nvSpPr>
        <p:spPr>
          <a:xfrm>
            <a:off x="911228" y="981075"/>
            <a:ext cx="5108578" cy="4895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12" name="Text Placeholder 2">
            <a:extLst>
              <a:ext uri="{FF2B5EF4-FFF2-40B4-BE49-F238E27FC236}">
                <a16:creationId xmlns:a16="http://schemas.microsoft.com/office/drawing/2014/main" id="{00D1E06D-6DDD-4474-9CDB-8EDE97EFAA38}"/>
              </a:ext>
            </a:extLst>
          </p:cNvPr>
          <p:cNvSpPr>
            <a:spLocks noGrp="1"/>
          </p:cNvSpPr>
          <p:nvPr>
            <p:ph type="body" sz="quarter" idx="14"/>
          </p:nvPr>
        </p:nvSpPr>
        <p:spPr>
          <a:xfrm>
            <a:off x="6172194" y="981075"/>
            <a:ext cx="5108578" cy="4895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Tree>
    <p:extLst>
      <p:ext uri="{BB962C8B-B14F-4D97-AF65-F5344CB8AC3E}">
        <p14:creationId xmlns:p14="http://schemas.microsoft.com/office/powerpoint/2010/main" val="219905930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Placeholders with Title">
    <p:spTree>
      <p:nvGrpSpPr>
        <p:cNvPr id="1" name=""/>
        <p:cNvGrpSpPr/>
        <p:nvPr/>
      </p:nvGrpSpPr>
      <p:grpSpPr>
        <a:xfrm>
          <a:off x="0" y="0"/>
          <a:ext cx="0" cy="0"/>
          <a:chOff x="0" y="0"/>
          <a:chExt cx="0" cy="0"/>
        </a:xfrm>
      </p:grpSpPr>
      <p:sp>
        <p:nvSpPr>
          <p:cNvPr id="10" name="Slide Number Placeholder 11">
            <a:extLst>
              <a:ext uri="{FF2B5EF4-FFF2-40B4-BE49-F238E27FC236}">
                <a16:creationId xmlns:a16="http://schemas.microsoft.com/office/drawing/2014/main" id="{BC8E0731-FF1F-42F3-A1DE-09A7A093FC9E}"/>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8" name="Title 1">
            <a:extLst>
              <a:ext uri="{FF2B5EF4-FFF2-40B4-BE49-F238E27FC236}">
                <a16:creationId xmlns:a16="http://schemas.microsoft.com/office/drawing/2014/main" id="{EF6409CB-2DCC-405D-AFC8-B8C81B6836FC}"/>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4" name="Content Placeholder 3">
            <a:extLst>
              <a:ext uri="{FF2B5EF4-FFF2-40B4-BE49-F238E27FC236}">
                <a16:creationId xmlns:a16="http://schemas.microsoft.com/office/drawing/2014/main" id="{88DCCD44-27E8-4F05-B21C-5BBA8C9AFFE7}"/>
              </a:ext>
            </a:extLst>
          </p:cNvPr>
          <p:cNvSpPr>
            <a:spLocks noGrp="1"/>
          </p:cNvSpPr>
          <p:nvPr>
            <p:ph sz="quarter" idx="15"/>
          </p:nvPr>
        </p:nvSpPr>
        <p:spPr>
          <a:xfrm>
            <a:off x="911053" y="1737438"/>
            <a:ext cx="5108575" cy="417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Content Placeholder 5">
            <a:extLst>
              <a:ext uri="{FF2B5EF4-FFF2-40B4-BE49-F238E27FC236}">
                <a16:creationId xmlns:a16="http://schemas.microsoft.com/office/drawing/2014/main" id="{AC2324EA-1BBD-4479-A31F-033E7DC2704D}"/>
              </a:ext>
            </a:extLst>
          </p:cNvPr>
          <p:cNvSpPr>
            <a:spLocks noGrp="1"/>
          </p:cNvSpPr>
          <p:nvPr>
            <p:ph sz="quarter" idx="16"/>
          </p:nvPr>
        </p:nvSpPr>
        <p:spPr>
          <a:xfrm>
            <a:off x="6172374" y="1737438"/>
            <a:ext cx="5108400" cy="417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Tree>
    <p:extLst>
      <p:ext uri="{BB962C8B-B14F-4D97-AF65-F5344CB8AC3E}">
        <p14:creationId xmlns:p14="http://schemas.microsoft.com/office/powerpoint/2010/main" val="117151270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ig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CAD9AE-AED7-48F8-81D3-F7DFCDADC32E}"/>
              </a:ext>
            </a:extLst>
          </p:cNvPr>
          <p:cNvSpPr>
            <a:spLocks noGrp="1"/>
          </p:cNvSpPr>
          <p:nvPr>
            <p:ph idx="1"/>
          </p:nvPr>
        </p:nvSpPr>
        <p:spPr>
          <a:xfrm>
            <a:off x="911225" y="1748119"/>
            <a:ext cx="10369550" cy="4165320"/>
          </a:xfrm>
        </p:spPr>
        <p:txBody>
          <a:bodyPr>
            <a:normAutofit/>
          </a:bodyPr>
          <a:lstStyle>
            <a:lvl1pPr marL="0" indent="0" algn="l" defTabSz="914400" rtl="0" eaLnBrk="1" latinLnBrk="0" hangingPunct="1">
              <a:buNone/>
              <a:defRPr lang="en-PH" sz="1150" kern="1200" spc="-70" baseline="0" noProof="0" dirty="0" smtClean="0">
                <a:solidFill>
                  <a:schemeClr val="tx1"/>
                </a:solidFill>
                <a:latin typeface="+mn-lt"/>
                <a:ea typeface="+mn-ea"/>
                <a:cs typeface="+mn-cs"/>
              </a:defRPr>
            </a:lvl1pPr>
            <a:lvl2pPr marL="0" indent="0">
              <a:buNone/>
              <a:defRPr sz="1200" b="1"/>
            </a:lvl2pPr>
            <a:lvl3pPr marL="0" indent="0">
              <a:buNone/>
              <a:defRPr sz="1200"/>
            </a:lvl3pPr>
            <a:lvl4pPr marL="1371600" indent="0">
              <a:buNone/>
              <a:defRPr/>
            </a:lvl4pPr>
            <a:lvl5pPr marL="1828800" indent="0">
              <a:buNone/>
              <a:defRPr/>
            </a:lvl5pPr>
          </a:lstStyle>
          <a:p>
            <a:pPr marL="0" lvl="0" indent="0" algn="l" defTabSz="914400" rtl="0" eaLnBrk="1" latinLnBrk="0" hangingPunct="1">
              <a:lnSpc>
                <a:spcPct val="114000"/>
              </a:lnSpc>
              <a:spcBef>
                <a:spcPts val="0"/>
              </a:spcBef>
              <a:buFont typeface="Arial" panose="020B0604020202020204" pitchFamily="34" charset="0"/>
              <a:buNone/>
            </a:pPr>
            <a:r>
              <a:rPr lang="en-US" noProof="0"/>
              <a:t>Click to edit Master text styles</a:t>
            </a:r>
          </a:p>
        </p:txBody>
      </p:sp>
      <p:sp>
        <p:nvSpPr>
          <p:cNvPr id="7" name="Slide Number Placeholder 11">
            <a:extLst>
              <a:ext uri="{FF2B5EF4-FFF2-40B4-BE49-F238E27FC236}">
                <a16:creationId xmlns:a16="http://schemas.microsoft.com/office/drawing/2014/main" id="{656184E3-FA41-4B15-BE9C-8A87B67CC430}"/>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5" name="Title 1">
            <a:extLst>
              <a:ext uri="{FF2B5EF4-FFF2-40B4-BE49-F238E27FC236}">
                <a16:creationId xmlns:a16="http://schemas.microsoft.com/office/drawing/2014/main" id="{232C4C44-1466-4515-88F2-3DD924B4D809}"/>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Tree>
    <p:extLst>
      <p:ext uri="{BB962C8B-B14F-4D97-AF65-F5344CB8AC3E}">
        <p14:creationId xmlns:p14="http://schemas.microsoft.com/office/powerpoint/2010/main" val="83943616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11">
            <a:extLst>
              <a:ext uri="{FF2B5EF4-FFF2-40B4-BE49-F238E27FC236}">
                <a16:creationId xmlns:a16="http://schemas.microsoft.com/office/drawing/2014/main" id="{A842CBA2-6ADB-402E-989B-420BCA456D07}"/>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4" name="Title 1">
            <a:extLst>
              <a:ext uri="{FF2B5EF4-FFF2-40B4-BE49-F238E27FC236}">
                <a16:creationId xmlns:a16="http://schemas.microsoft.com/office/drawing/2014/main" id="{583482D7-B02B-47E4-ABE6-DA44F4296A72}"/>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Tree>
    <p:extLst>
      <p:ext uri="{BB962C8B-B14F-4D97-AF65-F5344CB8AC3E}">
        <p14:creationId xmlns:p14="http://schemas.microsoft.com/office/powerpoint/2010/main" val="57456747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7982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8BD5A-1D7B-466C-B524-87FD02010335}"/>
              </a:ext>
            </a:extLst>
          </p:cNvPr>
          <p:cNvSpPr>
            <a:spLocks noGrp="1"/>
          </p:cNvSpPr>
          <p:nvPr>
            <p:ph type="title" hasCustomPrompt="1"/>
          </p:nvPr>
        </p:nvSpPr>
        <p:spPr>
          <a:xfrm>
            <a:off x="911224" y="2321859"/>
            <a:ext cx="10369551" cy="2214282"/>
          </a:xfrm>
          <a:prstGeom prst="rect">
            <a:avLst/>
          </a:prstGeom>
        </p:spPr>
        <p:txBody>
          <a:bodyPr anchor="ctr">
            <a:normAutofit/>
          </a:bodyPr>
          <a:lstStyle>
            <a:lvl1pPr algn="ctr"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PH" noProof="0"/>
              <a:t>Chapter #</a:t>
            </a:r>
            <a:br>
              <a:rPr lang="en-PH" noProof="0"/>
            </a:br>
            <a:r>
              <a:rPr lang="en-PH" noProof="0"/>
              <a:t>headline</a:t>
            </a:r>
          </a:p>
        </p:txBody>
      </p:sp>
    </p:spTree>
    <p:extLst>
      <p:ext uri="{BB962C8B-B14F-4D97-AF65-F5344CB8AC3E}">
        <p14:creationId xmlns:p14="http://schemas.microsoft.com/office/powerpoint/2010/main" val="2331428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2A243-A39F-4201-A838-A752631591E8}"/>
              </a:ext>
            </a:extLst>
          </p:cNvPr>
          <p:cNvSpPr>
            <a:spLocks noGrp="1"/>
          </p:cNvSpPr>
          <p:nvPr>
            <p:ph type="title"/>
          </p:nvPr>
        </p:nvSpPr>
        <p:spPr>
          <a:xfrm>
            <a:off x="911224" y="981073"/>
            <a:ext cx="3960814" cy="1022075"/>
          </a:xfrm>
          <a:prstGeom prst="rect">
            <a:avLst/>
          </a:prstGeom>
        </p:spPr>
        <p:txBody>
          <a:bodyPr anchor="t">
            <a:spAutoFit/>
          </a:bodyPr>
          <a:lstStyle>
            <a:lvl1pPr>
              <a:lnSpc>
                <a:spcPct val="110000"/>
              </a:lnSpc>
              <a:defRPr sz="3150" spc="-90" baseline="0"/>
            </a:lvl1pPr>
          </a:lstStyle>
          <a:p>
            <a:r>
              <a:rPr lang="en-US" noProof="0"/>
              <a:t>Click to edit Master title style</a:t>
            </a:r>
            <a:endParaRPr lang="en-PH" noProof="0"/>
          </a:p>
        </p:txBody>
      </p:sp>
      <p:sp>
        <p:nvSpPr>
          <p:cNvPr id="3" name="Picture Placeholder 2">
            <a:extLst>
              <a:ext uri="{FF2B5EF4-FFF2-40B4-BE49-F238E27FC236}">
                <a16:creationId xmlns:a16="http://schemas.microsoft.com/office/drawing/2014/main" id="{8DD0BA76-34E5-44EA-888A-855BCCB9D3A2}"/>
              </a:ext>
            </a:extLst>
          </p:cNvPr>
          <p:cNvSpPr>
            <a:spLocks noGrp="1"/>
          </p:cNvSpPr>
          <p:nvPr>
            <p:ph type="pic" idx="1"/>
          </p:nvPr>
        </p:nvSpPr>
        <p:spPr>
          <a:xfrm>
            <a:off x="6096000" y="0"/>
            <a:ext cx="60960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PH" noProof="0"/>
          </a:p>
        </p:txBody>
      </p:sp>
      <p:sp>
        <p:nvSpPr>
          <p:cNvPr id="4" name="Text Placeholder 3">
            <a:extLst>
              <a:ext uri="{FF2B5EF4-FFF2-40B4-BE49-F238E27FC236}">
                <a16:creationId xmlns:a16="http://schemas.microsoft.com/office/drawing/2014/main" id="{A4B6B1F9-27C6-40AE-9DAF-99CB30D9F274}"/>
              </a:ext>
            </a:extLst>
          </p:cNvPr>
          <p:cNvSpPr>
            <a:spLocks noGrp="1"/>
          </p:cNvSpPr>
          <p:nvPr>
            <p:ph type="body" sz="half" idx="2"/>
          </p:nvPr>
        </p:nvSpPr>
        <p:spPr>
          <a:xfrm>
            <a:off x="911224" y="2151073"/>
            <a:ext cx="3960814" cy="3762365"/>
          </a:xfrm>
        </p:spPr>
        <p:txBody>
          <a:bodyPr>
            <a:normAutofit/>
          </a:bodyPr>
          <a:lstStyle>
            <a:lvl1pPr marL="0" indent="0" algn="l" defTabSz="914400" rtl="0" eaLnBrk="1" latinLnBrk="0" hangingPunct="1">
              <a:lnSpc>
                <a:spcPct val="114000"/>
              </a:lnSpc>
              <a:spcBef>
                <a:spcPts val="0"/>
              </a:spcBef>
              <a:buFont typeface="Arial" panose="020B0604020202020204" pitchFamily="34" charset="0"/>
              <a:buNone/>
              <a:defRPr lang="en-PH" sz="1800" kern="1200" spc="20" noProof="0" dirty="0">
                <a:solidFill>
                  <a:schemeClr val="accent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Slide Number Placeholder 11">
            <a:extLst>
              <a:ext uri="{FF2B5EF4-FFF2-40B4-BE49-F238E27FC236}">
                <a16:creationId xmlns:a16="http://schemas.microsoft.com/office/drawing/2014/main" id="{D1AC0660-6502-4ABC-A2ED-2D6CF5E37B32}"/>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Tree>
    <p:extLst>
      <p:ext uri="{BB962C8B-B14F-4D97-AF65-F5344CB8AC3E}">
        <p14:creationId xmlns:p14="http://schemas.microsoft.com/office/powerpoint/2010/main" val="494017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E23F-0191-487F-8C79-77393934BD5E}"/>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3" name="Content Placeholder 2">
            <a:extLst>
              <a:ext uri="{FF2B5EF4-FFF2-40B4-BE49-F238E27FC236}">
                <a16:creationId xmlns:a16="http://schemas.microsoft.com/office/drawing/2014/main" id="{E5CAD9AE-AED7-48F8-81D3-F7DFCDADC32E}"/>
              </a:ext>
            </a:extLst>
          </p:cNvPr>
          <p:cNvSpPr>
            <a:spLocks noGrp="1"/>
          </p:cNvSpPr>
          <p:nvPr>
            <p:ph idx="1"/>
          </p:nvPr>
        </p:nvSpPr>
        <p:spPr>
          <a:xfrm>
            <a:off x="911225" y="2587751"/>
            <a:ext cx="10369550" cy="3325687"/>
          </a:xfrm>
        </p:spPr>
        <p:txBody>
          <a:bodyPr>
            <a:normAutofit/>
          </a:bodyPr>
          <a:lstStyle>
            <a:lvl1pPr marL="0" indent="0" algn="l" defTabSz="914400" rtl="0" eaLnBrk="1" latinLnBrk="0" hangingPunct="1">
              <a:buNone/>
              <a:defRPr lang="en-PH" sz="1150" kern="1200" spc="-70" baseline="0" noProof="0" dirty="0" smtClean="0">
                <a:solidFill>
                  <a:schemeClr val="tx1"/>
                </a:solidFill>
                <a:latin typeface="+mn-lt"/>
                <a:ea typeface="+mn-ea"/>
                <a:cs typeface="+mn-cs"/>
              </a:defRPr>
            </a:lvl1pPr>
            <a:lvl2pPr marL="0" indent="0">
              <a:buNone/>
              <a:defRPr sz="1200" b="1"/>
            </a:lvl2pPr>
            <a:lvl3pPr marL="0" indent="0">
              <a:buNone/>
              <a:defRPr sz="1200"/>
            </a:lvl3pPr>
            <a:lvl4pPr marL="1371600" indent="0">
              <a:buNone/>
              <a:defRPr/>
            </a:lvl4pPr>
            <a:lvl5pPr marL="1828800" indent="0">
              <a:buNone/>
              <a:defRPr/>
            </a:lvl5pPr>
          </a:lstStyle>
          <a:p>
            <a:pPr marL="0" lvl="0" indent="0" algn="l" defTabSz="914400" rtl="0" eaLnBrk="1" latinLnBrk="0" hangingPunct="1">
              <a:lnSpc>
                <a:spcPct val="114000"/>
              </a:lnSpc>
              <a:spcBef>
                <a:spcPts val="0"/>
              </a:spcBef>
              <a:buFont typeface="Arial" panose="020B0604020202020204" pitchFamily="34" charset="0"/>
              <a:buNone/>
            </a:pPr>
            <a:r>
              <a:rPr lang="en-US" noProof="0"/>
              <a:t>Click to edit Master text styles</a:t>
            </a:r>
          </a:p>
        </p:txBody>
      </p:sp>
      <p:sp>
        <p:nvSpPr>
          <p:cNvPr id="7" name="Slide Number Placeholder 11">
            <a:extLst>
              <a:ext uri="{FF2B5EF4-FFF2-40B4-BE49-F238E27FC236}">
                <a16:creationId xmlns:a16="http://schemas.microsoft.com/office/drawing/2014/main" id="{656184E3-FA41-4B15-BE9C-8A87B67CC430}"/>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9" name="Text Placeholder 2">
            <a:extLst>
              <a:ext uri="{FF2B5EF4-FFF2-40B4-BE49-F238E27FC236}">
                <a16:creationId xmlns:a16="http://schemas.microsoft.com/office/drawing/2014/main" id="{B464D0EC-DF14-47AE-A965-A789B323470D}"/>
              </a:ext>
            </a:extLst>
          </p:cNvPr>
          <p:cNvSpPr>
            <a:spLocks noGrp="1"/>
          </p:cNvSpPr>
          <p:nvPr>
            <p:ph type="body" idx="13"/>
          </p:nvPr>
        </p:nvSpPr>
        <p:spPr>
          <a:xfrm>
            <a:off x="911223" y="1681163"/>
            <a:ext cx="5178682" cy="778573"/>
          </a:xfrm>
        </p:spPr>
        <p:txBody>
          <a:bodyPr anchor="t">
            <a:normAutofit/>
          </a:bodyPr>
          <a:lstStyle>
            <a:lvl1pPr marL="0" indent="0">
              <a:buNone/>
              <a:defRPr lang="en-US" sz="1800" kern="1200" spc="20" noProof="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Tree>
    <p:extLst>
      <p:ext uri="{BB962C8B-B14F-4D97-AF65-F5344CB8AC3E}">
        <p14:creationId xmlns:p14="http://schemas.microsoft.com/office/powerpoint/2010/main" val="229214781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E23F-0191-487F-8C79-77393934BD5E}"/>
              </a:ext>
            </a:extLst>
          </p:cNvPr>
          <p:cNvSpPr>
            <a:spLocks noGrp="1"/>
          </p:cNvSpPr>
          <p:nvPr>
            <p:ph type="title"/>
          </p:nvPr>
        </p:nvSpPr>
        <p:spPr>
          <a:xfrm>
            <a:off x="911223" y="981075"/>
            <a:ext cx="10369550" cy="1169551"/>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3" name="Content Placeholder 2">
            <a:extLst>
              <a:ext uri="{FF2B5EF4-FFF2-40B4-BE49-F238E27FC236}">
                <a16:creationId xmlns:a16="http://schemas.microsoft.com/office/drawing/2014/main" id="{E5CAD9AE-AED7-48F8-81D3-F7DFCDADC32E}"/>
              </a:ext>
            </a:extLst>
          </p:cNvPr>
          <p:cNvSpPr>
            <a:spLocks noGrp="1"/>
          </p:cNvSpPr>
          <p:nvPr>
            <p:ph idx="1"/>
          </p:nvPr>
        </p:nvSpPr>
        <p:spPr>
          <a:xfrm>
            <a:off x="911225" y="2587751"/>
            <a:ext cx="10369550" cy="3325687"/>
          </a:xfrm>
        </p:spPr>
        <p:txBody>
          <a:bodyPr>
            <a:normAutofit/>
          </a:bodyPr>
          <a:lstStyle>
            <a:lvl1pPr marL="0" indent="0" algn="l" defTabSz="914400" rtl="0" eaLnBrk="1" latinLnBrk="0" hangingPunct="1">
              <a:buNone/>
              <a:defRPr lang="en-PH" sz="1150" kern="1200" spc="-70" baseline="0" noProof="0" dirty="0" smtClean="0">
                <a:solidFill>
                  <a:schemeClr val="tx1"/>
                </a:solidFill>
                <a:latin typeface="+mn-lt"/>
                <a:ea typeface="+mn-ea"/>
                <a:cs typeface="+mn-cs"/>
              </a:defRPr>
            </a:lvl1pPr>
            <a:lvl2pPr marL="0" indent="0">
              <a:buNone/>
              <a:defRPr sz="1200" b="1"/>
            </a:lvl2pPr>
            <a:lvl3pPr marL="0" indent="0">
              <a:buNone/>
              <a:defRPr sz="1200"/>
            </a:lvl3pPr>
            <a:lvl4pPr marL="1371600" indent="0">
              <a:buNone/>
              <a:defRPr/>
            </a:lvl4pPr>
            <a:lvl5pPr marL="1828800" indent="0">
              <a:buNone/>
              <a:defRPr/>
            </a:lvl5pPr>
          </a:lstStyle>
          <a:p>
            <a:pPr marL="0" lvl="0" indent="0" algn="l" defTabSz="914400" rtl="0" eaLnBrk="1" latinLnBrk="0" hangingPunct="1">
              <a:lnSpc>
                <a:spcPct val="114000"/>
              </a:lnSpc>
              <a:spcBef>
                <a:spcPts val="0"/>
              </a:spcBef>
              <a:buFont typeface="Arial" panose="020B0604020202020204" pitchFamily="34" charset="0"/>
              <a:buNone/>
            </a:pPr>
            <a:r>
              <a:rPr lang="en-US" noProof="0"/>
              <a:t>Click to edit Master text styles</a:t>
            </a:r>
          </a:p>
        </p:txBody>
      </p:sp>
      <p:sp>
        <p:nvSpPr>
          <p:cNvPr id="7" name="Slide Number Placeholder 11">
            <a:extLst>
              <a:ext uri="{FF2B5EF4-FFF2-40B4-BE49-F238E27FC236}">
                <a16:creationId xmlns:a16="http://schemas.microsoft.com/office/drawing/2014/main" id="{656184E3-FA41-4B15-BE9C-8A87B67CC430}"/>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Tree>
    <p:extLst>
      <p:ext uri="{BB962C8B-B14F-4D97-AF65-F5344CB8AC3E}">
        <p14:creationId xmlns:p14="http://schemas.microsoft.com/office/powerpoint/2010/main" val="250352141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Right-Side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9225086-4934-4BA0-BFE6-A6CF7372BE0E}"/>
              </a:ext>
            </a:extLst>
          </p:cNvPr>
          <p:cNvSpPr>
            <a:spLocks noGrp="1"/>
          </p:cNvSpPr>
          <p:nvPr>
            <p:ph sz="half" idx="2"/>
          </p:nvPr>
        </p:nvSpPr>
        <p:spPr>
          <a:xfrm>
            <a:off x="7316784" y="981075"/>
            <a:ext cx="3960815" cy="4932363"/>
          </a:xfrm>
        </p:spPr>
        <p:txBody>
          <a:bodyPr/>
          <a:lstStyle>
            <a:lvl1pPr marL="342000" indent="-342000">
              <a:lnSpc>
                <a:spcPct val="100000"/>
              </a:lnSpc>
              <a:spcBef>
                <a:spcPts val="0"/>
              </a:spcBef>
              <a:buSzPct val="115000"/>
              <a:buFont typeface="Wingdings" panose="05000000000000000000" pitchFamily="2" charset="2"/>
              <a:buChar char="§"/>
              <a:defRPr sz="1800">
                <a:solidFill>
                  <a:schemeClr val="accent1"/>
                </a:solidFill>
              </a:defRPr>
            </a:lvl1pPr>
            <a:lvl2pPr marL="0" indent="0">
              <a:buNone/>
              <a:defRPr sz="1100">
                <a:solidFill>
                  <a:schemeClr val="accent1"/>
                </a:solidFill>
              </a:defRPr>
            </a:lvl2pPr>
          </a:lstStyle>
          <a:p>
            <a:pPr lvl="0"/>
            <a:r>
              <a:rPr lang="en-US" noProof="0"/>
              <a:t>Click to edit Master text styles</a:t>
            </a:r>
          </a:p>
          <a:p>
            <a:pPr lvl="1"/>
            <a:r>
              <a:rPr lang="en-US" noProof="0"/>
              <a:t>Second level</a:t>
            </a:r>
          </a:p>
        </p:txBody>
      </p:sp>
      <p:sp>
        <p:nvSpPr>
          <p:cNvPr id="8" name="Slide Number Placeholder 11">
            <a:extLst>
              <a:ext uri="{FF2B5EF4-FFF2-40B4-BE49-F238E27FC236}">
                <a16:creationId xmlns:a16="http://schemas.microsoft.com/office/drawing/2014/main" id="{905878BF-004C-4634-AE51-76B9BDB4A393}"/>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6" name="Title 1">
            <a:extLst>
              <a:ext uri="{FF2B5EF4-FFF2-40B4-BE49-F238E27FC236}">
                <a16:creationId xmlns:a16="http://schemas.microsoft.com/office/drawing/2014/main" id="{AAC68C63-61FF-47FD-9A18-28597DE7B47A}"/>
              </a:ext>
            </a:extLst>
          </p:cNvPr>
          <p:cNvSpPr>
            <a:spLocks noGrp="1"/>
          </p:cNvSpPr>
          <p:nvPr>
            <p:ph type="title"/>
          </p:nvPr>
        </p:nvSpPr>
        <p:spPr>
          <a:xfrm>
            <a:off x="911224" y="981073"/>
            <a:ext cx="3960814" cy="1022075"/>
          </a:xfrm>
          <a:prstGeom prst="rect">
            <a:avLst/>
          </a:prstGeom>
        </p:spPr>
        <p:txBody>
          <a:bodyPr anchor="t">
            <a:spAutoFit/>
          </a:bodyPr>
          <a:lstStyle>
            <a:lvl1pPr algn="l"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Tree>
    <p:extLst>
      <p:ext uri="{BB962C8B-B14F-4D97-AF65-F5344CB8AC3E}">
        <p14:creationId xmlns:p14="http://schemas.microsoft.com/office/powerpoint/2010/main" val="391244865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2A243-A39F-4201-A838-A752631591E8}"/>
              </a:ext>
            </a:extLst>
          </p:cNvPr>
          <p:cNvSpPr>
            <a:spLocks noGrp="1"/>
          </p:cNvSpPr>
          <p:nvPr>
            <p:ph type="title"/>
          </p:nvPr>
        </p:nvSpPr>
        <p:spPr>
          <a:xfrm>
            <a:off x="911224" y="981073"/>
            <a:ext cx="3960814" cy="1022075"/>
          </a:xfrm>
          <a:prstGeom prst="rect">
            <a:avLst/>
          </a:prstGeom>
        </p:spPr>
        <p:txBody>
          <a:bodyPr anchor="t">
            <a:spAutoFit/>
          </a:bodyPr>
          <a:lstStyle>
            <a:lvl1pPr algn="l"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3" name="Picture Placeholder 2">
            <a:extLst>
              <a:ext uri="{FF2B5EF4-FFF2-40B4-BE49-F238E27FC236}">
                <a16:creationId xmlns:a16="http://schemas.microsoft.com/office/drawing/2014/main" id="{8DD0BA76-34E5-44EA-888A-855BCCB9D3A2}"/>
              </a:ext>
            </a:extLst>
          </p:cNvPr>
          <p:cNvSpPr>
            <a:spLocks noGrp="1"/>
          </p:cNvSpPr>
          <p:nvPr>
            <p:ph type="pic" idx="1"/>
          </p:nvPr>
        </p:nvSpPr>
        <p:spPr>
          <a:xfrm>
            <a:off x="6096000" y="0"/>
            <a:ext cx="60960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PH" noProof="0"/>
          </a:p>
        </p:txBody>
      </p:sp>
      <p:sp>
        <p:nvSpPr>
          <p:cNvPr id="12" name="Slide Number Placeholder 11">
            <a:extLst>
              <a:ext uri="{FF2B5EF4-FFF2-40B4-BE49-F238E27FC236}">
                <a16:creationId xmlns:a16="http://schemas.microsoft.com/office/drawing/2014/main" id="{D1AC0660-6502-4ABC-A2ED-2D6CF5E37B32}"/>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6" name="Chart Placeholder 5">
            <a:extLst>
              <a:ext uri="{FF2B5EF4-FFF2-40B4-BE49-F238E27FC236}">
                <a16:creationId xmlns:a16="http://schemas.microsoft.com/office/drawing/2014/main" id="{CD91FF71-2EEB-4774-8F90-FE5ACB1A4987}"/>
              </a:ext>
            </a:extLst>
          </p:cNvPr>
          <p:cNvSpPr>
            <a:spLocks noGrp="1"/>
          </p:cNvSpPr>
          <p:nvPr>
            <p:ph type="chart" sz="quarter" idx="13" hasCustomPrompt="1"/>
          </p:nvPr>
        </p:nvSpPr>
        <p:spPr>
          <a:xfrm>
            <a:off x="911225" y="1951038"/>
            <a:ext cx="3960813" cy="3962400"/>
          </a:xfrm>
        </p:spPr>
        <p:txBody>
          <a:bodyPr/>
          <a:lstStyle>
            <a:lvl1pPr marL="0" indent="0">
              <a:buNone/>
              <a:defRPr/>
            </a:lvl1pPr>
          </a:lstStyle>
          <a:p>
            <a:r>
              <a:rPr lang="en-PH" noProof="0"/>
              <a:t>Click to insert a chart</a:t>
            </a:r>
          </a:p>
        </p:txBody>
      </p:sp>
    </p:spTree>
    <p:extLst>
      <p:ext uri="{BB962C8B-B14F-4D97-AF65-F5344CB8AC3E}">
        <p14:creationId xmlns:p14="http://schemas.microsoft.com/office/powerpoint/2010/main" val="122279921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35EAA22-CA34-4A50-973C-127FD127D800}"/>
              </a:ext>
            </a:extLst>
          </p:cNvPr>
          <p:cNvSpPr>
            <a:spLocks noGrp="1"/>
          </p:cNvSpPr>
          <p:nvPr>
            <p:ph sz="half" idx="2"/>
          </p:nvPr>
        </p:nvSpPr>
        <p:spPr>
          <a:xfrm>
            <a:off x="911223" y="2505075"/>
            <a:ext cx="5086352" cy="3408363"/>
          </a:xfrm>
        </p:spPr>
        <p:txBody>
          <a:bodyPr/>
          <a:lstStyle>
            <a:lvl1pPr marL="457200" indent="-457200">
              <a:buFont typeface="Arial" panose="020B0604020202020204" pitchFamily="34" charset="0"/>
              <a:buChar char="•"/>
              <a:defRPr lang="en-PH" sz="1800" kern="1200" noProof="0" dirty="0">
                <a:solidFill>
                  <a:schemeClr val="accent1"/>
                </a:solidFill>
                <a:latin typeface="+mn-lt"/>
                <a:ea typeface="+mn-ea"/>
                <a:cs typeface="+mn-cs"/>
              </a:defRPr>
            </a:lvl1pPr>
            <a:lvl2pPr>
              <a:defRPr lang="en-PH" sz="1100" kern="1200" noProof="0" dirty="0" smtClean="0">
                <a:solidFill>
                  <a:schemeClr val="tx1">
                    <a:lumMod val="85000"/>
                    <a:lumOff val="15000"/>
                  </a:schemeClr>
                </a:solidFill>
                <a:latin typeface="+mn-lt"/>
                <a:ea typeface="+mn-ea"/>
                <a:cs typeface="+mn-cs"/>
              </a:defRPr>
            </a:lvl2pPr>
          </a:lstStyle>
          <a:p>
            <a:pPr marL="228600" lvl="0" indent="-228600" algn="l" defTabSz="914400" rtl="0" eaLnBrk="1" latinLnBrk="0" hangingPunct="1">
              <a:lnSpc>
                <a:spcPct val="100000"/>
              </a:lnSpc>
              <a:spcBef>
                <a:spcPts val="0"/>
              </a:spcBef>
              <a:buSzPct val="115000"/>
              <a:buFont typeface="Wingdings" panose="05000000000000000000" pitchFamily="2" charset="2"/>
              <a:buChar char="§"/>
            </a:pPr>
            <a:r>
              <a:rPr lang="en-US" noProof="0"/>
              <a:t>Click to edit Master text styles</a:t>
            </a:r>
          </a:p>
          <a:p>
            <a:pPr marL="228600" lvl="1" indent="-228600" algn="l" defTabSz="914400" rtl="0" eaLnBrk="1" latinLnBrk="0" hangingPunct="1">
              <a:lnSpc>
                <a:spcPct val="100000"/>
              </a:lnSpc>
              <a:spcBef>
                <a:spcPts val="0"/>
              </a:spcBef>
              <a:buSzPct val="115000"/>
              <a:buFont typeface="Wingdings" panose="05000000000000000000" pitchFamily="2" charset="2"/>
              <a:buChar char="§"/>
            </a:pPr>
            <a:r>
              <a:rPr lang="en-US" noProof="0"/>
              <a:t>Second level</a:t>
            </a:r>
          </a:p>
          <a:p>
            <a:pPr marL="228600" lvl="2" indent="-228600" algn="l" defTabSz="914400" rtl="0" eaLnBrk="1" latinLnBrk="0" hangingPunct="1">
              <a:lnSpc>
                <a:spcPct val="100000"/>
              </a:lnSpc>
              <a:spcBef>
                <a:spcPts val="0"/>
              </a:spcBef>
              <a:buSzPct val="115000"/>
              <a:buFont typeface="Wingdings" panose="05000000000000000000" pitchFamily="2" charset="2"/>
              <a:buChar char="§"/>
            </a:pPr>
            <a:r>
              <a:rPr lang="en-US" noProof="0"/>
              <a:t>Third level</a:t>
            </a:r>
          </a:p>
        </p:txBody>
      </p:sp>
      <p:sp>
        <p:nvSpPr>
          <p:cNvPr id="6" name="Content Placeholder 5">
            <a:extLst>
              <a:ext uri="{FF2B5EF4-FFF2-40B4-BE49-F238E27FC236}">
                <a16:creationId xmlns:a16="http://schemas.microsoft.com/office/drawing/2014/main" id="{507D4EDA-1701-4A8D-8879-6F669F44F36D}"/>
              </a:ext>
            </a:extLst>
          </p:cNvPr>
          <p:cNvSpPr>
            <a:spLocks noGrp="1"/>
          </p:cNvSpPr>
          <p:nvPr>
            <p:ph sz="quarter" idx="4"/>
          </p:nvPr>
        </p:nvSpPr>
        <p:spPr>
          <a:xfrm>
            <a:off x="6172200" y="2505075"/>
            <a:ext cx="5086352" cy="3408363"/>
          </a:xfrm>
        </p:spPr>
        <p:txBody>
          <a:bodyPr/>
          <a:lstStyle>
            <a:lvl1pPr marL="228600" indent="-228600">
              <a:buFont typeface="Wingdings" panose="05000000000000000000" pitchFamily="2" charset="2"/>
              <a:buChar char="§"/>
              <a:defRPr lang="en-US" sz="1800" kern="1200" dirty="0">
                <a:solidFill>
                  <a:schemeClr val="accent1"/>
                </a:solidFill>
                <a:latin typeface="+mn-lt"/>
                <a:ea typeface="+mn-ea"/>
                <a:cs typeface="+mn-cs"/>
              </a:defRPr>
            </a:lvl1pPr>
            <a:lvl2pPr>
              <a:defRPr lang="en-US" sz="1100" kern="1200" noProof="0" dirty="0">
                <a:solidFill>
                  <a:schemeClr val="tx1">
                    <a:lumMod val="85000"/>
                    <a:lumOff val="15000"/>
                  </a:schemeClr>
                </a:solidFill>
                <a:latin typeface="+mn-lt"/>
                <a:ea typeface="+mn-ea"/>
                <a:cs typeface="+mn-cs"/>
              </a:defRPr>
            </a:lvl2pPr>
          </a:lstStyle>
          <a:p>
            <a:pPr marL="228600" lvl="0" indent="-228600" algn="l" defTabSz="914400" rtl="0" eaLnBrk="1" latinLnBrk="0" hangingPunct="1">
              <a:lnSpc>
                <a:spcPct val="100000"/>
              </a:lnSpc>
              <a:spcBef>
                <a:spcPts val="0"/>
              </a:spcBef>
              <a:buSzPct val="115000"/>
            </a:pPr>
            <a:r>
              <a:rPr lang="en-US" noProof="0"/>
              <a:t>Click to edit Master text styles</a:t>
            </a:r>
          </a:p>
          <a:p>
            <a:pPr marL="228600" lvl="1" indent="-228600" algn="l" defTabSz="914400" rtl="0" eaLnBrk="1" latinLnBrk="0" hangingPunct="1">
              <a:lnSpc>
                <a:spcPct val="100000"/>
              </a:lnSpc>
              <a:spcBef>
                <a:spcPts val="0"/>
              </a:spcBef>
              <a:buSzPct val="115000"/>
            </a:pPr>
            <a:r>
              <a:rPr lang="en-US" noProof="0"/>
              <a:t>Second level</a:t>
            </a:r>
          </a:p>
        </p:txBody>
      </p:sp>
      <p:sp>
        <p:nvSpPr>
          <p:cNvPr id="10" name="Slide Number Placeholder 11">
            <a:extLst>
              <a:ext uri="{FF2B5EF4-FFF2-40B4-BE49-F238E27FC236}">
                <a16:creationId xmlns:a16="http://schemas.microsoft.com/office/drawing/2014/main" id="{BC8E0731-FF1F-42F3-A1DE-09A7A093FC9E}"/>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8" name="Title 1">
            <a:extLst>
              <a:ext uri="{FF2B5EF4-FFF2-40B4-BE49-F238E27FC236}">
                <a16:creationId xmlns:a16="http://schemas.microsoft.com/office/drawing/2014/main" id="{EF6409CB-2DCC-405D-AFC8-B8C81B6836FC}"/>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9" name="Text Placeholder 2">
            <a:extLst>
              <a:ext uri="{FF2B5EF4-FFF2-40B4-BE49-F238E27FC236}">
                <a16:creationId xmlns:a16="http://schemas.microsoft.com/office/drawing/2014/main" id="{011D86E5-50D9-41CC-9F95-B4AA835286C9}"/>
              </a:ext>
            </a:extLst>
          </p:cNvPr>
          <p:cNvSpPr>
            <a:spLocks noGrp="1"/>
          </p:cNvSpPr>
          <p:nvPr>
            <p:ph type="body" idx="13"/>
          </p:nvPr>
        </p:nvSpPr>
        <p:spPr>
          <a:xfrm>
            <a:off x="911223" y="1681163"/>
            <a:ext cx="5108579" cy="778573"/>
          </a:xfrm>
        </p:spPr>
        <p:txBody>
          <a:bodyPr anchor="t">
            <a:normAutofit/>
          </a:bodyPr>
          <a:lstStyle>
            <a:lvl1pPr marL="0" indent="0">
              <a:buNone/>
              <a:defRPr lang="en-US" sz="1800" kern="1200" spc="20" noProof="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ext Placeholder 2">
            <a:extLst>
              <a:ext uri="{FF2B5EF4-FFF2-40B4-BE49-F238E27FC236}">
                <a16:creationId xmlns:a16="http://schemas.microsoft.com/office/drawing/2014/main" id="{9D23F7DC-C3F0-4EE3-B615-04ACDE542573}"/>
              </a:ext>
            </a:extLst>
          </p:cNvPr>
          <p:cNvSpPr>
            <a:spLocks noGrp="1"/>
          </p:cNvSpPr>
          <p:nvPr>
            <p:ph type="body" idx="14"/>
          </p:nvPr>
        </p:nvSpPr>
        <p:spPr>
          <a:xfrm>
            <a:off x="6172199" y="1681162"/>
            <a:ext cx="5108579" cy="778573"/>
          </a:xfrm>
        </p:spPr>
        <p:txBody>
          <a:bodyPr anchor="t">
            <a:normAutofit/>
          </a:bodyPr>
          <a:lstStyle>
            <a:lvl1pPr marL="0" indent="0">
              <a:buNone/>
              <a:defRPr lang="en-US" sz="1800" kern="1200" spc="20" noProof="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Tree>
    <p:extLst>
      <p:ext uri="{BB962C8B-B14F-4D97-AF65-F5344CB8AC3E}">
        <p14:creationId xmlns:p14="http://schemas.microsoft.com/office/powerpoint/2010/main" val="50590250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Textboxes with Title">
    <p:spTree>
      <p:nvGrpSpPr>
        <p:cNvPr id="1" name=""/>
        <p:cNvGrpSpPr/>
        <p:nvPr/>
      </p:nvGrpSpPr>
      <p:grpSpPr>
        <a:xfrm>
          <a:off x="0" y="0"/>
          <a:ext cx="0" cy="0"/>
          <a:chOff x="0" y="0"/>
          <a:chExt cx="0" cy="0"/>
        </a:xfrm>
      </p:grpSpPr>
      <p:sp>
        <p:nvSpPr>
          <p:cNvPr id="10" name="Slide Number Placeholder 11">
            <a:extLst>
              <a:ext uri="{FF2B5EF4-FFF2-40B4-BE49-F238E27FC236}">
                <a16:creationId xmlns:a16="http://schemas.microsoft.com/office/drawing/2014/main" id="{BC8E0731-FF1F-42F3-A1DE-09A7A093FC9E}"/>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8" name="Title 1">
            <a:extLst>
              <a:ext uri="{FF2B5EF4-FFF2-40B4-BE49-F238E27FC236}">
                <a16:creationId xmlns:a16="http://schemas.microsoft.com/office/drawing/2014/main" id="{EF6409CB-2DCC-405D-AFC8-B8C81B6836FC}"/>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3" name="Text Placeholder 2">
            <a:extLst>
              <a:ext uri="{FF2B5EF4-FFF2-40B4-BE49-F238E27FC236}">
                <a16:creationId xmlns:a16="http://schemas.microsoft.com/office/drawing/2014/main" id="{94220268-61C8-499F-BD8E-D137A2E94C75}"/>
              </a:ext>
            </a:extLst>
          </p:cNvPr>
          <p:cNvSpPr>
            <a:spLocks noGrp="1"/>
          </p:cNvSpPr>
          <p:nvPr>
            <p:ph type="body" sz="quarter" idx="13"/>
          </p:nvPr>
        </p:nvSpPr>
        <p:spPr>
          <a:xfrm>
            <a:off x="911228" y="1700925"/>
            <a:ext cx="5108578" cy="417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12" name="Text Placeholder 2">
            <a:extLst>
              <a:ext uri="{FF2B5EF4-FFF2-40B4-BE49-F238E27FC236}">
                <a16:creationId xmlns:a16="http://schemas.microsoft.com/office/drawing/2014/main" id="{00D1E06D-6DDD-4474-9CDB-8EDE97EFAA38}"/>
              </a:ext>
            </a:extLst>
          </p:cNvPr>
          <p:cNvSpPr>
            <a:spLocks noGrp="1"/>
          </p:cNvSpPr>
          <p:nvPr>
            <p:ph type="body" sz="quarter" idx="14"/>
          </p:nvPr>
        </p:nvSpPr>
        <p:spPr>
          <a:xfrm>
            <a:off x="6172194" y="1700925"/>
            <a:ext cx="5108578" cy="417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Tree>
    <p:extLst>
      <p:ext uri="{BB962C8B-B14F-4D97-AF65-F5344CB8AC3E}">
        <p14:creationId xmlns:p14="http://schemas.microsoft.com/office/powerpoint/2010/main" val="225515924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323005-0E1E-40F0-BDE2-EADB9B991268}"/>
              </a:ext>
            </a:extLst>
          </p:cNvPr>
          <p:cNvSpPr>
            <a:spLocks noGrp="1"/>
          </p:cNvSpPr>
          <p:nvPr>
            <p:ph type="title"/>
          </p:nvPr>
        </p:nvSpPr>
        <p:spPr>
          <a:xfrm>
            <a:off x="911225" y="356161"/>
            <a:ext cx="10369550" cy="1325563"/>
          </a:xfrm>
          <a:prstGeom prst="rect">
            <a:avLst/>
          </a:prstGeom>
        </p:spPr>
        <p:txBody>
          <a:bodyPr vert="horz" lIns="0" tIns="0" rIns="0" bIns="0" rtlCol="0" anchor="ctr">
            <a:normAutofit/>
          </a:bodyPr>
          <a:lstStyle/>
          <a:p>
            <a:r>
              <a:rPr lang="en-US" noProof="0"/>
              <a:t>Click to edit Master title style</a:t>
            </a:r>
            <a:endParaRPr lang="en-PH" noProof="0"/>
          </a:p>
        </p:txBody>
      </p:sp>
      <p:sp>
        <p:nvSpPr>
          <p:cNvPr id="3" name="Text Placeholder 2">
            <a:extLst>
              <a:ext uri="{FF2B5EF4-FFF2-40B4-BE49-F238E27FC236}">
                <a16:creationId xmlns:a16="http://schemas.microsoft.com/office/drawing/2014/main" id="{E3A265F2-578C-4CAA-89BF-4F38B1881798}"/>
              </a:ext>
            </a:extLst>
          </p:cNvPr>
          <p:cNvSpPr>
            <a:spLocks noGrp="1"/>
          </p:cNvSpPr>
          <p:nvPr>
            <p:ph type="body" idx="1"/>
          </p:nvPr>
        </p:nvSpPr>
        <p:spPr>
          <a:xfrm>
            <a:off x="911225" y="1825625"/>
            <a:ext cx="10369550" cy="4351338"/>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PH" noProof="0"/>
          </a:p>
        </p:txBody>
      </p:sp>
      <p:sp>
        <p:nvSpPr>
          <p:cNvPr id="4" name="Date Placeholder 3">
            <a:extLst>
              <a:ext uri="{FF2B5EF4-FFF2-40B4-BE49-F238E27FC236}">
                <a16:creationId xmlns:a16="http://schemas.microsoft.com/office/drawing/2014/main" id="{A299C471-B851-4A46-ABDC-9A326724C2F2}"/>
              </a:ext>
            </a:extLst>
          </p:cNvPr>
          <p:cNvSpPr>
            <a:spLocks noGrp="1"/>
          </p:cNvSpPr>
          <p:nvPr>
            <p:ph type="dt" sz="half" idx="2"/>
          </p:nvPr>
        </p:nvSpPr>
        <p:spPr>
          <a:xfrm>
            <a:off x="911224" y="6356350"/>
            <a:ext cx="2670175" cy="365125"/>
          </a:xfrm>
          <a:prstGeom prst="rect">
            <a:avLst/>
          </a:prstGeom>
        </p:spPr>
        <p:txBody>
          <a:bodyPr vert="horz" lIns="0" tIns="0" rIns="0" bIns="0" rtlCol="0" anchor="ctr"/>
          <a:lstStyle>
            <a:lvl1pPr algn="l">
              <a:defRPr sz="1200">
                <a:solidFill>
                  <a:schemeClr val="tx1">
                    <a:tint val="75000"/>
                  </a:schemeClr>
                </a:solidFill>
              </a:defRPr>
            </a:lvl1pPr>
          </a:lstStyle>
          <a:p>
            <a:fld id="{3CD7A933-1C71-4162-8CD9-4E532792FE2B}" type="datetimeFigureOut">
              <a:rPr lang="en-PH" noProof="0" smtClean="0"/>
              <a:t>22/08/2025</a:t>
            </a:fld>
            <a:endParaRPr lang="en-PH" noProof="0"/>
          </a:p>
        </p:txBody>
      </p:sp>
      <p:sp>
        <p:nvSpPr>
          <p:cNvPr id="5" name="Footer Placeholder 4">
            <a:extLst>
              <a:ext uri="{FF2B5EF4-FFF2-40B4-BE49-F238E27FC236}">
                <a16:creationId xmlns:a16="http://schemas.microsoft.com/office/drawing/2014/main" id="{8FEA0257-3C46-4366-8401-6FAB38D04D3C}"/>
              </a:ext>
            </a:extLst>
          </p:cNvPr>
          <p:cNvSpPr>
            <a:spLocks noGrp="1"/>
          </p:cNvSpPr>
          <p:nvPr>
            <p:ph type="ftr" sz="quarter" idx="3"/>
          </p:nvPr>
        </p:nvSpPr>
        <p:spPr>
          <a:xfrm>
            <a:off x="4038600" y="6356350"/>
            <a:ext cx="4114800" cy="365125"/>
          </a:xfrm>
          <a:prstGeom prst="rect">
            <a:avLst/>
          </a:prstGeom>
        </p:spPr>
        <p:txBody>
          <a:bodyPr vert="horz" lIns="0" tIns="0" rIns="0" bIns="0" rtlCol="0" anchor="ctr"/>
          <a:lstStyle>
            <a:lvl1pPr algn="ctr">
              <a:defRPr sz="1200">
                <a:solidFill>
                  <a:schemeClr val="tx1">
                    <a:tint val="75000"/>
                  </a:schemeClr>
                </a:solidFill>
              </a:defRPr>
            </a:lvl1pPr>
          </a:lstStyle>
          <a:p>
            <a:endParaRPr lang="en-PH" noProof="0"/>
          </a:p>
        </p:txBody>
      </p:sp>
      <p:sp>
        <p:nvSpPr>
          <p:cNvPr id="6" name="Slide Number Placeholder 5">
            <a:extLst>
              <a:ext uri="{FF2B5EF4-FFF2-40B4-BE49-F238E27FC236}">
                <a16:creationId xmlns:a16="http://schemas.microsoft.com/office/drawing/2014/main" id="{D1D7A957-F719-44B5-9861-6AE31885942A}"/>
              </a:ext>
            </a:extLst>
          </p:cNvPr>
          <p:cNvSpPr>
            <a:spLocks noGrp="1"/>
          </p:cNvSpPr>
          <p:nvPr>
            <p:ph type="sldNum" sz="quarter" idx="4"/>
          </p:nvPr>
        </p:nvSpPr>
        <p:spPr>
          <a:xfrm>
            <a:off x="8610600" y="6356350"/>
            <a:ext cx="2670175" cy="365125"/>
          </a:xfrm>
          <a:prstGeom prst="rect">
            <a:avLst/>
          </a:prstGeom>
        </p:spPr>
        <p:txBody>
          <a:bodyPr vert="horz" lIns="0" tIns="0" rIns="0" bIns="0" rtlCol="0" anchor="ctr"/>
          <a:lstStyle>
            <a:lvl1pPr algn="r">
              <a:defRPr sz="1200">
                <a:solidFill>
                  <a:schemeClr val="tx1">
                    <a:tint val="75000"/>
                  </a:schemeClr>
                </a:solidFill>
              </a:defRPr>
            </a:lvl1pPr>
          </a:lstStyle>
          <a:p>
            <a:fld id="{C7F0D36C-296C-4C41-928D-13DEBF2E67EF}" type="slidenum">
              <a:rPr lang="en-PH" noProof="0" smtClean="0"/>
              <a:t>‹#›</a:t>
            </a:fld>
            <a:endParaRPr lang="en-PH" noProof="0"/>
          </a:p>
        </p:txBody>
      </p:sp>
    </p:spTree>
    <p:extLst>
      <p:ext uri="{BB962C8B-B14F-4D97-AF65-F5344CB8AC3E}">
        <p14:creationId xmlns:p14="http://schemas.microsoft.com/office/powerpoint/2010/main" val="2197331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35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18">
          <p15:clr>
            <a:srgbClr val="F26B43"/>
          </p15:clr>
        </p15:guide>
        <p15:guide id="2" pos="574">
          <p15:clr>
            <a:srgbClr val="F26B43"/>
          </p15:clr>
        </p15:guide>
        <p15:guide id="3" orient="horz" pos="3725">
          <p15:clr>
            <a:srgbClr val="F26B43"/>
          </p15:clr>
        </p15:guide>
        <p15:guide id="4" pos="2479">
          <p15:clr>
            <a:srgbClr val="F26B43"/>
          </p15:clr>
        </p15:guide>
        <p15:guide id="5" pos="3069">
          <p15:clr>
            <a:srgbClr val="F26B43"/>
          </p15:clr>
        </p15:guide>
        <p15:guide id="6" pos="3840">
          <p15:clr>
            <a:srgbClr val="F26B43"/>
          </p15:clr>
        </p15:guide>
        <p15:guide id="7" pos="4611">
          <p15:clr>
            <a:srgbClr val="F26B43"/>
          </p15:clr>
        </p15:guide>
        <p15:guide id="8" pos="5201">
          <p15:clr>
            <a:srgbClr val="F26B43"/>
          </p15:clr>
        </p15:guide>
        <p15:guide id="9" pos="710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slide" Target="slide24.xml"/><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3.xml"/><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3.xml"/><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98E9C0DB-A427-4416-9504-3A28B492FF1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0" y="1"/>
            <a:ext cx="12192000" cy="6858000"/>
          </a:xfrm>
        </p:spPr>
      </p:pic>
      <p:pic>
        <p:nvPicPr>
          <p:cNvPr id="6" name="Logo">
            <a:extLst>
              <a:ext uri="{FF2B5EF4-FFF2-40B4-BE49-F238E27FC236}">
                <a16:creationId xmlns:a16="http://schemas.microsoft.com/office/drawing/2014/main" id="{3DE632EA-3F91-4783-8DBF-12DC8F47E740}"/>
              </a:ext>
            </a:extLst>
          </p:cNvPr>
          <p:cNvPicPr>
            <a:picLocks noChangeAspect="1"/>
          </p:cNvPicPr>
          <p:nvPr/>
        </p:nvPicPr>
        <p:blipFill>
          <a:blip r:embed="rId3"/>
          <a:stretch>
            <a:fillRect/>
          </a:stretch>
        </p:blipFill>
        <p:spPr>
          <a:xfrm>
            <a:off x="911225" y="981075"/>
            <a:ext cx="3011762" cy="959607"/>
          </a:xfrm>
          <a:prstGeom prst="rect">
            <a:avLst/>
          </a:prstGeom>
        </p:spPr>
      </p:pic>
      <p:sp>
        <p:nvSpPr>
          <p:cNvPr id="7" name="Title 2">
            <a:extLst>
              <a:ext uri="{FF2B5EF4-FFF2-40B4-BE49-F238E27FC236}">
                <a16:creationId xmlns:a16="http://schemas.microsoft.com/office/drawing/2014/main" id="{E9BF3232-B9BC-4886-8893-52E1AAE82E7B}"/>
              </a:ext>
            </a:extLst>
          </p:cNvPr>
          <p:cNvSpPr>
            <a:spLocks noGrp="1"/>
          </p:cNvSpPr>
          <p:nvPr>
            <p:ph type="ctrTitle"/>
          </p:nvPr>
        </p:nvSpPr>
        <p:spPr>
          <a:xfrm>
            <a:off x="304643" y="3608632"/>
            <a:ext cx="7408910" cy="587919"/>
          </a:xfrm>
        </p:spPr>
        <p:txBody>
          <a:bodyPr>
            <a:normAutofit fontScale="90000"/>
          </a:bodyPr>
          <a:lstStyle/>
          <a:p>
            <a:r>
              <a:rPr lang="en-US"/>
              <a:t>Trench 3 Transaction Score for B Score Model for Cash </a:t>
            </a:r>
          </a:p>
        </p:txBody>
      </p:sp>
      <p:sp>
        <p:nvSpPr>
          <p:cNvPr id="9" name="Subtitle 3">
            <a:extLst>
              <a:ext uri="{FF2B5EF4-FFF2-40B4-BE49-F238E27FC236}">
                <a16:creationId xmlns:a16="http://schemas.microsoft.com/office/drawing/2014/main" id="{B2327766-4E3E-40CF-8FF1-E0AE92D6BE04}"/>
              </a:ext>
            </a:extLst>
          </p:cNvPr>
          <p:cNvSpPr>
            <a:spLocks noGrp="1"/>
          </p:cNvSpPr>
          <p:nvPr>
            <p:ph type="subTitle" idx="1"/>
          </p:nvPr>
        </p:nvSpPr>
        <p:spPr>
          <a:xfrm>
            <a:off x="911225" y="5167221"/>
            <a:ext cx="4390474" cy="720110"/>
          </a:xfrm>
        </p:spPr>
        <p:txBody>
          <a:bodyPr vert="horz" lIns="0" tIns="0" rIns="0" bIns="0" rtlCol="0" anchor="t">
            <a:normAutofit/>
          </a:bodyPr>
          <a:lstStyle/>
          <a:p>
            <a:pPr>
              <a:lnSpc>
                <a:spcPct val="114000"/>
              </a:lnSpc>
            </a:pPr>
            <a:r>
              <a:rPr lang="en-PH"/>
              <a:t>Presented by:</a:t>
            </a:r>
          </a:p>
          <a:p>
            <a:r>
              <a:rPr lang="en-PH" b="1"/>
              <a:t>Data Science</a:t>
            </a:r>
            <a:endParaRPr lang="en-PH" sz="1800" b="1" spc="20"/>
          </a:p>
          <a:p>
            <a:endParaRPr lang="en-PH"/>
          </a:p>
          <a:p>
            <a:endParaRPr lang="en-PH" sz="2000"/>
          </a:p>
        </p:txBody>
      </p:sp>
      <p:sp>
        <p:nvSpPr>
          <p:cNvPr id="3" name="Subtitle 3">
            <a:extLst>
              <a:ext uri="{FF2B5EF4-FFF2-40B4-BE49-F238E27FC236}">
                <a16:creationId xmlns:a16="http://schemas.microsoft.com/office/drawing/2014/main" id="{4F7E8F7E-6D89-74CB-11C3-C84321CCA4F1}"/>
              </a:ext>
            </a:extLst>
          </p:cNvPr>
          <p:cNvSpPr txBox="1">
            <a:spLocks/>
          </p:cNvSpPr>
          <p:nvPr/>
        </p:nvSpPr>
        <p:spPr>
          <a:xfrm>
            <a:off x="912539" y="5884552"/>
            <a:ext cx="4390474" cy="496766"/>
          </a:xfrm>
          <a:prstGeom prst="rect">
            <a:avLst/>
          </a:prstGeom>
        </p:spPr>
        <p:txBody>
          <a:bodyPr vert="horz" lIns="0" tIns="0" rIns="0" bIns="0" rtlCol="0" anchor="t">
            <a:normAutofit/>
          </a:bodyPr>
          <a:lstStyle>
            <a:lvl1pPr marL="0" indent="0" algn="l" defTabSz="914400" rtl="0" eaLnBrk="1" latinLnBrk="0" hangingPunct="1">
              <a:lnSpc>
                <a:spcPct val="114000"/>
              </a:lnSpc>
              <a:spcBef>
                <a:spcPts val="0"/>
              </a:spcBef>
              <a:buFont typeface="Arial" panose="020B0604020202020204" pitchFamily="34" charset="0"/>
              <a:buNone/>
              <a:defRPr lang="en-PH" sz="1800" kern="1200" spc="20" baseline="0" noProof="0" dirty="0">
                <a:solidFill>
                  <a:schemeClr val="accent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t>12</a:t>
            </a:r>
            <a:r>
              <a:rPr lang="en-US" b="1" baseline="30000"/>
              <a:t>th</a:t>
            </a:r>
            <a:r>
              <a:rPr lang="en-US" b="1"/>
              <a:t> June 2025</a:t>
            </a:r>
          </a:p>
          <a:p>
            <a:endParaRPr lang="en-US"/>
          </a:p>
          <a:p>
            <a:endParaRPr lang="en-US"/>
          </a:p>
        </p:txBody>
      </p:sp>
    </p:spTree>
    <p:extLst>
      <p:ext uri="{BB962C8B-B14F-4D97-AF65-F5344CB8AC3E}">
        <p14:creationId xmlns:p14="http://schemas.microsoft.com/office/powerpoint/2010/main" val="4129944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E67902-C759-2D10-BD0B-B6D77199103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8114E71-D32E-39B3-7BCD-5C2DC49D619C}"/>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time_since_last_applied_loan_application_time</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734B743F-5973-42D6-9EE3-E6DD4FA97B3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10</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62CE03D3-AE74-B771-DA72-A2D230D7CFFE}"/>
              </a:ext>
            </a:extLst>
          </p:cNvPr>
          <p:cNvSpPr txBox="1">
            <a:spLocks/>
          </p:cNvSpPr>
          <p:nvPr/>
        </p:nvSpPr>
        <p:spPr>
          <a:xfrm>
            <a:off x="9982200" y="6462"/>
            <a:ext cx="1872468"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2</a:t>
            </a:r>
            <a:endParaRPr lang="en-US" sz="1800">
              <a:solidFill>
                <a:schemeClr val="bg2">
                  <a:lumMod val="49000"/>
                </a:schemeClr>
              </a:solidFill>
            </a:endParaRPr>
          </a:p>
        </p:txBody>
      </p:sp>
      <p:sp>
        <p:nvSpPr>
          <p:cNvPr id="4" name="TextBox 3">
            <a:extLst>
              <a:ext uri="{FF2B5EF4-FFF2-40B4-BE49-F238E27FC236}">
                <a16:creationId xmlns:a16="http://schemas.microsoft.com/office/drawing/2014/main" id="{858082D8-A252-3402-5485-47473C7D64D6}"/>
              </a:ext>
            </a:extLst>
          </p:cNvPr>
          <p:cNvSpPr txBox="1"/>
          <p:nvPr/>
        </p:nvSpPr>
        <p:spPr>
          <a:xfrm>
            <a:off x="6826810" y="995871"/>
            <a:ext cx="4740635" cy="492443"/>
          </a:xfrm>
          <a:prstGeom prst="rect">
            <a:avLst/>
          </a:prstGeom>
          <a:noFill/>
        </p:spPr>
        <p:txBody>
          <a:bodyPr wrap="square" rtlCol="0">
            <a:spAutoFit/>
          </a:bodyPr>
          <a:lstStyle/>
          <a:p>
            <a:r>
              <a:rPr lang="en-US" sz="1300"/>
              <a:t>This feature captures the duration in days that has passed since the customer last applied for a loan until the observation date.</a:t>
            </a:r>
            <a:endParaRPr lang="en-IN" sz="1300"/>
          </a:p>
        </p:txBody>
      </p:sp>
      <p:sp>
        <p:nvSpPr>
          <p:cNvPr id="11" name="TextBox 10">
            <a:extLst>
              <a:ext uri="{FF2B5EF4-FFF2-40B4-BE49-F238E27FC236}">
                <a16:creationId xmlns:a16="http://schemas.microsoft.com/office/drawing/2014/main" id="{06CBE7C3-3121-FB6D-8C1B-6C8463686554}"/>
              </a:ext>
            </a:extLst>
          </p:cNvPr>
          <p:cNvSpPr txBox="1"/>
          <p:nvPr/>
        </p:nvSpPr>
        <p:spPr>
          <a:xfrm>
            <a:off x="7594791" y="2915744"/>
            <a:ext cx="3204672" cy="276999"/>
          </a:xfrm>
          <a:prstGeom prst="rect">
            <a:avLst/>
          </a:prstGeom>
          <a:noFill/>
        </p:spPr>
        <p:txBody>
          <a:bodyPr wrap="square" rtlCol="0">
            <a:spAutoFit/>
          </a:bodyPr>
          <a:lstStyle/>
          <a:p>
            <a:r>
              <a:rPr lang="en-US" sz="1200"/>
              <a:t>Train (</a:t>
            </a:r>
            <a:r>
              <a:rPr lang="en-IN" sz="1200" b="0" i="0" u="none" strike="noStrike">
                <a:solidFill>
                  <a:srgbClr val="000000"/>
                </a:solidFill>
                <a:effectLst/>
                <a:latin typeface="+mj-lt"/>
              </a:rPr>
              <a:t>01/01/2024 - 31/10/2024)</a:t>
            </a:r>
            <a:endParaRPr lang="en-IN" sz="1200"/>
          </a:p>
        </p:txBody>
      </p:sp>
      <p:pic>
        <p:nvPicPr>
          <p:cNvPr id="5" name="Picture 4">
            <a:extLst>
              <a:ext uri="{FF2B5EF4-FFF2-40B4-BE49-F238E27FC236}">
                <a16:creationId xmlns:a16="http://schemas.microsoft.com/office/drawing/2014/main" id="{23EBB1DF-56FC-F2BC-71F2-472ABAE444B3}"/>
              </a:ext>
            </a:extLst>
          </p:cNvPr>
          <p:cNvPicPr>
            <a:picLocks noChangeAspect="1"/>
          </p:cNvPicPr>
          <p:nvPr/>
        </p:nvPicPr>
        <p:blipFill>
          <a:blip r:embed="rId2"/>
          <a:stretch>
            <a:fillRect/>
          </a:stretch>
        </p:blipFill>
        <p:spPr>
          <a:xfrm>
            <a:off x="7506913" y="3192743"/>
            <a:ext cx="4324172" cy="2592760"/>
          </a:xfrm>
          <a:prstGeom prst="rect">
            <a:avLst/>
          </a:prstGeom>
        </p:spPr>
      </p:pic>
      <p:pic>
        <p:nvPicPr>
          <p:cNvPr id="9" name="Picture 8">
            <a:extLst>
              <a:ext uri="{FF2B5EF4-FFF2-40B4-BE49-F238E27FC236}">
                <a16:creationId xmlns:a16="http://schemas.microsoft.com/office/drawing/2014/main" id="{2569198C-EE62-B369-A3F0-04E43F621CA4}"/>
              </a:ext>
            </a:extLst>
          </p:cNvPr>
          <p:cNvPicPr>
            <a:picLocks noChangeAspect="1"/>
          </p:cNvPicPr>
          <p:nvPr/>
        </p:nvPicPr>
        <p:blipFill>
          <a:blip r:embed="rId3"/>
          <a:stretch>
            <a:fillRect/>
          </a:stretch>
        </p:blipFill>
        <p:spPr>
          <a:xfrm>
            <a:off x="822487" y="853643"/>
            <a:ext cx="4843375" cy="1609725"/>
          </a:xfrm>
          <a:prstGeom prst="rect">
            <a:avLst/>
          </a:prstGeom>
        </p:spPr>
      </p:pic>
      <p:pic>
        <p:nvPicPr>
          <p:cNvPr id="13" name="Picture 12">
            <a:extLst>
              <a:ext uri="{FF2B5EF4-FFF2-40B4-BE49-F238E27FC236}">
                <a16:creationId xmlns:a16="http://schemas.microsoft.com/office/drawing/2014/main" id="{47169E11-05DB-4AEE-4E11-170DDFC6D765}"/>
              </a:ext>
            </a:extLst>
          </p:cNvPr>
          <p:cNvPicPr>
            <a:picLocks noChangeAspect="1"/>
          </p:cNvPicPr>
          <p:nvPr/>
        </p:nvPicPr>
        <p:blipFill>
          <a:blip r:embed="rId4"/>
          <a:stretch>
            <a:fillRect/>
          </a:stretch>
        </p:blipFill>
        <p:spPr>
          <a:xfrm>
            <a:off x="679601" y="2770216"/>
            <a:ext cx="5883568" cy="3768696"/>
          </a:xfrm>
          <a:prstGeom prst="rect">
            <a:avLst/>
          </a:prstGeom>
        </p:spPr>
      </p:pic>
    </p:spTree>
    <p:extLst>
      <p:ext uri="{BB962C8B-B14F-4D97-AF65-F5344CB8AC3E}">
        <p14:creationId xmlns:p14="http://schemas.microsoft.com/office/powerpoint/2010/main" val="1898001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E204B1-F8DD-CFBE-00EB-3A230643F76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909D50E-D990-AF13-4EA3-48EB73AD8055}"/>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last_applied_loan_decision</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3B4D7939-1B23-3977-9092-875773A43AC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11</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EFDCCD91-CF25-33D3-58D0-B338FBBDF2CC}"/>
              </a:ext>
            </a:extLst>
          </p:cNvPr>
          <p:cNvSpPr txBox="1">
            <a:spLocks/>
          </p:cNvSpPr>
          <p:nvPr/>
        </p:nvSpPr>
        <p:spPr>
          <a:xfrm>
            <a:off x="9982200" y="6462"/>
            <a:ext cx="1770014"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3</a:t>
            </a:r>
            <a:endParaRPr lang="en-US" sz="1800">
              <a:solidFill>
                <a:schemeClr val="bg2">
                  <a:lumMod val="49000"/>
                </a:schemeClr>
              </a:solidFill>
            </a:endParaRPr>
          </a:p>
        </p:txBody>
      </p:sp>
      <p:sp>
        <p:nvSpPr>
          <p:cNvPr id="4" name="TextBox 3">
            <a:extLst>
              <a:ext uri="{FF2B5EF4-FFF2-40B4-BE49-F238E27FC236}">
                <a16:creationId xmlns:a16="http://schemas.microsoft.com/office/drawing/2014/main" id="{4349BB2A-0310-16C8-3724-39A54E23DEF9}"/>
              </a:ext>
            </a:extLst>
          </p:cNvPr>
          <p:cNvSpPr txBox="1"/>
          <p:nvPr/>
        </p:nvSpPr>
        <p:spPr>
          <a:xfrm>
            <a:off x="374734" y="808953"/>
            <a:ext cx="8427433" cy="292388"/>
          </a:xfrm>
          <a:prstGeom prst="rect">
            <a:avLst/>
          </a:prstGeom>
          <a:noFill/>
        </p:spPr>
        <p:txBody>
          <a:bodyPr wrap="square" rtlCol="0">
            <a:spAutoFit/>
          </a:bodyPr>
          <a:lstStyle/>
          <a:p>
            <a:r>
              <a:rPr lang="en-US" sz="1300"/>
              <a:t>The decision outcome of the most recent loan application.</a:t>
            </a:r>
            <a:endParaRPr lang="en-IN" sz="1300"/>
          </a:p>
        </p:txBody>
      </p:sp>
      <p:pic>
        <p:nvPicPr>
          <p:cNvPr id="8" name="Picture 7">
            <a:extLst>
              <a:ext uri="{FF2B5EF4-FFF2-40B4-BE49-F238E27FC236}">
                <a16:creationId xmlns:a16="http://schemas.microsoft.com/office/drawing/2014/main" id="{07FBB872-BC9A-B352-10B9-F206701A6C8A}"/>
              </a:ext>
            </a:extLst>
          </p:cNvPr>
          <p:cNvPicPr>
            <a:picLocks noChangeAspect="1"/>
          </p:cNvPicPr>
          <p:nvPr/>
        </p:nvPicPr>
        <p:blipFill>
          <a:blip r:embed="rId2"/>
          <a:stretch>
            <a:fillRect/>
          </a:stretch>
        </p:blipFill>
        <p:spPr>
          <a:xfrm>
            <a:off x="6340391" y="3865058"/>
            <a:ext cx="5476875" cy="1076325"/>
          </a:xfrm>
          <a:prstGeom prst="rect">
            <a:avLst/>
          </a:prstGeom>
        </p:spPr>
      </p:pic>
      <p:pic>
        <p:nvPicPr>
          <p:cNvPr id="11" name="Picture 10">
            <a:extLst>
              <a:ext uri="{FF2B5EF4-FFF2-40B4-BE49-F238E27FC236}">
                <a16:creationId xmlns:a16="http://schemas.microsoft.com/office/drawing/2014/main" id="{898A54F9-A3E0-0861-9340-AE3DB2D111BA}"/>
              </a:ext>
            </a:extLst>
          </p:cNvPr>
          <p:cNvPicPr>
            <a:picLocks noChangeAspect="1"/>
          </p:cNvPicPr>
          <p:nvPr/>
        </p:nvPicPr>
        <p:blipFill>
          <a:blip r:embed="rId3"/>
          <a:stretch>
            <a:fillRect/>
          </a:stretch>
        </p:blipFill>
        <p:spPr>
          <a:xfrm>
            <a:off x="507788" y="1385730"/>
            <a:ext cx="5343822" cy="4586403"/>
          </a:xfrm>
          <a:prstGeom prst="rect">
            <a:avLst/>
          </a:prstGeom>
        </p:spPr>
      </p:pic>
    </p:spTree>
    <p:extLst>
      <p:ext uri="{BB962C8B-B14F-4D97-AF65-F5344CB8AC3E}">
        <p14:creationId xmlns:p14="http://schemas.microsoft.com/office/powerpoint/2010/main" val="3257130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69DB1-AEB7-E1AF-0C6E-D3CB9AF510C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002AFCC-8DA3-394D-5B5F-F0C2CDF49D6E}"/>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tx_min_age_completed_loans</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DA4BD1EA-ED87-8744-6376-6FBBAFE1E21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12</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57703EF9-BD93-9AED-09D7-F53495C995C4}"/>
              </a:ext>
            </a:extLst>
          </p:cNvPr>
          <p:cNvSpPr txBox="1">
            <a:spLocks/>
          </p:cNvSpPr>
          <p:nvPr/>
        </p:nvSpPr>
        <p:spPr>
          <a:xfrm>
            <a:off x="9982200" y="6462"/>
            <a:ext cx="1718787"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4</a:t>
            </a:r>
            <a:endParaRPr lang="en-US" sz="1800">
              <a:solidFill>
                <a:schemeClr val="bg2">
                  <a:lumMod val="49000"/>
                </a:schemeClr>
              </a:solidFill>
            </a:endParaRPr>
          </a:p>
        </p:txBody>
      </p:sp>
      <p:sp>
        <p:nvSpPr>
          <p:cNvPr id="4" name="TextBox 3">
            <a:extLst>
              <a:ext uri="{FF2B5EF4-FFF2-40B4-BE49-F238E27FC236}">
                <a16:creationId xmlns:a16="http://schemas.microsoft.com/office/drawing/2014/main" id="{C81BA62E-7D43-5C03-3D08-C1D60FF2C075}"/>
              </a:ext>
            </a:extLst>
          </p:cNvPr>
          <p:cNvSpPr txBox="1"/>
          <p:nvPr/>
        </p:nvSpPr>
        <p:spPr>
          <a:xfrm>
            <a:off x="6906127" y="1134660"/>
            <a:ext cx="4210297" cy="646331"/>
          </a:xfrm>
          <a:prstGeom prst="rect">
            <a:avLst/>
          </a:prstGeom>
          <a:noFill/>
        </p:spPr>
        <p:txBody>
          <a:bodyPr wrap="square" rtlCol="0">
            <a:spAutoFit/>
          </a:bodyPr>
          <a:lstStyle/>
          <a:p>
            <a:r>
              <a:rPr lang="en-US" sz="1200" b="1" i="1">
                <a:solidFill>
                  <a:srgbClr val="424242"/>
                </a:solidFill>
                <a:effectLst/>
                <a:latin typeface="Segoe Sans"/>
              </a:rPr>
              <a:t>Minimum Age of Completed Loans</a:t>
            </a:r>
            <a:r>
              <a:rPr lang="en-US" sz="1200" b="0" i="0">
                <a:solidFill>
                  <a:srgbClr val="424242"/>
                </a:solidFill>
                <a:effectLst/>
                <a:latin typeface="Segoe Sans"/>
              </a:rPr>
              <a:t>: This feature captures the shortest duration from the start to the completion of loans in the customer's history.</a:t>
            </a:r>
            <a:endParaRPr lang="en-IN" sz="1200"/>
          </a:p>
        </p:txBody>
      </p:sp>
      <p:pic>
        <p:nvPicPr>
          <p:cNvPr id="5" name="Picture 4">
            <a:extLst>
              <a:ext uri="{FF2B5EF4-FFF2-40B4-BE49-F238E27FC236}">
                <a16:creationId xmlns:a16="http://schemas.microsoft.com/office/drawing/2014/main" id="{8F243F0E-306F-B31B-B597-6C471F8AEE5E}"/>
              </a:ext>
            </a:extLst>
          </p:cNvPr>
          <p:cNvPicPr>
            <a:picLocks noChangeAspect="1"/>
          </p:cNvPicPr>
          <p:nvPr/>
        </p:nvPicPr>
        <p:blipFill>
          <a:blip r:embed="rId2"/>
          <a:stretch>
            <a:fillRect/>
          </a:stretch>
        </p:blipFill>
        <p:spPr>
          <a:xfrm>
            <a:off x="7263926" y="3040373"/>
            <a:ext cx="3792678" cy="2674833"/>
          </a:xfrm>
          <a:prstGeom prst="rect">
            <a:avLst/>
          </a:prstGeom>
        </p:spPr>
      </p:pic>
      <p:sp>
        <p:nvSpPr>
          <p:cNvPr id="8" name="TextBox 7">
            <a:extLst>
              <a:ext uri="{FF2B5EF4-FFF2-40B4-BE49-F238E27FC236}">
                <a16:creationId xmlns:a16="http://schemas.microsoft.com/office/drawing/2014/main" id="{F7CE811B-A68D-3347-D79D-1FB1A951A84F}"/>
              </a:ext>
            </a:extLst>
          </p:cNvPr>
          <p:cNvSpPr txBox="1"/>
          <p:nvPr/>
        </p:nvSpPr>
        <p:spPr>
          <a:xfrm>
            <a:off x="7263926" y="2845095"/>
            <a:ext cx="3204672" cy="276999"/>
          </a:xfrm>
          <a:prstGeom prst="rect">
            <a:avLst/>
          </a:prstGeom>
          <a:noFill/>
        </p:spPr>
        <p:txBody>
          <a:bodyPr wrap="square" rtlCol="0">
            <a:spAutoFit/>
          </a:bodyPr>
          <a:lstStyle/>
          <a:p>
            <a:r>
              <a:rPr lang="en-US" sz="1200"/>
              <a:t>Train (</a:t>
            </a:r>
            <a:r>
              <a:rPr lang="en-IN" sz="1200" b="0" i="0" u="none" strike="noStrike">
                <a:solidFill>
                  <a:srgbClr val="000000"/>
                </a:solidFill>
                <a:effectLst/>
                <a:latin typeface="+mj-lt"/>
              </a:rPr>
              <a:t>01/01/2024 - 31/10/2024)</a:t>
            </a:r>
            <a:endParaRPr lang="en-IN" sz="1200"/>
          </a:p>
        </p:txBody>
      </p:sp>
      <p:pic>
        <p:nvPicPr>
          <p:cNvPr id="9" name="Picture 8">
            <a:extLst>
              <a:ext uri="{FF2B5EF4-FFF2-40B4-BE49-F238E27FC236}">
                <a16:creationId xmlns:a16="http://schemas.microsoft.com/office/drawing/2014/main" id="{A68CD958-AFF5-DA9C-FCB1-0D43E509D81B}"/>
              </a:ext>
            </a:extLst>
          </p:cNvPr>
          <p:cNvPicPr>
            <a:picLocks noChangeAspect="1"/>
          </p:cNvPicPr>
          <p:nvPr/>
        </p:nvPicPr>
        <p:blipFill>
          <a:blip r:embed="rId3"/>
          <a:stretch>
            <a:fillRect/>
          </a:stretch>
        </p:blipFill>
        <p:spPr>
          <a:xfrm>
            <a:off x="921655" y="1134660"/>
            <a:ext cx="4486275" cy="1419225"/>
          </a:xfrm>
          <a:prstGeom prst="rect">
            <a:avLst/>
          </a:prstGeom>
        </p:spPr>
      </p:pic>
      <p:pic>
        <p:nvPicPr>
          <p:cNvPr id="12" name="Picture 11">
            <a:extLst>
              <a:ext uri="{FF2B5EF4-FFF2-40B4-BE49-F238E27FC236}">
                <a16:creationId xmlns:a16="http://schemas.microsoft.com/office/drawing/2014/main" id="{BCC03F6D-9187-B138-CA55-70DD18B2E1DF}"/>
              </a:ext>
            </a:extLst>
          </p:cNvPr>
          <p:cNvPicPr>
            <a:picLocks noChangeAspect="1"/>
          </p:cNvPicPr>
          <p:nvPr/>
        </p:nvPicPr>
        <p:blipFill>
          <a:blip r:embed="rId4"/>
          <a:stretch>
            <a:fillRect/>
          </a:stretch>
        </p:blipFill>
        <p:spPr>
          <a:xfrm>
            <a:off x="921655" y="2845096"/>
            <a:ext cx="5624424" cy="3444610"/>
          </a:xfrm>
          <a:prstGeom prst="rect">
            <a:avLst/>
          </a:prstGeom>
        </p:spPr>
      </p:pic>
    </p:spTree>
    <p:extLst>
      <p:ext uri="{BB962C8B-B14F-4D97-AF65-F5344CB8AC3E}">
        <p14:creationId xmlns:p14="http://schemas.microsoft.com/office/powerpoint/2010/main" val="3668889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860FF-28CE-EF4C-AD22-2C33D5F1C5F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7059CD6-6D94-D77F-4E8C-6BE77CF66A93}"/>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dob_observation_date</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CEB1EE62-D4B9-BDC3-784D-94F923B945E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13</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38674905-FAEB-0427-6DA4-DC25A08C26D2}"/>
              </a:ext>
            </a:extLst>
          </p:cNvPr>
          <p:cNvSpPr txBox="1">
            <a:spLocks/>
          </p:cNvSpPr>
          <p:nvPr/>
        </p:nvSpPr>
        <p:spPr>
          <a:xfrm>
            <a:off x="9982200" y="6462"/>
            <a:ext cx="1859661" cy="666497"/>
          </a:xfrm>
          <a:prstGeom prst="rect">
            <a:avLst/>
          </a:prstGeom>
        </p:spPr>
        <p:txBody>
          <a:bodyPr vert="horz" lIns="91440" tIns="45720" rIns="91440" bIns="45720" rtlCol="0" anchor="t">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5</a:t>
            </a:r>
            <a:endParaRPr lang="en-US" sz="1800">
              <a:solidFill>
                <a:schemeClr val="bg2">
                  <a:lumMod val="49000"/>
                </a:schemeClr>
              </a:solidFill>
            </a:endParaRPr>
          </a:p>
        </p:txBody>
      </p:sp>
      <p:sp>
        <p:nvSpPr>
          <p:cNvPr id="4" name="TextBox 3">
            <a:extLst>
              <a:ext uri="{FF2B5EF4-FFF2-40B4-BE49-F238E27FC236}">
                <a16:creationId xmlns:a16="http://schemas.microsoft.com/office/drawing/2014/main" id="{8821B53C-6306-5DF1-BF76-D9A979E65C79}"/>
              </a:ext>
            </a:extLst>
          </p:cNvPr>
          <p:cNvSpPr txBox="1"/>
          <p:nvPr/>
        </p:nvSpPr>
        <p:spPr>
          <a:xfrm>
            <a:off x="6631994" y="1101445"/>
            <a:ext cx="5009115" cy="1092607"/>
          </a:xfrm>
          <a:prstGeom prst="rect">
            <a:avLst/>
          </a:prstGeom>
          <a:noFill/>
        </p:spPr>
        <p:txBody>
          <a:bodyPr wrap="square" lIns="91440" tIns="45720" rIns="91440" bIns="45720" rtlCol="0" anchor="t">
            <a:spAutoFit/>
          </a:bodyPr>
          <a:lstStyle/>
          <a:p>
            <a:r>
              <a:rPr lang="en-US" sz="1300"/>
              <a:t>This feature captures the total number of days the customer has been with us, starting from the date they opened their Tonik Savings Account </a:t>
            </a:r>
            <a:r>
              <a:rPr lang="en-US" sz="1300" b="1"/>
              <a:t>(</a:t>
            </a:r>
            <a:r>
              <a:rPr lang="en-US" sz="1300" b="1" err="1"/>
              <a:t>ln_application_submit_time</a:t>
            </a:r>
            <a:r>
              <a:rPr lang="en-US" sz="1300" b="1"/>
              <a:t> - </a:t>
            </a:r>
            <a:r>
              <a:rPr lang="en-US" sz="1300" b="1" err="1"/>
              <a:t>onboarding_date</a:t>
            </a:r>
            <a:r>
              <a:rPr lang="en-US" sz="1300" b="1"/>
              <a:t>)</a:t>
            </a:r>
            <a:r>
              <a:rPr lang="en-US" sz="1300"/>
              <a:t>. Please note that the Observation Date = Application Submit Datetime of the current loan under consideration.</a:t>
            </a:r>
          </a:p>
        </p:txBody>
      </p:sp>
      <p:sp>
        <p:nvSpPr>
          <p:cNvPr id="11" name="TextBox 10">
            <a:extLst>
              <a:ext uri="{FF2B5EF4-FFF2-40B4-BE49-F238E27FC236}">
                <a16:creationId xmlns:a16="http://schemas.microsoft.com/office/drawing/2014/main" id="{4E2840A3-8D15-9CE1-E7AB-D417841B35A0}"/>
              </a:ext>
            </a:extLst>
          </p:cNvPr>
          <p:cNvSpPr txBox="1"/>
          <p:nvPr/>
        </p:nvSpPr>
        <p:spPr>
          <a:xfrm>
            <a:off x="7153542" y="2960393"/>
            <a:ext cx="3204672" cy="276999"/>
          </a:xfrm>
          <a:prstGeom prst="rect">
            <a:avLst/>
          </a:prstGeom>
          <a:noFill/>
        </p:spPr>
        <p:txBody>
          <a:bodyPr wrap="square" rtlCol="0">
            <a:spAutoFit/>
          </a:bodyPr>
          <a:lstStyle/>
          <a:p>
            <a:r>
              <a:rPr lang="en-US" sz="1200"/>
              <a:t>Train (</a:t>
            </a:r>
            <a:r>
              <a:rPr lang="en-IN" sz="1200" b="0" i="0" u="none" strike="noStrike">
                <a:solidFill>
                  <a:srgbClr val="000000"/>
                </a:solidFill>
                <a:effectLst/>
                <a:latin typeface="+mj-lt"/>
              </a:rPr>
              <a:t>01/01/2024 - 31/10/2024)</a:t>
            </a:r>
            <a:endParaRPr lang="en-IN" sz="1200"/>
          </a:p>
        </p:txBody>
      </p:sp>
      <p:pic>
        <p:nvPicPr>
          <p:cNvPr id="7" name="Picture 6">
            <a:extLst>
              <a:ext uri="{FF2B5EF4-FFF2-40B4-BE49-F238E27FC236}">
                <a16:creationId xmlns:a16="http://schemas.microsoft.com/office/drawing/2014/main" id="{4050A547-3187-5F28-9D4A-53B36CFA5BBB}"/>
              </a:ext>
            </a:extLst>
          </p:cNvPr>
          <p:cNvPicPr>
            <a:picLocks noChangeAspect="1"/>
          </p:cNvPicPr>
          <p:nvPr/>
        </p:nvPicPr>
        <p:blipFill>
          <a:blip r:embed="rId2"/>
          <a:stretch>
            <a:fillRect/>
          </a:stretch>
        </p:blipFill>
        <p:spPr>
          <a:xfrm>
            <a:off x="7153542" y="3276236"/>
            <a:ext cx="4835010" cy="2714366"/>
          </a:xfrm>
          <a:prstGeom prst="rect">
            <a:avLst/>
          </a:prstGeom>
        </p:spPr>
      </p:pic>
      <p:pic>
        <p:nvPicPr>
          <p:cNvPr id="9" name="Picture 8">
            <a:extLst>
              <a:ext uri="{FF2B5EF4-FFF2-40B4-BE49-F238E27FC236}">
                <a16:creationId xmlns:a16="http://schemas.microsoft.com/office/drawing/2014/main" id="{8ADF8C5C-A602-F071-233C-2D1B151671BB}"/>
              </a:ext>
            </a:extLst>
          </p:cNvPr>
          <p:cNvPicPr>
            <a:picLocks noChangeAspect="1"/>
          </p:cNvPicPr>
          <p:nvPr/>
        </p:nvPicPr>
        <p:blipFill>
          <a:blip r:embed="rId3"/>
          <a:stretch>
            <a:fillRect/>
          </a:stretch>
        </p:blipFill>
        <p:spPr>
          <a:xfrm>
            <a:off x="873707" y="909237"/>
            <a:ext cx="4686300" cy="1638300"/>
          </a:xfrm>
          <a:prstGeom prst="rect">
            <a:avLst/>
          </a:prstGeom>
        </p:spPr>
      </p:pic>
      <p:pic>
        <p:nvPicPr>
          <p:cNvPr id="13" name="Picture 12">
            <a:extLst>
              <a:ext uri="{FF2B5EF4-FFF2-40B4-BE49-F238E27FC236}">
                <a16:creationId xmlns:a16="http://schemas.microsoft.com/office/drawing/2014/main" id="{D87B6302-CE26-F51C-7A40-EAC63C6AD39D}"/>
              </a:ext>
            </a:extLst>
          </p:cNvPr>
          <p:cNvPicPr>
            <a:picLocks noChangeAspect="1"/>
          </p:cNvPicPr>
          <p:nvPr/>
        </p:nvPicPr>
        <p:blipFill>
          <a:blip r:embed="rId4"/>
          <a:stretch>
            <a:fillRect/>
          </a:stretch>
        </p:blipFill>
        <p:spPr>
          <a:xfrm>
            <a:off x="838200" y="2719161"/>
            <a:ext cx="5477142" cy="3715822"/>
          </a:xfrm>
          <a:prstGeom prst="rect">
            <a:avLst/>
          </a:prstGeom>
        </p:spPr>
      </p:pic>
    </p:spTree>
    <p:extLst>
      <p:ext uri="{BB962C8B-B14F-4D97-AF65-F5344CB8AC3E}">
        <p14:creationId xmlns:p14="http://schemas.microsoft.com/office/powerpoint/2010/main" val="3399571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EDAFB0-8D05-2C03-D053-436E833ED71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09C27CD-C857-6565-F27C-DFC7478DF97F}"/>
              </a:ext>
            </a:extLst>
          </p:cNvPr>
          <p:cNvSpPr>
            <a:spLocks noGrp="1"/>
          </p:cNvSpPr>
          <p:nvPr>
            <p:ph type="title"/>
          </p:nvPr>
        </p:nvSpPr>
        <p:spPr>
          <a:xfrm>
            <a:off x="200204" y="-51822"/>
            <a:ext cx="11496821" cy="653691"/>
          </a:xfrm>
        </p:spPr>
        <p:txBody>
          <a:bodyPr vert="horz" lIns="91440" tIns="45720" rIns="91440" bIns="45720" rtlCol="0" anchor="b">
            <a:normAutofit fontScale="90000"/>
          </a:bodyPr>
          <a:lstStyle/>
          <a:p>
            <a:pPr>
              <a:lnSpc>
                <a:spcPct val="150000"/>
              </a:lnSpc>
            </a:pPr>
            <a:r>
              <a:rPr lang="en-US" sz="2800" err="1"/>
              <a:t>cnt_jira_tickets_created_bin</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6CF7A4FA-D137-289D-2CA4-1DAE25BEB0C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14</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145992B1-BC75-FA11-1D6A-B934E4F87E0C}"/>
              </a:ext>
            </a:extLst>
          </p:cNvPr>
          <p:cNvSpPr txBox="1">
            <a:spLocks/>
          </p:cNvSpPr>
          <p:nvPr/>
        </p:nvSpPr>
        <p:spPr>
          <a:xfrm>
            <a:off x="9982200" y="0"/>
            <a:ext cx="1859661" cy="416585"/>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6</a:t>
            </a:r>
            <a:endParaRPr lang="en-US" sz="1800">
              <a:solidFill>
                <a:schemeClr val="bg2">
                  <a:lumMod val="49000"/>
                </a:schemeClr>
              </a:solidFill>
            </a:endParaRPr>
          </a:p>
        </p:txBody>
      </p:sp>
      <p:sp>
        <p:nvSpPr>
          <p:cNvPr id="7" name="TextBox 6">
            <a:extLst>
              <a:ext uri="{FF2B5EF4-FFF2-40B4-BE49-F238E27FC236}">
                <a16:creationId xmlns:a16="http://schemas.microsoft.com/office/drawing/2014/main" id="{7BC95828-64E8-BBE7-77C7-49D23BE9B48E}"/>
              </a:ext>
            </a:extLst>
          </p:cNvPr>
          <p:cNvSpPr txBox="1"/>
          <p:nvPr/>
        </p:nvSpPr>
        <p:spPr>
          <a:xfrm>
            <a:off x="9128098" y="2396248"/>
            <a:ext cx="2688619" cy="276999"/>
          </a:xfrm>
          <a:prstGeom prst="rect">
            <a:avLst/>
          </a:prstGeom>
          <a:noFill/>
        </p:spPr>
        <p:txBody>
          <a:bodyPr wrap="square" rtlCol="0">
            <a:spAutoFit/>
          </a:bodyPr>
          <a:lstStyle/>
          <a:p>
            <a:r>
              <a:rPr lang="en-US" sz="1200"/>
              <a:t>Train (</a:t>
            </a:r>
            <a:r>
              <a:rPr lang="en-IN" sz="1200" b="0" i="0" u="none" strike="noStrike">
                <a:solidFill>
                  <a:srgbClr val="000000"/>
                </a:solidFill>
                <a:effectLst/>
                <a:latin typeface="+mj-lt"/>
              </a:rPr>
              <a:t>01/01/2024 - 31/10/2024)</a:t>
            </a:r>
            <a:endParaRPr lang="en-IN" sz="1200"/>
          </a:p>
        </p:txBody>
      </p:sp>
      <p:pic>
        <p:nvPicPr>
          <p:cNvPr id="4" name="Picture 3" descr="A screenshot of a computer&#10;&#10;AI-generated content may be incorrect.">
            <a:extLst>
              <a:ext uri="{FF2B5EF4-FFF2-40B4-BE49-F238E27FC236}">
                <a16:creationId xmlns:a16="http://schemas.microsoft.com/office/drawing/2014/main" id="{BD18DB22-D6D0-410D-8163-A06B73C9365F}"/>
              </a:ext>
            </a:extLst>
          </p:cNvPr>
          <p:cNvPicPr>
            <a:picLocks noChangeAspect="1"/>
          </p:cNvPicPr>
          <p:nvPr/>
        </p:nvPicPr>
        <p:blipFill>
          <a:blip r:embed="rId2"/>
          <a:stretch>
            <a:fillRect/>
          </a:stretch>
        </p:blipFill>
        <p:spPr>
          <a:xfrm>
            <a:off x="5563765" y="416585"/>
            <a:ext cx="3361289" cy="3908299"/>
          </a:xfrm>
          <a:prstGeom prst="rect">
            <a:avLst/>
          </a:prstGeom>
        </p:spPr>
      </p:pic>
      <p:sp>
        <p:nvSpPr>
          <p:cNvPr id="8" name="TextBox 7">
            <a:extLst>
              <a:ext uri="{FF2B5EF4-FFF2-40B4-BE49-F238E27FC236}">
                <a16:creationId xmlns:a16="http://schemas.microsoft.com/office/drawing/2014/main" id="{951FE87C-2CFF-6282-3A99-069DD8879255}"/>
              </a:ext>
            </a:extLst>
          </p:cNvPr>
          <p:cNvSpPr txBox="1"/>
          <p:nvPr/>
        </p:nvSpPr>
        <p:spPr>
          <a:xfrm>
            <a:off x="5557599" y="139586"/>
            <a:ext cx="3264475" cy="276999"/>
          </a:xfrm>
          <a:prstGeom prst="rect">
            <a:avLst/>
          </a:prstGeom>
          <a:noFill/>
        </p:spPr>
        <p:txBody>
          <a:bodyPr wrap="square" lIns="91440" tIns="45720" rIns="91440" bIns="45720" rtlCol="0" anchor="t">
            <a:spAutoFit/>
          </a:bodyPr>
          <a:lstStyle/>
          <a:p>
            <a:r>
              <a:rPr lang="en-US" sz="1200" b="1"/>
              <a:t>JIRA Ticket Reasons</a:t>
            </a:r>
          </a:p>
        </p:txBody>
      </p:sp>
      <p:sp>
        <p:nvSpPr>
          <p:cNvPr id="9" name="TextBox 8">
            <a:extLst>
              <a:ext uri="{FF2B5EF4-FFF2-40B4-BE49-F238E27FC236}">
                <a16:creationId xmlns:a16="http://schemas.microsoft.com/office/drawing/2014/main" id="{431C0AE5-A8E0-97AB-1B6E-80A472D2D231}"/>
              </a:ext>
            </a:extLst>
          </p:cNvPr>
          <p:cNvSpPr txBox="1"/>
          <p:nvPr/>
        </p:nvSpPr>
        <p:spPr>
          <a:xfrm>
            <a:off x="9024359" y="456724"/>
            <a:ext cx="2896099" cy="1754326"/>
          </a:xfrm>
          <a:prstGeom prst="rect">
            <a:avLst/>
          </a:prstGeom>
          <a:noFill/>
        </p:spPr>
        <p:txBody>
          <a:bodyPr wrap="square" lIns="91440" tIns="45720" rIns="91440" bIns="45720" rtlCol="0" anchor="t">
            <a:spAutoFit/>
          </a:bodyPr>
          <a:lstStyle/>
          <a:p>
            <a:r>
              <a:rPr lang="en-US" sz="1200" b="1"/>
              <a:t>Jira Tickets Raised by or for Customers:</a:t>
            </a:r>
            <a:r>
              <a:rPr lang="en-US" sz="1200"/>
              <a:t> This feature captures any type of Jira ticket raised either by the customer or on behalf of the customer. Tickets can be initiated during the application or onboarding process due to discrepancies in the data provided by the customer, or they can be raised by the customer to address any issues they are facing.</a:t>
            </a:r>
            <a:endParaRPr lang="en-IN" sz="1200"/>
          </a:p>
        </p:txBody>
      </p:sp>
      <p:sp>
        <p:nvSpPr>
          <p:cNvPr id="10" name="Scroll: Vertical 9">
            <a:hlinkClick r:id="rId3" action="ppaction://hlinksldjump"/>
            <a:extLst>
              <a:ext uri="{FF2B5EF4-FFF2-40B4-BE49-F238E27FC236}">
                <a16:creationId xmlns:a16="http://schemas.microsoft.com/office/drawing/2014/main" id="{85AE686B-27C5-124C-6F2E-419D3D68C75B}"/>
              </a:ext>
            </a:extLst>
          </p:cNvPr>
          <p:cNvSpPr/>
          <p:nvPr/>
        </p:nvSpPr>
        <p:spPr>
          <a:xfrm>
            <a:off x="9238005" y="6205769"/>
            <a:ext cx="1776783" cy="515706"/>
          </a:xfrm>
          <a:prstGeom prst="vertic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300"/>
              <a:t>For Description of Jira ticket type </a:t>
            </a:r>
            <a:r>
              <a:rPr lang="en-IN" sz="1300">
                <a:hlinkClick r:id="rId3" action="ppaction://hlinksldjump">
                  <a:extLst>
                    <a:ext uri="{A12FA001-AC4F-418D-AE19-62706E023703}">
                      <ahyp:hlinkClr xmlns:ahyp="http://schemas.microsoft.com/office/drawing/2018/hyperlinkcolor" val="tx"/>
                    </a:ext>
                  </a:extLst>
                </a:hlinkClick>
              </a:rPr>
              <a:t>click here</a:t>
            </a:r>
            <a:r>
              <a:rPr lang="en-IN" sz="1300"/>
              <a:t> </a:t>
            </a:r>
          </a:p>
        </p:txBody>
      </p:sp>
      <p:pic>
        <p:nvPicPr>
          <p:cNvPr id="17" name="Picture 16">
            <a:extLst>
              <a:ext uri="{FF2B5EF4-FFF2-40B4-BE49-F238E27FC236}">
                <a16:creationId xmlns:a16="http://schemas.microsoft.com/office/drawing/2014/main" id="{B7E695CA-F854-E0C8-0E5D-6970BA420B91}"/>
              </a:ext>
            </a:extLst>
          </p:cNvPr>
          <p:cNvPicPr>
            <a:picLocks noChangeAspect="1"/>
          </p:cNvPicPr>
          <p:nvPr/>
        </p:nvPicPr>
        <p:blipFill>
          <a:blip r:embed="rId4"/>
          <a:stretch>
            <a:fillRect/>
          </a:stretch>
        </p:blipFill>
        <p:spPr>
          <a:xfrm>
            <a:off x="9069929" y="2648403"/>
            <a:ext cx="2850529" cy="1647201"/>
          </a:xfrm>
          <a:prstGeom prst="rect">
            <a:avLst/>
          </a:prstGeom>
        </p:spPr>
      </p:pic>
      <p:pic>
        <p:nvPicPr>
          <p:cNvPr id="5" name="Picture 4">
            <a:extLst>
              <a:ext uri="{FF2B5EF4-FFF2-40B4-BE49-F238E27FC236}">
                <a16:creationId xmlns:a16="http://schemas.microsoft.com/office/drawing/2014/main" id="{1325B574-B33E-C19F-556A-81642D09F466}"/>
              </a:ext>
            </a:extLst>
          </p:cNvPr>
          <p:cNvPicPr>
            <a:picLocks noChangeAspect="1"/>
          </p:cNvPicPr>
          <p:nvPr/>
        </p:nvPicPr>
        <p:blipFill>
          <a:blip r:embed="rId5"/>
          <a:stretch>
            <a:fillRect/>
          </a:stretch>
        </p:blipFill>
        <p:spPr>
          <a:xfrm>
            <a:off x="5557599" y="4427086"/>
            <a:ext cx="5269922" cy="1647201"/>
          </a:xfrm>
          <a:prstGeom prst="rect">
            <a:avLst/>
          </a:prstGeom>
        </p:spPr>
      </p:pic>
      <p:pic>
        <p:nvPicPr>
          <p:cNvPr id="13" name="Picture 12">
            <a:extLst>
              <a:ext uri="{FF2B5EF4-FFF2-40B4-BE49-F238E27FC236}">
                <a16:creationId xmlns:a16="http://schemas.microsoft.com/office/drawing/2014/main" id="{68B1B0F0-B986-A93E-389A-3F38FFD1BAA4}"/>
              </a:ext>
            </a:extLst>
          </p:cNvPr>
          <p:cNvPicPr>
            <a:picLocks noChangeAspect="1"/>
          </p:cNvPicPr>
          <p:nvPr/>
        </p:nvPicPr>
        <p:blipFill>
          <a:blip r:embed="rId6"/>
          <a:stretch>
            <a:fillRect/>
          </a:stretch>
        </p:blipFill>
        <p:spPr>
          <a:xfrm>
            <a:off x="319339" y="704071"/>
            <a:ext cx="5145121" cy="1581150"/>
          </a:xfrm>
          <a:prstGeom prst="rect">
            <a:avLst/>
          </a:prstGeom>
        </p:spPr>
      </p:pic>
      <p:pic>
        <p:nvPicPr>
          <p:cNvPr id="16" name="Picture 15">
            <a:extLst>
              <a:ext uri="{FF2B5EF4-FFF2-40B4-BE49-F238E27FC236}">
                <a16:creationId xmlns:a16="http://schemas.microsoft.com/office/drawing/2014/main" id="{C68224A6-2F20-F965-7E96-CAEAA47A354F}"/>
              </a:ext>
            </a:extLst>
          </p:cNvPr>
          <p:cNvPicPr>
            <a:picLocks noChangeAspect="1"/>
          </p:cNvPicPr>
          <p:nvPr/>
        </p:nvPicPr>
        <p:blipFill>
          <a:blip r:embed="rId7"/>
          <a:stretch>
            <a:fillRect/>
          </a:stretch>
        </p:blipFill>
        <p:spPr>
          <a:xfrm>
            <a:off x="319339" y="2577399"/>
            <a:ext cx="5145121" cy="3886223"/>
          </a:xfrm>
          <a:prstGeom prst="rect">
            <a:avLst/>
          </a:prstGeom>
        </p:spPr>
      </p:pic>
    </p:spTree>
    <p:extLst>
      <p:ext uri="{BB962C8B-B14F-4D97-AF65-F5344CB8AC3E}">
        <p14:creationId xmlns:p14="http://schemas.microsoft.com/office/powerpoint/2010/main" val="3025716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B69C66-B6E5-9FBF-99FD-605193E1A4C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283A8A4-8682-8B5D-9F96-7E38AA0B894B}"/>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tx_max_ever_dpd</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C3A28A5B-5811-E637-F99B-85EE8F9783F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15</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54E441E8-8569-97F2-FF11-B9F0EC769D33}"/>
              </a:ext>
            </a:extLst>
          </p:cNvPr>
          <p:cNvSpPr txBox="1">
            <a:spLocks/>
          </p:cNvSpPr>
          <p:nvPr/>
        </p:nvSpPr>
        <p:spPr>
          <a:xfrm>
            <a:off x="9982200" y="6462"/>
            <a:ext cx="1872468"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a:t>
            </a:r>
            <a:r>
              <a:rPr lang="en-US" sz="1800">
                <a:solidFill>
                  <a:srgbClr val="785AFF"/>
                </a:solidFill>
                <a:latin typeface="Univers LT"/>
                <a:ea typeface="Univers LT"/>
                <a:cs typeface="Univers LT"/>
              </a:rPr>
              <a:t> 7</a:t>
            </a:r>
            <a:endParaRPr lang="en-US" sz="1800">
              <a:solidFill>
                <a:schemeClr val="bg2">
                  <a:lumMod val="49000"/>
                </a:schemeClr>
              </a:solidFill>
            </a:endParaRPr>
          </a:p>
        </p:txBody>
      </p:sp>
      <p:sp>
        <p:nvSpPr>
          <p:cNvPr id="4" name="TextBox 3">
            <a:extLst>
              <a:ext uri="{FF2B5EF4-FFF2-40B4-BE49-F238E27FC236}">
                <a16:creationId xmlns:a16="http://schemas.microsoft.com/office/drawing/2014/main" id="{2A86EEFC-BF11-BE40-5149-8A04225B7CE0}"/>
              </a:ext>
            </a:extLst>
          </p:cNvPr>
          <p:cNvSpPr txBox="1"/>
          <p:nvPr/>
        </p:nvSpPr>
        <p:spPr>
          <a:xfrm>
            <a:off x="6713301" y="883500"/>
            <a:ext cx="4973580" cy="892552"/>
          </a:xfrm>
          <a:prstGeom prst="rect">
            <a:avLst/>
          </a:prstGeom>
          <a:noFill/>
        </p:spPr>
        <p:txBody>
          <a:bodyPr wrap="square" lIns="91440" tIns="45720" rIns="91440" bIns="45720" rtlCol="0" anchor="t">
            <a:spAutoFit/>
          </a:bodyPr>
          <a:lstStyle/>
          <a:p>
            <a:r>
              <a:rPr lang="en-US" sz="1300"/>
              <a:t>This feature captures the highest number of days a customer has been past due in their repayment history. The missing indicates that in previous loans the customer has settled without even reaching the first due date.</a:t>
            </a:r>
            <a:endParaRPr lang="en-IN" sz="1300"/>
          </a:p>
        </p:txBody>
      </p:sp>
      <p:sp>
        <p:nvSpPr>
          <p:cNvPr id="11" name="TextBox 10">
            <a:extLst>
              <a:ext uri="{FF2B5EF4-FFF2-40B4-BE49-F238E27FC236}">
                <a16:creationId xmlns:a16="http://schemas.microsoft.com/office/drawing/2014/main" id="{C883AFE5-26D2-C13B-2001-3D667D05B135}"/>
              </a:ext>
            </a:extLst>
          </p:cNvPr>
          <p:cNvSpPr txBox="1"/>
          <p:nvPr/>
        </p:nvSpPr>
        <p:spPr>
          <a:xfrm>
            <a:off x="7597755" y="2820421"/>
            <a:ext cx="3204672" cy="276999"/>
          </a:xfrm>
          <a:prstGeom prst="rect">
            <a:avLst/>
          </a:prstGeom>
          <a:noFill/>
        </p:spPr>
        <p:txBody>
          <a:bodyPr wrap="square" rtlCol="0">
            <a:spAutoFit/>
          </a:bodyPr>
          <a:lstStyle/>
          <a:p>
            <a:r>
              <a:rPr lang="en-US" sz="1200"/>
              <a:t>Train (</a:t>
            </a:r>
            <a:r>
              <a:rPr lang="en-IN" sz="1200" b="0" i="0" u="none" strike="noStrike">
                <a:solidFill>
                  <a:srgbClr val="000000"/>
                </a:solidFill>
                <a:effectLst/>
                <a:latin typeface="+mj-lt"/>
              </a:rPr>
              <a:t>01/01/2024 - 31/10/2024)</a:t>
            </a:r>
            <a:endParaRPr lang="en-IN" sz="1200"/>
          </a:p>
        </p:txBody>
      </p:sp>
      <p:pic>
        <p:nvPicPr>
          <p:cNvPr id="5" name="Picture 4">
            <a:extLst>
              <a:ext uri="{FF2B5EF4-FFF2-40B4-BE49-F238E27FC236}">
                <a16:creationId xmlns:a16="http://schemas.microsoft.com/office/drawing/2014/main" id="{165EBDCF-04EE-7678-2AB9-7A412AB722CE}"/>
              </a:ext>
            </a:extLst>
          </p:cNvPr>
          <p:cNvPicPr>
            <a:picLocks noChangeAspect="1"/>
          </p:cNvPicPr>
          <p:nvPr/>
        </p:nvPicPr>
        <p:blipFill>
          <a:blip r:embed="rId2"/>
          <a:stretch>
            <a:fillRect/>
          </a:stretch>
        </p:blipFill>
        <p:spPr>
          <a:xfrm>
            <a:off x="7485760" y="3097420"/>
            <a:ext cx="4486275" cy="2439512"/>
          </a:xfrm>
          <a:prstGeom prst="rect">
            <a:avLst/>
          </a:prstGeom>
        </p:spPr>
      </p:pic>
      <p:pic>
        <p:nvPicPr>
          <p:cNvPr id="10" name="Picture 9">
            <a:extLst>
              <a:ext uri="{FF2B5EF4-FFF2-40B4-BE49-F238E27FC236}">
                <a16:creationId xmlns:a16="http://schemas.microsoft.com/office/drawing/2014/main" id="{A740826B-28A5-D2BD-1FED-D0096B3770AE}"/>
              </a:ext>
            </a:extLst>
          </p:cNvPr>
          <p:cNvPicPr>
            <a:picLocks noChangeAspect="1"/>
          </p:cNvPicPr>
          <p:nvPr/>
        </p:nvPicPr>
        <p:blipFill>
          <a:blip r:embed="rId3"/>
          <a:stretch>
            <a:fillRect/>
          </a:stretch>
        </p:blipFill>
        <p:spPr>
          <a:xfrm>
            <a:off x="984413" y="883500"/>
            <a:ext cx="4429125" cy="1400175"/>
          </a:xfrm>
          <a:prstGeom prst="rect">
            <a:avLst/>
          </a:prstGeom>
        </p:spPr>
      </p:pic>
      <p:pic>
        <p:nvPicPr>
          <p:cNvPr id="13" name="Picture 12">
            <a:extLst>
              <a:ext uri="{FF2B5EF4-FFF2-40B4-BE49-F238E27FC236}">
                <a16:creationId xmlns:a16="http://schemas.microsoft.com/office/drawing/2014/main" id="{0F85E5AF-B4CC-AD36-F369-75B7B61F86A6}"/>
              </a:ext>
            </a:extLst>
          </p:cNvPr>
          <p:cNvPicPr>
            <a:picLocks noChangeAspect="1"/>
          </p:cNvPicPr>
          <p:nvPr/>
        </p:nvPicPr>
        <p:blipFill>
          <a:blip r:embed="rId4"/>
          <a:stretch>
            <a:fillRect/>
          </a:stretch>
        </p:blipFill>
        <p:spPr>
          <a:xfrm>
            <a:off x="733895" y="2488206"/>
            <a:ext cx="5444713" cy="3784408"/>
          </a:xfrm>
          <a:prstGeom prst="rect">
            <a:avLst/>
          </a:prstGeom>
        </p:spPr>
      </p:pic>
    </p:spTree>
    <p:extLst>
      <p:ext uri="{BB962C8B-B14F-4D97-AF65-F5344CB8AC3E}">
        <p14:creationId xmlns:p14="http://schemas.microsoft.com/office/powerpoint/2010/main" val="2316968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132D8-6B2A-4DF7-517F-E0EEA2B0F04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E6E8E0E-D6C2-8AED-8BA2-0BE45B14A1F1}"/>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tx_amt_cash_in_total</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87B4AF19-3011-FBED-5713-E038126A0D5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16</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D4A521BE-FDBF-F4C8-94E5-B615C274EFED}"/>
              </a:ext>
            </a:extLst>
          </p:cNvPr>
          <p:cNvSpPr txBox="1">
            <a:spLocks/>
          </p:cNvSpPr>
          <p:nvPr/>
        </p:nvSpPr>
        <p:spPr>
          <a:xfrm>
            <a:off x="9982200" y="6462"/>
            <a:ext cx="1859661" cy="666497"/>
          </a:xfrm>
          <a:prstGeom prst="rect">
            <a:avLst/>
          </a:prstGeom>
        </p:spPr>
        <p:txBody>
          <a:bodyPr vert="horz" lIns="91440" tIns="45720" rIns="91440" bIns="45720" rtlCol="0" anchor="t">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8</a:t>
            </a:r>
            <a:endParaRPr lang="en-US" sz="1800">
              <a:solidFill>
                <a:schemeClr val="bg2">
                  <a:lumMod val="49000"/>
                </a:schemeClr>
              </a:solidFill>
            </a:endParaRPr>
          </a:p>
        </p:txBody>
      </p:sp>
      <p:sp>
        <p:nvSpPr>
          <p:cNvPr id="4" name="TextBox 3">
            <a:extLst>
              <a:ext uri="{FF2B5EF4-FFF2-40B4-BE49-F238E27FC236}">
                <a16:creationId xmlns:a16="http://schemas.microsoft.com/office/drawing/2014/main" id="{9ACDA22E-59DB-C53F-C2B6-287D83F13254}"/>
              </a:ext>
            </a:extLst>
          </p:cNvPr>
          <p:cNvSpPr txBox="1"/>
          <p:nvPr/>
        </p:nvSpPr>
        <p:spPr>
          <a:xfrm>
            <a:off x="6481280" y="995871"/>
            <a:ext cx="4925153" cy="1092607"/>
          </a:xfrm>
          <a:prstGeom prst="rect">
            <a:avLst/>
          </a:prstGeom>
          <a:noFill/>
        </p:spPr>
        <p:txBody>
          <a:bodyPr wrap="square" lIns="91440" tIns="45720" rIns="91440" bIns="45720" rtlCol="0" anchor="t">
            <a:spAutoFit/>
          </a:bodyPr>
          <a:lstStyle/>
          <a:p>
            <a:r>
              <a:rPr lang="en-US" sz="1300"/>
              <a:t>This metric represents the cumulative amount of cash transactions credited to customer accounts up to the observation date. It specifically excludes any loan amounts received by the customer. The transactions considered include transfers from Other Tonik to Tonik accounts as well as transfers from other banks to Tonik accounts.</a:t>
            </a:r>
            <a:endParaRPr lang="en-IN" sz="1300"/>
          </a:p>
        </p:txBody>
      </p:sp>
      <p:sp>
        <p:nvSpPr>
          <p:cNvPr id="13" name="TextBox 12">
            <a:extLst>
              <a:ext uri="{FF2B5EF4-FFF2-40B4-BE49-F238E27FC236}">
                <a16:creationId xmlns:a16="http://schemas.microsoft.com/office/drawing/2014/main" id="{DB747BC2-3DC6-C930-1E3D-A48641EBC78E}"/>
              </a:ext>
            </a:extLst>
          </p:cNvPr>
          <p:cNvSpPr txBox="1"/>
          <p:nvPr/>
        </p:nvSpPr>
        <p:spPr>
          <a:xfrm>
            <a:off x="7008264" y="2673066"/>
            <a:ext cx="3204672" cy="276999"/>
          </a:xfrm>
          <a:prstGeom prst="rect">
            <a:avLst/>
          </a:prstGeom>
          <a:noFill/>
        </p:spPr>
        <p:txBody>
          <a:bodyPr wrap="square" rtlCol="0">
            <a:spAutoFit/>
          </a:bodyPr>
          <a:lstStyle/>
          <a:p>
            <a:r>
              <a:rPr lang="en-US" sz="1200"/>
              <a:t>Train (</a:t>
            </a:r>
            <a:r>
              <a:rPr lang="en-IN" sz="1200" b="0" i="0" u="none" strike="noStrike">
                <a:solidFill>
                  <a:srgbClr val="000000"/>
                </a:solidFill>
                <a:effectLst/>
                <a:latin typeface="+mj-lt"/>
              </a:rPr>
              <a:t>01/01/2024 - 31/10/2024)</a:t>
            </a:r>
            <a:endParaRPr lang="en-IN" sz="1200"/>
          </a:p>
        </p:txBody>
      </p:sp>
      <p:pic>
        <p:nvPicPr>
          <p:cNvPr id="5" name="Picture 4">
            <a:extLst>
              <a:ext uri="{FF2B5EF4-FFF2-40B4-BE49-F238E27FC236}">
                <a16:creationId xmlns:a16="http://schemas.microsoft.com/office/drawing/2014/main" id="{6CC352B7-91A2-42B9-EE0E-B4A7BDB7FE64}"/>
              </a:ext>
            </a:extLst>
          </p:cNvPr>
          <p:cNvPicPr>
            <a:picLocks noChangeAspect="1"/>
          </p:cNvPicPr>
          <p:nvPr/>
        </p:nvPicPr>
        <p:blipFill>
          <a:blip r:embed="rId3"/>
          <a:stretch>
            <a:fillRect/>
          </a:stretch>
        </p:blipFill>
        <p:spPr>
          <a:xfrm>
            <a:off x="7008264" y="3008633"/>
            <a:ext cx="4635218" cy="2427562"/>
          </a:xfrm>
          <a:prstGeom prst="rect">
            <a:avLst/>
          </a:prstGeom>
        </p:spPr>
      </p:pic>
      <p:pic>
        <p:nvPicPr>
          <p:cNvPr id="9" name="Picture 8">
            <a:extLst>
              <a:ext uri="{FF2B5EF4-FFF2-40B4-BE49-F238E27FC236}">
                <a16:creationId xmlns:a16="http://schemas.microsoft.com/office/drawing/2014/main" id="{34FC0B85-33FE-4421-8CF0-B8A7FAB69C4E}"/>
              </a:ext>
            </a:extLst>
          </p:cNvPr>
          <p:cNvPicPr>
            <a:picLocks noChangeAspect="1"/>
          </p:cNvPicPr>
          <p:nvPr/>
        </p:nvPicPr>
        <p:blipFill>
          <a:blip r:embed="rId4"/>
          <a:stretch>
            <a:fillRect/>
          </a:stretch>
        </p:blipFill>
        <p:spPr>
          <a:xfrm>
            <a:off x="609155" y="1008677"/>
            <a:ext cx="5162550" cy="1571625"/>
          </a:xfrm>
          <a:prstGeom prst="rect">
            <a:avLst/>
          </a:prstGeom>
        </p:spPr>
      </p:pic>
      <p:pic>
        <p:nvPicPr>
          <p:cNvPr id="12" name="Picture 11">
            <a:extLst>
              <a:ext uri="{FF2B5EF4-FFF2-40B4-BE49-F238E27FC236}">
                <a16:creationId xmlns:a16="http://schemas.microsoft.com/office/drawing/2014/main" id="{2AC872D0-91F4-24BD-7EDE-94FA3E8F8FF3}"/>
              </a:ext>
            </a:extLst>
          </p:cNvPr>
          <p:cNvPicPr>
            <a:picLocks noChangeAspect="1"/>
          </p:cNvPicPr>
          <p:nvPr/>
        </p:nvPicPr>
        <p:blipFill>
          <a:blip r:embed="rId5"/>
          <a:stretch>
            <a:fillRect/>
          </a:stretch>
        </p:blipFill>
        <p:spPr>
          <a:xfrm>
            <a:off x="622677" y="2811565"/>
            <a:ext cx="5667027" cy="3307224"/>
          </a:xfrm>
          <a:prstGeom prst="rect">
            <a:avLst/>
          </a:prstGeom>
        </p:spPr>
      </p:pic>
    </p:spTree>
    <p:extLst>
      <p:ext uri="{BB962C8B-B14F-4D97-AF65-F5344CB8AC3E}">
        <p14:creationId xmlns:p14="http://schemas.microsoft.com/office/powerpoint/2010/main" val="1330816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8C285D-DAAA-946F-7AA7-E875A8361E7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4112F60-9A2C-630F-BCF8-AE59055C02B0}"/>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last_applied_loan_type_bin</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E606CD08-D73F-9CF5-AC8A-EFE71BD8D95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17</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D5848ED9-9354-04D1-95D2-A54A63C4DBDC}"/>
              </a:ext>
            </a:extLst>
          </p:cNvPr>
          <p:cNvSpPr txBox="1">
            <a:spLocks/>
          </p:cNvSpPr>
          <p:nvPr/>
        </p:nvSpPr>
        <p:spPr>
          <a:xfrm>
            <a:off x="9982200" y="6462"/>
            <a:ext cx="1757207" cy="666497"/>
          </a:xfrm>
          <a:prstGeom prst="rect">
            <a:avLst/>
          </a:prstGeom>
        </p:spPr>
        <p:txBody>
          <a:bodyPr vert="horz" lIns="91440" tIns="45720" rIns="91440" bIns="45720" rtlCol="0" anchor="t">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9</a:t>
            </a:r>
            <a:endParaRPr lang="en-US" sz="1800">
              <a:solidFill>
                <a:schemeClr val="bg2">
                  <a:lumMod val="49000"/>
                </a:schemeClr>
              </a:solidFill>
            </a:endParaRPr>
          </a:p>
        </p:txBody>
      </p:sp>
      <p:sp>
        <p:nvSpPr>
          <p:cNvPr id="4" name="TextBox 3">
            <a:extLst>
              <a:ext uri="{FF2B5EF4-FFF2-40B4-BE49-F238E27FC236}">
                <a16:creationId xmlns:a16="http://schemas.microsoft.com/office/drawing/2014/main" id="{621B9091-12A8-2E91-B57A-7686AC9DCBDF}"/>
              </a:ext>
            </a:extLst>
          </p:cNvPr>
          <p:cNvSpPr txBox="1"/>
          <p:nvPr/>
        </p:nvSpPr>
        <p:spPr>
          <a:xfrm>
            <a:off x="6082674" y="847221"/>
            <a:ext cx="5832326" cy="1492716"/>
          </a:xfrm>
          <a:prstGeom prst="rect">
            <a:avLst/>
          </a:prstGeom>
          <a:noFill/>
        </p:spPr>
        <p:txBody>
          <a:bodyPr wrap="square" lIns="91440" tIns="45720" rIns="91440" bIns="45720" rtlCol="0" anchor="t">
            <a:spAutoFit/>
          </a:bodyPr>
          <a:lstStyle/>
          <a:p>
            <a:r>
              <a:rPr lang="en-US" sz="1300"/>
              <a:t>This feature is a simplified version of the last applied loan type, representing the type of loan the customer applied for in their most recent application. This Last Applied loan could have been approved or denied.</a:t>
            </a:r>
          </a:p>
          <a:p>
            <a:r>
              <a:rPr lang="en-US" sz="1300" b="1"/>
              <a:t>    Flex:</a:t>
            </a:r>
            <a:r>
              <a:rPr lang="en-US" sz="1300"/>
              <a:t> Refers to flex loans.</a:t>
            </a:r>
          </a:p>
          <a:p>
            <a:r>
              <a:rPr lang="en-US" sz="1300" b="1"/>
              <a:t>    Other:</a:t>
            </a:r>
            <a:r>
              <a:rPr lang="en-US" sz="1300"/>
              <a:t> Includes various loan types such as Flex-up, Reloan, Big-loan, TSA-ACL, etc.</a:t>
            </a:r>
          </a:p>
          <a:p>
            <a:r>
              <a:rPr lang="en-US" sz="1300" b="1"/>
              <a:t>    Quick:</a:t>
            </a:r>
            <a:r>
              <a:rPr lang="en-US" sz="1300"/>
              <a:t> Refers to cash loans.</a:t>
            </a:r>
          </a:p>
          <a:p>
            <a:r>
              <a:rPr lang="en-US" sz="1300" b="1"/>
              <a:t>    SIL:</a:t>
            </a:r>
            <a:r>
              <a:rPr lang="en-US" sz="1300"/>
              <a:t> Represents shop installment loans.</a:t>
            </a:r>
            <a:endParaRPr lang="en-IN" sz="1300"/>
          </a:p>
        </p:txBody>
      </p:sp>
      <p:pic>
        <p:nvPicPr>
          <p:cNvPr id="8" name="Picture 7">
            <a:extLst>
              <a:ext uri="{FF2B5EF4-FFF2-40B4-BE49-F238E27FC236}">
                <a16:creationId xmlns:a16="http://schemas.microsoft.com/office/drawing/2014/main" id="{D8ED9C3F-388F-42CF-4097-347D185F116A}"/>
              </a:ext>
            </a:extLst>
          </p:cNvPr>
          <p:cNvPicPr>
            <a:picLocks noChangeAspect="1"/>
          </p:cNvPicPr>
          <p:nvPr/>
        </p:nvPicPr>
        <p:blipFill>
          <a:blip r:embed="rId2"/>
          <a:stretch>
            <a:fillRect/>
          </a:stretch>
        </p:blipFill>
        <p:spPr>
          <a:xfrm>
            <a:off x="6269924" y="3405499"/>
            <a:ext cx="5381625" cy="1419225"/>
          </a:xfrm>
          <a:prstGeom prst="rect">
            <a:avLst/>
          </a:prstGeom>
        </p:spPr>
      </p:pic>
      <p:pic>
        <p:nvPicPr>
          <p:cNvPr id="11" name="Picture 10">
            <a:extLst>
              <a:ext uri="{FF2B5EF4-FFF2-40B4-BE49-F238E27FC236}">
                <a16:creationId xmlns:a16="http://schemas.microsoft.com/office/drawing/2014/main" id="{A9380DE3-6076-20A3-69C9-2369030C0D95}"/>
              </a:ext>
            </a:extLst>
          </p:cNvPr>
          <p:cNvPicPr>
            <a:picLocks noChangeAspect="1"/>
          </p:cNvPicPr>
          <p:nvPr/>
        </p:nvPicPr>
        <p:blipFill>
          <a:blip r:embed="rId3"/>
          <a:stretch>
            <a:fillRect/>
          </a:stretch>
        </p:blipFill>
        <p:spPr>
          <a:xfrm>
            <a:off x="540451" y="914882"/>
            <a:ext cx="5137328" cy="5272274"/>
          </a:xfrm>
          <a:prstGeom prst="rect">
            <a:avLst/>
          </a:prstGeom>
        </p:spPr>
      </p:pic>
    </p:spTree>
    <p:extLst>
      <p:ext uri="{BB962C8B-B14F-4D97-AF65-F5344CB8AC3E}">
        <p14:creationId xmlns:p14="http://schemas.microsoft.com/office/powerpoint/2010/main" val="4172571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6D0E0B-3DAC-BC88-9159-B92A2805D28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2B92791-8C7B-9048-91EF-9B433F9E9CC8}"/>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tx_cnt_completed_loans</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ED734A56-FB9D-4AE1-43B8-22B8C94E5D1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18</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230B150F-05CE-718A-33EB-3686981CC6E9}"/>
              </a:ext>
            </a:extLst>
          </p:cNvPr>
          <p:cNvSpPr txBox="1">
            <a:spLocks/>
          </p:cNvSpPr>
          <p:nvPr/>
        </p:nvSpPr>
        <p:spPr>
          <a:xfrm>
            <a:off x="9982200" y="6462"/>
            <a:ext cx="1987728" cy="666497"/>
          </a:xfrm>
          <a:prstGeom prst="rect">
            <a:avLst/>
          </a:prstGeom>
        </p:spPr>
        <p:txBody>
          <a:bodyPr vert="horz" lIns="91440" tIns="45720" rIns="91440" bIns="45720" rtlCol="0" anchor="t">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10</a:t>
            </a:r>
            <a:endParaRPr lang="en-US" sz="1800">
              <a:solidFill>
                <a:schemeClr val="bg2">
                  <a:lumMod val="49000"/>
                </a:schemeClr>
              </a:solidFill>
            </a:endParaRPr>
          </a:p>
        </p:txBody>
      </p:sp>
      <p:sp>
        <p:nvSpPr>
          <p:cNvPr id="4" name="TextBox 3">
            <a:extLst>
              <a:ext uri="{FF2B5EF4-FFF2-40B4-BE49-F238E27FC236}">
                <a16:creationId xmlns:a16="http://schemas.microsoft.com/office/drawing/2014/main" id="{576E8A32-325F-358C-AA47-74C24AD3429F}"/>
              </a:ext>
            </a:extLst>
          </p:cNvPr>
          <p:cNvSpPr txBox="1"/>
          <p:nvPr/>
        </p:nvSpPr>
        <p:spPr>
          <a:xfrm>
            <a:off x="6272684" y="934578"/>
            <a:ext cx="5000571" cy="492443"/>
          </a:xfrm>
          <a:prstGeom prst="rect">
            <a:avLst/>
          </a:prstGeom>
          <a:noFill/>
        </p:spPr>
        <p:txBody>
          <a:bodyPr wrap="square" rtlCol="0">
            <a:spAutoFit/>
          </a:bodyPr>
          <a:lstStyle/>
          <a:p>
            <a:r>
              <a:rPr lang="en-US" sz="1300"/>
              <a:t>Total number of loans that have been successfully completed anytime before the observation date.</a:t>
            </a:r>
            <a:endParaRPr lang="en-IN" sz="1300"/>
          </a:p>
        </p:txBody>
      </p:sp>
      <p:sp>
        <p:nvSpPr>
          <p:cNvPr id="9" name="TextBox 8">
            <a:extLst>
              <a:ext uri="{FF2B5EF4-FFF2-40B4-BE49-F238E27FC236}">
                <a16:creationId xmlns:a16="http://schemas.microsoft.com/office/drawing/2014/main" id="{BB0B5C3E-6307-D407-20D4-F7EC5386AFF6}"/>
              </a:ext>
            </a:extLst>
          </p:cNvPr>
          <p:cNvSpPr txBox="1"/>
          <p:nvPr/>
        </p:nvSpPr>
        <p:spPr>
          <a:xfrm>
            <a:off x="6895031" y="2695969"/>
            <a:ext cx="3204672" cy="276999"/>
          </a:xfrm>
          <a:prstGeom prst="rect">
            <a:avLst/>
          </a:prstGeom>
          <a:noFill/>
        </p:spPr>
        <p:txBody>
          <a:bodyPr wrap="square" rtlCol="0">
            <a:spAutoFit/>
          </a:bodyPr>
          <a:lstStyle/>
          <a:p>
            <a:r>
              <a:rPr lang="en-US" sz="1200"/>
              <a:t>Train (</a:t>
            </a:r>
            <a:r>
              <a:rPr lang="en-IN" sz="1200" b="0" i="0" u="none" strike="noStrike">
                <a:solidFill>
                  <a:srgbClr val="000000"/>
                </a:solidFill>
                <a:effectLst/>
                <a:latin typeface="+mj-lt"/>
              </a:rPr>
              <a:t>01/01/2024 - 31/10/2024)</a:t>
            </a:r>
            <a:endParaRPr lang="en-IN" sz="1200"/>
          </a:p>
        </p:txBody>
      </p:sp>
      <p:pic>
        <p:nvPicPr>
          <p:cNvPr id="5" name="Picture 4">
            <a:extLst>
              <a:ext uri="{FF2B5EF4-FFF2-40B4-BE49-F238E27FC236}">
                <a16:creationId xmlns:a16="http://schemas.microsoft.com/office/drawing/2014/main" id="{6559106E-D064-429B-475C-0BF2BD75103D}"/>
              </a:ext>
            </a:extLst>
          </p:cNvPr>
          <p:cNvPicPr>
            <a:picLocks noChangeAspect="1"/>
          </p:cNvPicPr>
          <p:nvPr/>
        </p:nvPicPr>
        <p:blipFill>
          <a:blip r:embed="rId2"/>
          <a:stretch>
            <a:fillRect/>
          </a:stretch>
        </p:blipFill>
        <p:spPr>
          <a:xfrm>
            <a:off x="6895031" y="3020701"/>
            <a:ext cx="4084269" cy="2516980"/>
          </a:xfrm>
          <a:prstGeom prst="rect">
            <a:avLst/>
          </a:prstGeom>
        </p:spPr>
      </p:pic>
      <p:pic>
        <p:nvPicPr>
          <p:cNvPr id="11" name="Picture 10">
            <a:extLst>
              <a:ext uri="{FF2B5EF4-FFF2-40B4-BE49-F238E27FC236}">
                <a16:creationId xmlns:a16="http://schemas.microsoft.com/office/drawing/2014/main" id="{9C866E5A-27F2-373B-6F4D-B123BEBD94D9}"/>
              </a:ext>
            </a:extLst>
          </p:cNvPr>
          <p:cNvPicPr>
            <a:picLocks noChangeAspect="1"/>
          </p:cNvPicPr>
          <p:nvPr/>
        </p:nvPicPr>
        <p:blipFill>
          <a:blip r:embed="rId3"/>
          <a:stretch>
            <a:fillRect/>
          </a:stretch>
        </p:blipFill>
        <p:spPr>
          <a:xfrm>
            <a:off x="702135" y="934578"/>
            <a:ext cx="4600575" cy="1266825"/>
          </a:xfrm>
          <a:prstGeom prst="rect">
            <a:avLst/>
          </a:prstGeom>
        </p:spPr>
      </p:pic>
      <p:pic>
        <p:nvPicPr>
          <p:cNvPr id="13" name="Picture 12">
            <a:extLst>
              <a:ext uri="{FF2B5EF4-FFF2-40B4-BE49-F238E27FC236}">
                <a16:creationId xmlns:a16="http://schemas.microsoft.com/office/drawing/2014/main" id="{BF7DB171-3637-979E-EB30-18288257AC91}"/>
              </a:ext>
            </a:extLst>
          </p:cNvPr>
          <p:cNvPicPr>
            <a:picLocks noChangeAspect="1"/>
          </p:cNvPicPr>
          <p:nvPr/>
        </p:nvPicPr>
        <p:blipFill>
          <a:blip r:embed="rId4"/>
          <a:stretch>
            <a:fillRect/>
          </a:stretch>
        </p:blipFill>
        <p:spPr>
          <a:xfrm>
            <a:off x="702135" y="2497796"/>
            <a:ext cx="5528429" cy="3784980"/>
          </a:xfrm>
          <a:prstGeom prst="rect">
            <a:avLst/>
          </a:prstGeom>
        </p:spPr>
      </p:pic>
    </p:spTree>
    <p:extLst>
      <p:ext uri="{BB962C8B-B14F-4D97-AF65-F5344CB8AC3E}">
        <p14:creationId xmlns:p14="http://schemas.microsoft.com/office/powerpoint/2010/main" val="787979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C3D45-B251-3911-DC03-5F802C4E640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422B57F-86FC-639C-69BA-8014B66B8627}"/>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meng_no_of_logins</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101F1FA3-DD00-D062-7ECB-8CA023F9174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19</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85358B7C-ADC0-6A8A-DA44-A29770150F23}"/>
              </a:ext>
            </a:extLst>
          </p:cNvPr>
          <p:cNvSpPr txBox="1">
            <a:spLocks/>
          </p:cNvSpPr>
          <p:nvPr/>
        </p:nvSpPr>
        <p:spPr>
          <a:xfrm>
            <a:off x="9982200" y="6462"/>
            <a:ext cx="1866064"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11</a:t>
            </a:r>
            <a:endParaRPr lang="en-US" sz="1800">
              <a:solidFill>
                <a:schemeClr val="bg2">
                  <a:lumMod val="49000"/>
                </a:schemeClr>
              </a:solidFill>
            </a:endParaRPr>
          </a:p>
        </p:txBody>
      </p:sp>
      <p:sp>
        <p:nvSpPr>
          <p:cNvPr id="4" name="TextBox 3">
            <a:extLst>
              <a:ext uri="{FF2B5EF4-FFF2-40B4-BE49-F238E27FC236}">
                <a16:creationId xmlns:a16="http://schemas.microsoft.com/office/drawing/2014/main" id="{5B668DDF-0460-45F7-C3D6-18B6726F8752}"/>
              </a:ext>
            </a:extLst>
          </p:cNvPr>
          <p:cNvSpPr txBox="1"/>
          <p:nvPr/>
        </p:nvSpPr>
        <p:spPr>
          <a:xfrm>
            <a:off x="6576647" y="995871"/>
            <a:ext cx="5393136" cy="492443"/>
          </a:xfrm>
          <a:prstGeom prst="rect">
            <a:avLst/>
          </a:prstGeom>
          <a:noFill/>
        </p:spPr>
        <p:txBody>
          <a:bodyPr wrap="square" rtlCol="0">
            <a:spAutoFit/>
          </a:bodyPr>
          <a:lstStyle/>
          <a:p>
            <a:r>
              <a:rPr lang="en-US" sz="1300"/>
              <a:t>Number of times the customer have logged in to the Tonik app anytime before the observation date, with data sourced from Mo-engage.</a:t>
            </a:r>
            <a:endParaRPr lang="en-IN" sz="1300"/>
          </a:p>
        </p:txBody>
      </p:sp>
      <p:sp>
        <p:nvSpPr>
          <p:cNvPr id="13" name="TextBox 12">
            <a:extLst>
              <a:ext uri="{FF2B5EF4-FFF2-40B4-BE49-F238E27FC236}">
                <a16:creationId xmlns:a16="http://schemas.microsoft.com/office/drawing/2014/main" id="{AE43CFA2-2E57-EAC3-876F-9EE7FA164EE1}"/>
              </a:ext>
            </a:extLst>
          </p:cNvPr>
          <p:cNvSpPr txBox="1"/>
          <p:nvPr/>
        </p:nvSpPr>
        <p:spPr>
          <a:xfrm>
            <a:off x="7113083" y="2691478"/>
            <a:ext cx="3204672" cy="276999"/>
          </a:xfrm>
          <a:prstGeom prst="rect">
            <a:avLst/>
          </a:prstGeom>
          <a:noFill/>
        </p:spPr>
        <p:txBody>
          <a:bodyPr wrap="square" rtlCol="0">
            <a:spAutoFit/>
          </a:bodyPr>
          <a:lstStyle/>
          <a:p>
            <a:r>
              <a:rPr lang="en-US" sz="1200"/>
              <a:t>Train (</a:t>
            </a:r>
            <a:r>
              <a:rPr lang="en-IN" sz="1200" b="0" i="0" u="none" strike="noStrike">
                <a:solidFill>
                  <a:srgbClr val="000000"/>
                </a:solidFill>
                <a:effectLst/>
                <a:latin typeface="+mj-lt"/>
              </a:rPr>
              <a:t>01/01/2024 - 31/10/2024)</a:t>
            </a:r>
            <a:endParaRPr lang="en-IN" sz="1200"/>
          </a:p>
        </p:txBody>
      </p:sp>
      <p:pic>
        <p:nvPicPr>
          <p:cNvPr id="14" name="Picture 13">
            <a:extLst>
              <a:ext uri="{FF2B5EF4-FFF2-40B4-BE49-F238E27FC236}">
                <a16:creationId xmlns:a16="http://schemas.microsoft.com/office/drawing/2014/main" id="{C0C56142-F0A5-938B-85F1-02CFF9851D66}"/>
              </a:ext>
            </a:extLst>
          </p:cNvPr>
          <p:cNvPicPr>
            <a:picLocks noChangeAspect="1"/>
          </p:cNvPicPr>
          <p:nvPr/>
        </p:nvPicPr>
        <p:blipFill>
          <a:blip r:embed="rId2"/>
          <a:stretch>
            <a:fillRect/>
          </a:stretch>
        </p:blipFill>
        <p:spPr>
          <a:xfrm>
            <a:off x="7053262" y="2968477"/>
            <a:ext cx="4300538" cy="3005033"/>
          </a:xfrm>
          <a:prstGeom prst="rect">
            <a:avLst/>
          </a:prstGeom>
        </p:spPr>
      </p:pic>
      <p:pic>
        <p:nvPicPr>
          <p:cNvPr id="8" name="Picture 7">
            <a:extLst>
              <a:ext uri="{FF2B5EF4-FFF2-40B4-BE49-F238E27FC236}">
                <a16:creationId xmlns:a16="http://schemas.microsoft.com/office/drawing/2014/main" id="{F5452569-3A4A-20F2-6F9C-BC46E2A37937}"/>
              </a:ext>
            </a:extLst>
          </p:cNvPr>
          <p:cNvPicPr>
            <a:picLocks noChangeAspect="1"/>
          </p:cNvPicPr>
          <p:nvPr/>
        </p:nvPicPr>
        <p:blipFill>
          <a:blip r:embed="rId3"/>
          <a:stretch>
            <a:fillRect/>
          </a:stretch>
        </p:blipFill>
        <p:spPr>
          <a:xfrm>
            <a:off x="932465" y="929353"/>
            <a:ext cx="4829175" cy="1762125"/>
          </a:xfrm>
          <a:prstGeom prst="rect">
            <a:avLst/>
          </a:prstGeom>
        </p:spPr>
      </p:pic>
      <p:pic>
        <p:nvPicPr>
          <p:cNvPr id="11" name="Picture 10">
            <a:extLst>
              <a:ext uri="{FF2B5EF4-FFF2-40B4-BE49-F238E27FC236}">
                <a16:creationId xmlns:a16="http://schemas.microsoft.com/office/drawing/2014/main" id="{F83A7AF1-2910-9104-5456-1877A1731D59}"/>
              </a:ext>
            </a:extLst>
          </p:cNvPr>
          <p:cNvPicPr>
            <a:picLocks noChangeAspect="1"/>
          </p:cNvPicPr>
          <p:nvPr/>
        </p:nvPicPr>
        <p:blipFill>
          <a:blip r:embed="rId4"/>
          <a:stretch>
            <a:fillRect/>
          </a:stretch>
        </p:blipFill>
        <p:spPr>
          <a:xfrm>
            <a:off x="932465" y="2854313"/>
            <a:ext cx="5511064" cy="3684599"/>
          </a:xfrm>
          <a:prstGeom prst="rect">
            <a:avLst/>
          </a:prstGeom>
        </p:spPr>
      </p:pic>
    </p:spTree>
    <p:extLst>
      <p:ext uri="{BB962C8B-B14F-4D97-AF65-F5344CB8AC3E}">
        <p14:creationId xmlns:p14="http://schemas.microsoft.com/office/powerpoint/2010/main" val="3401929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B2006-4B4C-1813-EC53-2456FC991865}"/>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EC207571-F12B-8E17-D93D-D2BE8306013A}"/>
              </a:ext>
            </a:extLst>
          </p:cNvPr>
          <p:cNvSpPr/>
          <p:nvPr/>
        </p:nvSpPr>
        <p:spPr>
          <a:xfrm>
            <a:off x="24084" y="4531787"/>
            <a:ext cx="5813047" cy="2271682"/>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E051981-7D84-5437-B872-6A906766430D}"/>
              </a:ext>
            </a:extLst>
          </p:cNvPr>
          <p:cNvSpPr/>
          <p:nvPr/>
        </p:nvSpPr>
        <p:spPr>
          <a:xfrm>
            <a:off x="5929209" y="803150"/>
            <a:ext cx="6226215" cy="600031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4215ED5-3130-182A-E25F-8659984B36BB}"/>
              </a:ext>
            </a:extLst>
          </p:cNvPr>
          <p:cNvSpPr/>
          <p:nvPr/>
        </p:nvSpPr>
        <p:spPr>
          <a:xfrm>
            <a:off x="30400" y="798821"/>
            <a:ext cx="5813047" cy="3669015"/>
          </a:xfrm>
          <a:prstGeom prst="rect">
            <a:avLst/>
          </a:prstGeom>
          <a:solidFill>
            <a:srgbClr val="F5F2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5BB046C-05CF-A7F0-8526-59CF99C954D8}"/>
              </a:ext>
            </a:extLst>
          </p:cNvPr>
          <p:cNvSpPr>
            <a:spLocks noGrp="1"/>
          </p:cNvSpPr>
          <p:nvPr>
            <p:ph type="title"/>
          </p:nvPr>
        </p:nvSpPr>
        <p:spPr>
          <a:xfrm>
            <a:off x="-32972" y="-3344"/>
            <a:ext cx="12202003" cy="587749"/>
          </a:xfrm>
          <a:ln>
            <a:noFill/>
          </a:ln>
        </p:spPr>
        <p:txBody>
          <a:bodyPr vert="horz" lIns="91440" tIns="45720" rIns="91440" bIns="45720" rtlCol="0" anchor="t">
            <a:normAutofit/>
          </a:bodyPr>
          <a:lstStyle/>
          <a:p>
            <a:r>
              <a:rPr lang="en-US" sz="2700" b="1">
                <a:solidFill>
                  <a:srgbClr val="785AFF"/>
                </a:solidFill>
              </a:rPr>
              <a:t>Architecture Overview of TDB’s Risk Scorecards</a:t>
            </a:r>
          </a:p>
        </p:txBody>
      </p:sp>
      <p:cxnSp>
        <p:nvCxnSpPr>
          <p:cNvPr id="55" name="Straight Connector 54">
            <a:extLst>
              <a:ext uri="{FF2B5EF4-FFF2-40B4-BE49-F238E27FC236}">
                <a16:creationId xmlns:a16="http://schemas.microsoft.com/office/drawing/2014/main" id="{E3A14EB0-DD1E-60DF-A1B8-E7C1C82FA876}"/>
              </a:ext>
            </a:extLst>
          </p:cNvPr>
          <p:cNvCxnSpPr/>
          <p:nvPr/>
        </p:nvCxnSpPr>
        <p:spPr>
          <a:xfrm>
            <a:off x="-18016" y="4502286"/>
            <a:ext cx="1222803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161F06F-C645-8DE2-6CC4-FEB88E717EEE}"/>
              </a:ext>
            </a:extLst>
          </p:cNvPr>
          <p:cNvCxnSpPr/>
          <p:nvPr/>
        </p:nvCxnSpPr>
        <p:spPr>
          <a:xfrm>
            <a:off x="0" y="2694345"/>
            <a:ext cx="1222803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D847B1B-554D-85BF-940A-7E08A04CAF0E}"/>
              </a:ext>
            </a:extLst>
          </p:cNvPr>
          <p:cNvCxnSpPr/>
          <p:nvPr/>
        </p:nvCxnSpPr>
        <p:spPr>
          <a:xfrm>
            <a:off x="0" y="774108"/>
            <a:ext cx="1222803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E695144-35FC-5DFD-7C53-1F85B051ABBF}"/>
              </a:ext>
            </a:extLst>
          </p:cNvPr>
          <p:cNvCxnSpPr>
            <a:cxnSpLocks/>
          </p:cNvCxnSpPr>
          <p:nvPr/>
        </p:nvCxnSpPr>
        <p:spPr>
          <a:xfrm flipV="1">
            <a:off x="5880525" y="454032"/>
            <a:ext cx="0" cy="627917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AEE502A-547C-0AEE-46E3-A232D4F3FA71}"/>
              </a:ext>
            </a:extLst>
          </p:cNvPr>
          <p:cNvSpPr txBox="1"/>
          <p:nvPr/>
        </p:nvSpPr>
        <p:spPr>
          <a:xfrm>
            <a:off x="414528" y="393072"/>
            <a:ext cx="5108448" cy="369332"/>
          </a:xfrm>
          <a:prstGeom prst="rect">
            <a:avLst/>
          </a:prstGeom>
          <a:noFill/>
        </p:spPr>
        <p:txBody>
          <a:bodyPr wrap="square" rtlCol="0">
            <a:spAutoFit/>
          </a:bodyPr>
          <a:lstStyle/>
          <a:p>
            <a:r>
              <a:rPr lang="en-US" b="1"/>
              <a:t>Limit Setting Model</a:t>
            </a:r>
            <a:r>
              <a:rPr lang="en-US"/>
              <a:t> (Hosted in </a:t>
            </a:r>
            <a:r>
              <a:rPr lang="en-US" b="1"/>
              <a:t>Digital Layer</a:t>
            </a:r>
            <a:r>
              <a:rPr lang="en-US"/>
              <a:t>)</a:t>
            </a:r>
          </a:p>
        </p:txBody>
      </p:sp>
      <p:sp>
        <p:nvSpPr>
          <p:cNvPr id="17" name="TextBox 16">
            <a:extLst>
              <a:ext uri="{FF2B5EF4-FFF2-40B4-BE49-F238E27FC236}">
                <a16:creationId xmlns:a16="http://schemas.microsoft.com/office/drawing/2014/main" id="{5E0B67C0-8AB7-69E5-80BA-5CEC7D744D11}"/>
              </a:ext>
            </a:extLst>
          </p:cNvPr>
          <p:cNvSpPr txBox="1"/>
          <p:nvPr/>
        </p:nvSpPr>
        <p:spPr>
          <a:xfrm>
            <a:off x="6669024" y="397650"/>
            <a:ext cx="5108448" cy="369332"/>
          </a:xfrm>
          <a:prstGeom prst="rect">
            <a:avLst/>
          </a:prstGeom>
          <a:noFill/>
        </p:spPr>
        <p:txBody>
          <a:bodyPr wrap="square" rtlCol="0">
            <a:spAutoFit/>
          </a:bodyPr>
          <a:lstStyle/>
          <a:p>
            <a:r>
              <a:rPr lang="en-US" b="1"/>
              <a:t>Credit Decisioning Model</a:t>
            </a:r>
            <a:r>
              <a:rPr lang="en-US"/>
              <a:t> (Hosted in </a:t>
            </a:r>
            <a:r>
              <a:rPr lang="en-US" b="1"/>
              <a:t>Taran</a:t>
            </a:r>
            <a:r>
              <a:rPr lang="en-US"/>
              <a:t>)</a:t>
            </a:r>
          </a:p>
        </p:txBody>
      </p:sp>
      <p:grpSp>
        <p:nvGrpSpPr>
          <p:cNvPr id="19" name="Group 18">
            <a:extLst>
              <a:ext uri="{FF2B5EF4-FFF2-40B4-BE49-F238E27FC236}">
                <a16:creationId xmlns:a16="http://schemas.microsoft.com/office/drawing/2014/main" id="{1F81A355-EAB1-43C8-F604-188E6C822AEE}"/>
              </a:ext>
            </a:extLst>
          </p:cNvPr>
          <p:cNvGrpSpPr/>
          <p:nvPr/>
        </p:nvGrpSpPr>
        <p:grpSpPr>
          <a:xfrm>
            <a:off x="3005553" y="1247525"/>
            <a:ext cx="2520080" cy="814657"/>
            <a:chOff x="1011500" y="4383162"/>
            <a:chExt cx="2050693" cy="1181644"/>
          </a:xfrm>
        </p:grpSpPr>
        <p:sp>
          <p:nvSpPr>
            <p:cNvPr id="20" name="Rounded Rectangle 19">
              <a:extLst>
                <a:ext uri="{FF2B5EF4-FFF2-40B4-BE49-F238E27FC236}">
                  <a16:creationId xmlns:a16="http://schemas.microsoft.com/office/drawing/2014/main" id="{91308DA2-A2DA-8EDF-DF7F-91DCC877E810}"/>
                </a:ext>
              </a:extLst>
            </p:cNvPr>
            <p:cNvSpPr/>
            <p:nvPr/>
          </p:nvSpPr>
          <p:spPr>
            <a:xfrm>
              <a:off x="1161753" y="4452943"/>
              <a:ext cx="1750185" cy="41617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rPr>
                <a:t>Gamma Demo Score</a:t>
              </a:r>
            </a:p>
          </p:txBody>
        </p:sp>
        <p:sp>
          <p:nvSpPr>
            <p:cNvPr id="23" name="Rounded Rectangle 22">
              <a:extLst>
                <a:ext uri="{FF2B5EF4-FFF2-40B4-BE49-F238E27FC236}">
                  <a16:creationId xmlns:a16="http://schemas.microsoft.com/office/drawing/2014/main" id="{D495DCA8-06AA-A2BE-4451-CF3CFA8A3656}"/>
                </a:ext>
              </a:extLst>
            </p:cNvPr>
            <p:cNvSpPr/>
            <p:nvPr/>
          </p:nvSpPr>
          <p:spPr>
            <a:xfrm>
              <a:off x="1136647" y="5008512"/>
              <a:ext cx="1750183" cy="41617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24" name="Rounded Rectangle 23">
              <a:extLst>
                <a:ext uri="{FF2B5EF4-FFF2-40B4-BE49-F238E27FC236}">
                  <a16:creationId xmlns:a16="http://schemas.microsoft.com/office/drawing/2014/main" id="{D86A6AA4-23FF-1757-B0E2-C4F7CF3B11E2}"/>
                </a:ext>
              </a:extLst>
            </p:cNvPr>
            <p:cNvSpPr/>
            <p:nvPr/>
          </p:nvSpPr>
          <p:spPr>
            <a:xfrm>
              <a:off x="1011500" y="4383162"/>
              <a:ext cx="2050693" cy="118164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F4BE9A4D-6F9F-40F3-A5CD-56DB9BE6C869}"/>
              </a:ext>
            </a:extLst>
          </p:cNvPr>
          <p:cNvGrpSpPr/>
          <p:nvPr/>
        </p:nvGrpSpPr>
        <p:grpSpPr>
          <a:xfrm>
            <a:off x="2987273" y="2997467"/>
            <a:ext cx="2505742" cy="1095579"/>
            <a:chOff x="867921" y="3274904"/>
            <a:chExt cx="2505742" cy="1614087"/>
          </a:xfrm>
        </p:grpSpPr>
        <p:grpSp>
          <p:nvGrpSpPr>
            <p:cNvPr id="26" name="Group 25">
              <a:extLst>
                <a:ext uri="{FF2B5EF4-FFF2-40B4-BE49-F238E27FC236}">
                  <a16:creationId xmlns:a16="http://schemas.microsoft.com/office/drawing/2014/main" id="{7281F097-6050-EBDF-10E5-D5669400CBCE}"/>
                </a:ext>
              </a:extLst>
            </p:cNvPr>
            <p:cNvGrpSpPr/>
            <p:nvPr/>
          </p:nvGrpSpPr>
          <p:grpSpPr>
            <a:xfrm>
              <a:off x="867921" y="3274904"/>
              <a:ext cx="2505742" cy="1614087"/>
              <a:chOff x="1011500" y="4383161"/>
              <a:chExt cx="2050693" cy="1614087"/>
            </a:xfrm>
          </p:grpSpPr>
          <p:sp>
            <p:nvSpPr>
              <p:cNvPr id="27" name="Rounded Rectangle 26">
                <a:extLst>
                  <a:ext uri="{FF2B5EF4-FFF2-40B4-BE49-F238E27FC236}">
                    <a16:creationId xmlns:a16="http://schemas.microsoft.com/office/drawing/2014/main" id="{B0A4429B-9BB4-8F0A-3ECA-9055567DEA88}"/>
                  </a:ext>
                </a:extLst>
              </p:cNvPr>
              <p:cNvSpPr/>
              <p:nvPr/>
            </p:nvSpPr>
            <p:spPr>
              <a:xfrm>
                <a:off x="1161753" y="4452943"/>
                <a:ext cx="1750185"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Gamma Demo Score</a:t>
                </a:r>
              </a:p>
            </p:txBody>
          </p:sp>
          <p:sp>
            <p:nvSpPr>
              <p:cNvPr id="29" name="Rounded Rectangle 28">
                <a:extLst>
                  <a:ext uri="{FF2B5EF4-FFF2-40B4-BE49-F238E27FC236}">
                    <a16:creationId xmlns:a16="http://schemas.microsoft.com/office/drawing/2014/main" id="{FBE1BD19-CD35-1175-11A0-412B8C79C782}"/>
                  </a:ext>
                </a:extLst>
              </p:cNvPr>
              <p:cNvSpPr/>
              <p:nvPr/>
            </p:nvSpPr>
            <p:spPr>
              <a:xfrm>
                <a:off x="1136587" y="4982118"/>
                <a:ext cx="1750183"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31" name="Rounded Rectangle 30">
                <a:extLst>
                  <a:ext uri="{FF2B5EF4-FFF2-40B4-BE49-F238E27FC236}">
                    <a16:creationId xmlns:a16="http://schemas.microsoft.com/office/drawing/2014/main" id="{EAEA2C02-16AD-CD12-E54A-35AD80C1A3C9}"/>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solidFill>
                    <a:schemeClr val="tx1"/>
                  </a:solidFill>
                </a:endParaRPr>
              </a:p>
            </p:txBody>
          </p:sp>
        </p:grpSp>
        <p:sp>
          <p:nvSpPr>
            <p:cNvPr id="32" name="Rounded Rectangle 31">
              <a:extLst>
                <a:ext uri="{FF2B5EF4-FFF2-40B4-BE49-F238E27FC236}">
                  <a16:creationId xmlns:a16="http://schemas.microsoft.com/office/drawing/2014/main" id="{2B3CBEC9-1D77-A6E3-5C3D-F33A94D4F6F7}"/>
                </a:ext>
              </a:extLst>
            </p:cNvPr>
            <p:cNvSpPr/>
            <p:nvPr/>
          </p:nvSpPr>
          <p:spPr>
            <a:xfrm>
              <a:off x="1045398" y="4398443"/>
              <a:ext cx="2138549"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Transaction Score</a:t>
              </a:r>
            </a:p>
          </p:txBody>
        </p:sp>
      </p:grpSp>
      <p:grpSp>
        <p:nvGrpSpPr>
          <p:cNvPr id="38" name="Group 37">
            <a:extLst>
              <a:ext uri="{FF2B5EF4-FFF2-40B4-BE49-F238E27FC236}">
                <a16:creationId xmlns:a16="http://schemas.microsoft.com/office/drawing/2014/main" id="{0E1A89CE-CA3E-C189-E914-1780DFCCE24A}"/>
              </a:ext>
            </a:extLst>
          </p:cNvPr>
          <p:cNvGrpSpPr/>
          <p:nvPr/>
        </p:nvGrpSpPr>
        <p:grpSpPr>
          <a:xfrm>
            <a:off x="2986459" y="5105182"/>
            <a:ext cx="2505742" cy="894204"/>
            <a:chOff x="867921" y="3274904"/>
            <a:chExt cx="2505742" cy="1614087"/>
          </a:xfrm>
        </p:grpSpPr>
        <p:grpSp>
          <p:nvGrpSpPr>
            <p:cNvPr id="39" name="Group 38">
              <a:extLst>
                <a:ext uri="{FF2B5EF4-FFF2-40B4-BE49-F238E27FC236}">
                  <a16:creationId xmlns:a16="http://schemas.microsoft.com/office/drawing/2014/main" id="{FA765EAA-FA79-46B9-5981-5CE4A2681597}"/>
                </a:ext>
              </a:extLst>
            </p:cNvPr>
            <p:cNvGrpSpPr/>
            <p:nvPr/>
          </p:nvGrpSpPr>
          <p:grpSpPr>
            <a:xfrm>
              <a:off x="867921" y="3274904"/>
              <a:ext cx="2505742" cy="1614087"/>
              <a:chOff x="1011500" y="4383161"/>
              <a:chExt cx="2050693" cy="1614087"/>
            </a:xfrm>
          </p:grpSpPr>
          <p:sp>
            <p:nvSpPr>
              <p:cNvPr id="41" name="Rounded Rectangle 40">
                <a:extLst>
                  <a:ext uri="{FF2B5EF4-FFF2-40B4-BE49-F238E27FC236}">
                    <a16:creationId xmlns:a16="http://schemas.microsoft.com/office/drawing/2014/main" id="{F98D2E7D-C1ED-8DE9-6390-8E512BE7F737}"/>
                  </a:ext>
                </a:extLst>
              </p:cNvPr>
              <p:cNvSpPr/>
              <p:nvPr/>
            </p:nvSpPr>
            <p:spPr>
              <a:xfrm>
                <a:off x="1161753" y="4452943"/>
                <a:ext cx="1750185"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Gamma Demo Score</a:t>
                </a:r>
              </a:p>
            </p:txBody>
          </p:sp>
          <p:sp>
            <p:nvSpPr>
              <p:cNvPr id="42" name="Rounded Rectangle 41">
                <a:extLst>
                  <a:ext uri="{FF2B5EF4-FFF2-40B4-BE49-F238E27FC236}">
                    <a16:creationId xmlns:a16="http://schemas.microsoft.com/office/drawing/2014/main" id="{C063AA3B-C221-E6AF-7FB0-8636662177F2}"/>
                  </a:ext>
                </a:extLst>
              </p:cNvPr>
              <p:cNvSpPr/>
              <p:nvPr/>
            </p:nvSpPr>
            <p:spPr>
              <a:xfrm>
                <a:off x="1172225" y="4982118"/>
                <a:ext cx="1750183" cy="41617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43" name="Rounded Rectangle 42">
                <a:extLst>
                  <a:ext uri="{FF2B5EF4-FFF2-40B4-BE49-F238E27FC236}">
                    <a16:creationId xmlns:a16="http://schemas.microsoft.com/office/drawing/2014/main" id="{0F186FDD-86E3-B786-C772-8735FD5C0AB7}"/>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ounded Rectangle 39">
              <a:extLst>
                <a:ext uri="{FF2B5EF4-FFF2-40B4-BE49-F238E27FC236}">
                  <a16:creationId xmlns:a16="http://schemas.microsoft.com/office/drawing/2014/main" id="{87160726-182E-9F42-EDA7-0FCC63DAC5D4}"/>
                </a:ext>
              </a:extLst>
            </p:cNvPr>
            <p:cNvSpPr/>
            <p:nvPr/>
          </p:nvSpPr>
          <p:spPr>
            <a:xfrm>
              <a:off x="1064310" y="4403036"/>
              <a:ext cx="2138549" cy="416172"/>
            </a:xfrm>
            <a:prstGeom prst="roundRect">
              <a:avLst/>
            </a:prstGeom>
            <a:solidFill>
              <a:schemeClr val="accent6">
                <a:lumMod val="75000"/>
              </a:scheme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a:solidFill>
                    <a:srgbClr val="FFFFFF"/>
                  </a:solidFill>
                </a:rPr>
                <a:t>Enhanced Transaction Score</a:t>
              </a:r>
            </a:p>
          </p:txBody>
        </p:sp>
      </p:grpSp>
      <p:sp>
        <p:nvSpPr>
          <p:cNvPr id="45" name="TextBox 44">
            <a:extLst>
              <a:ext uri="{FF2B5EF4-FFF2-40B4-BE49-F238E27FC236}">
                <a16:creationId xmlns:a16="http://schemas.microsoft.com/office/drawing/2014/main" id="{C05569A2-C720-4E18-B0E4-FA338BC61AAF}"/>
              </a:ext>
            </a:extLst>
          </p:cNvPr>
          <p:cNvSpPr txBox="1"/>
          <p:nvPr/>
        </p:nvSpPr>
        <p:spPr>
          <a:xfrm>
            <a:off x="93880" y="911841"/>
            <a:ext cx="2170130" cy="954107"/>
          </a:xfrm>
          <a:prstGeom prst="rect">
            <a:avLst/>
          </a:prstGeom>
          <a:noFill/>
        </p:spPr>
        <p:txBody>
          <a:bodyPr wrap="square" rtlCol="0">
            <a:spAutoFit/>
          </a:bodyPr>
          <a:lstStyle/>
          <a:p>
            <a:r>
              <a:rPr lang="en-US" sz="1400" b="1"/>
              <a:t>Trench 1</a:t>
            </a:r>
            <a:r>
              <a:rPr lang="en-US" sz="1400"/>
              <a:t>:</a:t>
            </a:r>
            <a:br>
              <a:rPr lang="en-US" sz="1400"/>
            </a:br>
            <a:r>
              <a:rPr lang="en-US" sz="1400">
                <a:solidFill>
                  <a:srgbClr val="FF0000"/>
                </a:solidFill>
              </a:rPr>
              <a:t>New Users - within 30 days from TSA Onboarding</a:t>
            </a:r>
          </a:p>
        </p:txBody>
      </p:sp>
      <p:sp>
        <p:nvSpPr>
          <p:cNvPr id="46" name="TextBox 45">
            <a:extLst>
              <a:ext uri="{FF2B5EF4-FFF2-40B4-BE49-F238E27FC236}">
                <a16:creationId xmlns:a16="http://schemas.microsoft.com/office/drawing/2014/main" id="{D4F334BB-F1B2-5B3B-BBDC-3A6AFAFCD989}"/>
              </a:ext>
            </a:extLst>
          </p:cNvPr>
          <p:cNvSpPr txBox="1"/>
          <p:nvPr/>
        </p:nvSpPr>
        <p:spPr>
          <a:xfrm>
            <a:off x="30400" y="3319358"/>
            <a:ext cx="2277492" cy="1169551"/>
          </a:xfrm>
          <a:prstGeom prst="rect">
            <a:avLst/>
          </a:prstGeom>
          <a:noFill/>
        </p:spPr>
        <p:txBody>
          <a:bodyPr wrap="square" rtlCol="0">
            <a:spAutoFit/>
          </a:bodyPr>
          <a:lstStyle/>
          <a:p>
            <a:r>
              <a:rPr lang="en-US" sz="1400" b="1"/>
              <a:t>Trench 2</a:t>
            </a:r>
            <a:r>
              <a:rPr lang="en-US" sz="1400"/>
              <a:t>:</a:t>
            </a:r>
            <a:br>
              <a:rPr lang="en-US" sz="1400"/>
            </a:br>
            <a:r>
              <a:rPr lang="en-US" sz="1400">
                <a:solidFill>
                  <a:srgbClr val="FF0000"/>
                </a:solidFill>
              </a:rPr>
              <a:t>Existing Users - After 30 days from TSA Onboarding AND Never Disbursed Loan</a:t>
            </a:r>
          </a:p>
        </p:txBody>
      </p:sp>
      <p:sp>
        <p:nvSpPr>
          <p:cNvPr id="47" name="TextBox 46">
            <a:extLst>
              <a:ext uri="{FF2B5EF4-FFF2-40B4-BE49-F238E27FC236}">
                <a16:creationId xmlns:a16="http://schemas.microsoft.com/office/drawing/2014/main" id="{B93928C9-1613-4F7C-FB90-F817FCCB24C9}"/>
              </a:ext>
            </a:extLst>
          </p:cNvPr>
          <p:cNvSpPr txBox="1"/>
          <p:nvPr/>
        </p:nvSpPr>
        <p:spPr>
          <a:xfrm>
            <a:off x="47192" y="4963790"/>
            <a:ext cx="2277492" cy="1169551"/>
          </a:xfrm>
          <a:prstGeom prst="rect">
            <a:avLst/>
          </a:prstGeom>
          <a:noFill/>
        </p:spPr>
        <p:txBody>
          <a:bodyPr wrap="square" rtlCol="0">
            <a:spAutoFit/>
          </a:bodyPr>
          <a:lstStyle/>
          <a:p>
            <a:r>
              <a:rPr lang="en-US" sz="1400" b="1"/>
              <a:t>Trench 3</a:t>
            </a:r>
            <a:r>
              <a:rPr lang="en-US" sz="1400"/>
              <a:t>:</a:t>
            </a:r>
            <a:br>
              <a:rPr lang="en-US" sz="1400"/>
            </a:br>
            <a:r>
              <a:rPr lang="en-US" sz="1400">
                <a:solidFill>
                  <a:srgbClr val="FF0000"/>
                </a:solidFill>
              </a:rPr>
              <a:t>Existing Users - After 30 days from 1</a:t>
            </a:r>
            <a:r>
              <a:rPr lang="en-US" sz="1400" baseline="30000">
                <a:solidFill>
                  <a:srgbClr val="FF0000"/>
                </a:solidFill>
              </a:rPr>
              <a:t>st</a:t>
            </a:r>
            <a:r>
              <a:rPr lang="en-US" sz="1400">
                <a:solidFill>
                  <a:srgbClr val="FF0000"/>
                </a:solidFill>
              </a:rPr>
              <a:t> Disbursed Loan AND current DPD &lt;= 10</a:t>
            </a:r>
          </a:p>
        </p:txBody>
      </p:sp>
      <p:grpSp>
        <p:nvGrpSpPr>
          <p:cNvPr id="48" name="Group 47">
            <a:extLst>
              <a:ext uri="{FF2B5EF4-FFF2-40B4-BE49-F238E27FC236}">
                <a16:creationId xmlns:a16="http://schemas.microsoft.com/office/drawing/2014/main" id="{A6527655-E8EE-5514-BACC-F931EF736D5F}"/>
              </a:ext>
            </a:extLst>
          </p:cNvPr>
          <p:cNvGrpSpPr/>
          <p:nvPr/>
        </p:nvGrpSpPr>
        <p:grpSpPr>
          <a:xfrm>
            <a:off x="6027307" y="1036327"/>
            <a:ext cx="2655965" cy="1143688"/>
            <a:chOff x="867921" y="3274904"/>
            <a:chExt cx="2505742" cy="1614087"/>
          </a:xfrm>
        </p:grpSpPr>
        <p:grpSp>
          <p:nvGrpSpPr>
            <p:cNvPr id="49" name="Group 48">
              <a:extLst>
                <a:ext uri="{FF2B5EF4-FFF2-40B4-BE49-F238E27FC236}">
                  <a16:creationId xmlns:a16="http://schemas.microsoft.com/office/drawing/2014/main" id="{CC304A58-92AD-A959-4D01-E6EC58C26703}"/>
                </a:ext>
              </a:extLst>
            </p:cNvPr>
            <p:cNvGrpSpPr/>
            <p:nvPr/>
          </p:nvGrpSpPr>
          <p:grpSpPr>
            <a:xfrm>
              <a:off x="867921" y="3274904"/>
              <a:ext cx="2505742" cy="1614087"/>
              <a:chOff x="1011500" y="4383161"/>
              <a:chExt cx="2050693" cy="1614087"/>
            </a:xfrm>
          </p:grpSpPr>
          <p:sp>
            <p:nvSpPr>
              <p:cNvPr id="52" name="Rounded Rectangle 51">
                <a:extLst>
                  <a:ext uri="{FF2B5EF4-FFF2-40B4-BE49-F238E27FC236}">
                    <a16:creationId xmlns:a16="http://schemas.microsoft.com/office/drawing/2014/main" id="{15E0BD23-380C-AC5A-AE8F-E2A84FDB26E9}"/>
                  </a:ext>
                </a:extLst>
              </p:cNvPr>
              <p:cNvSpPr/>
              <p:nvPr/>
            </p:nvSpPr>
            <p:spPr>
              <a:xfrm>
                <a:off x="1161753" y="4452943"/>
                <a:ext cx="1750185"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53" name="Rounded Rectangle 52">
                <a:extLst>
                  <a:ext uri="{FF2B5EF4-FFF2-40B4-BE49-F238E27FC236}">
                    <a16:creationId xmlns:a16="http://schemas.microsoft.com/office/drawing/2014/main" id="{7EABF01E-7175-6F6C-1056-E18DFB752349}"/>
                  </a:ext>
                </a:extLst>
              </p:cNvPr>
              <p:cNvSpPr/>
              <p:nvPr/>
            </p:nvSpPr>
            <p:spPr>
              <a:xfrm>
                <a:off x="1136587" y="4982118"/>
                <a:ext cx="1750183"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54" name="Rounded Rectangle 53">
                <a:extLst>
                  <a:ext uri="{FF2B5EF4-FFF2-40B4-BE49-F238E27FC236}">
                    <a16:creationId xmlns:a16="http://schemas.microsoft.com/office/drawing/2014/main" id="{15E84860-E5FF-BCF5-6BC0-D7A292CAE98F}"/>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ounded Rectangle 49">
              <a:extLst>
                <a:ext uri="{FF2B5EF4-FFF2-40B4-BE49-F238E27FC236}">
                  <a16:creationId xmlns:a16="http://schemas.microsoft.com/office/drawing/2014/main" id="{94C6EBA7-03F5-0D98-6F43-9F5B65391E5F}"/>
                </a:ext>
              </a:extLst>
            </p:cNvPr>
            <p:cNvSpPr/>
            <p:nvPr/>
          </p:nvSpPr>
          <p:spPr>
            <a:xfrm>
              <a:off x="1045398" y="4398443"/>
              <a:ext cx="2138549"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Credo Score</a:t>
              </a:r>
            </a:p>
          </p:txBody>
        </p:sp>
      </p:grpSp>
      <p:grpSp>
        <p:nvGrpSpPr>
          <p:cNvPr id="67" name="Group 66">
            <a:extLst>
              <a:ext uri="{FF2B5EF4-FFF2-40B4-BE49-F238E27FC236}">
                <a16:creationId xmlns:a16="http://schemas.microsoft.com/office/drawing/2014/main" id="{0F800CB0-C74F-FA0E-6DA3-E10AACB6E208}"/>
              </a:ext>
            </a:extLst>
          </p:cNvPr>
          <p:cNvGrpSpPr/>
          <p:nvPr/>
        </p:nvGrpSpPr>
        <p:grpSpPr>
          <a:xfrm>
            <a:off x="9528053" y="1051411"/>
            <a:ext cx="2505742" cy="1151931"/>
            <a:chOff x="9223248" y="1112907"/>
            <a:chExt cx="2505742" cy="1614087"/>
          </a:xfrm>
        </p:grpSpPr>
        <p:grpSp>
          <p:nvGrpSpPr>
            <p:cNvPr id="61" name="Group 60">
              <a:extLst>
                <a:ext uri="{FF2B5EF4-FFF2-40B4-BE49-F238E27FC236}">
                  <a16:creationId xmlns:a16="http://schemas.microsoft.com/office/drawing/2014/main" id="{4331FA2F-C51F-8029-9470-2C0AF078F56B}"/>
                </a:ext>
              </a:extLst>
            </p:cNvPr>
            <p:cNvGrpSpPr/>
            <p:nvPr/>
          </p:nvGrpSpPr>
          <p:grpSpPr>
            <a:xfrm>
              <a:off x="9223248" y="1112907"/>
              <a:ext cx="2505742" cy="1614087"/>
              <a:chOff x="1011500" y="4383161"/>
              <a:chExt cx="2050693" cy="1614087"/>
            </a:xfrm>
          </p:grpSpPr>
          <p:sp>
            <p:nvSpPr>
              <p:cNvPr id="63" name="Rounded Rectangle 62">
                <a:extLst>
                  <a:ext uri="{FF2B5EF4-FFF2-40B4-BE49-F238E27FC236}">
                    <a16:creationId xmlns:a16="http://schemas.microsoft.com/office/drawing/2014/main" id="{A7481134-2F6E-3F63-2134-E7F55C1573F1}"/>
                  </a:ext>
                </a:extLst>
              </p:cNvPr>
              <p:cNvSpPr/>
              <p:nvPr/>
            </p:nvSpPr>
            <p:spPr>
              <a:xfrm>
                <a:off x="1161753" y="4452944"/>
                <a:ext cx="1750185" cy="30329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64" name="Rounded Rectangle 63">
                <a:extLst>
                  <a:ext uri="{FF2B5EF4-FFF2-40B4-BE49-F238E27FC236}">
                    <a16:creationId xmlns:a16="http://schemas.microsoft.com/office/drawing/2014/main" id="{1AA7A67C-A5B2-0D51-44B0-B809AC1FD05C}"/>
                  </a:ext>
                </a:extLst>
              </p:cNvPr>
              <p:cNvSpPr/>
              <p:nvPr/>
            </p:nvSpPr>
            <p:spPr>
              <a:xfrm>
                <a:off x="1156746" y="4844426"/>
                <a:ext cx="1750183" cy="28671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65" name="Rounded Rectangle 64">
                <a:extLst>
                  <a:ext uri="{FF2B5EF4-FFF2-40B4-BE49-F238E27FC236}">
                    <a16:creationId xmlns:a16="http://schemas.microsoft.com/office/drawing/2014/main" id="{91A5B701-CC7E-8BB3-D06C-CC4DF685F919}"/>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Rounded Rectangle 61">
              <a:extLst>
                <a:ext uri="{FF2B5EF4-FFF2-40B4-BE49-F238E27FC236}">
                  <a16:creationId xmlns:a16="http://schemas.microsoft.com/office/drawing/2014/main" id="{F58A2218-A6DA-0589-141B-2DF7A87490FA}"/>
                </a:ext>
              </a:extLst>
            </p:cNvPr>
            <p:cNvSpPr/>
            <p:nvPr/>
          </p:nvSpPr>
          <p:spPr>
            <a:xfrm>
              <a:off x="9400724" y="1944016"/>
              <a:ext cx="2138549" cy="2937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Credo Score</a:t>
              </a:r>
            </a:p>
          </p:txBody>
        </p:sp>
        <p:sp>
          <p:nvSpPr>
            <p:cNvPr id="66" name="Rounded Rectangle 65">
              <a:extLst>
                <a:ext uri="{FF2B5EF4-FFF2-40B4-BE49-F238E27FC236}">
                  <a16:creationId xmlns:a16="http://schemas.microsoft.com/office/drawing/2014/main" id="{D9047A66-6D7F-CB34-337E-B6C0796342A8}"/>
                </a:ext>
              </a:extLst>
            </p:cNvPr>
            <p:cNvSpPr/>
            <p:nvPr/>
          </p:nvSpPr>
          <p:spPr>
            <a:xfrm>
              <a:off x="9400723" y="2318923"/>
              <a:ext cx="2138549" cy="2937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CIC Score</a:t>
              </a:r>
            </a:p>
          </p:txBody>
        </p:sp>
      </p:grpSp>
      <p:grpSp>
        <p:nvGrpSpPr>
          <p:cNvPr id="68" name="Group 67">
            <a:extLst>
              <a:ext uri="{FF2B5EF4-FFF2-40B4-BE49-F238E27FC236}">
                <a16:creationId xmlns:a16="http://schemas.microsoft.com/office/drawing/2014/main" id="{ADC0530A-3B03-BE92-767E-8D05BA0C955D}"/>
              </a:ext>
            </a:extLst>
          </p:cNvPr>
          <p:cNvGrpSpPr/>
          <p:nvPr/>
        </p:nvGrpSpPr>
        <p:grpSpPr>
          <a:xfrm>
            <a:off x="6027307" y="3003390"/>
            <a:ext cx="2662087" cy="1078436"/>
            <a:chOff x="867921" y="3274904"/>
            <a:chExt cx="2505742" cy="1614087"/>
          </a:xfrm>
        </p:grpSpPr>
        <p:grpSp>
          <p:nvGrpSpPr>
            <p:cNvPr id="69" name="Group 68">
              <a:extLst>
                <a:ext uri="{FF2B5EF4-FFF2-40B4-BE49-F238E27FC236}">
                  <a16:creationId xmlns:a16="http://schemas.microsoft.com/office/drawing/2014/main" id="{542B2822-17E4-08A3-6F8B-A1A874E4E5BB}"/>
                </a:ext>
              </a:extLst>
            </p:cNvPr>
            <p:cNvGrpSpPr/>
            <p:nvPr/>
          </p:nvGrpSpPr>
          <p:grpSpPr>
            <a:xfrm>
              <a:off x="867921" y="3274904"/>
              <a:ext cx="2505742" cy="1614087"/>
              <a:chOff x="1011500" y="4383161"/>
              <a:chExt cx="2050693" cy="1614087"/>
            </a:xfrm>
          </p:grpSpPr>
          <p:sp>
            <p:nvSpPr>
              <p:cNvPr id="71" name="Rounded Rectangle 70">
                <a:extLst>
                  <a:ext uri="{FF2B5EF4-FFF2-40B4-BE49-F238E27FC236}">
                    <a16:creationId xmlns:a16="http://schemas.microsoft.com/office/drawing/2014/main" id="{897F5B9C-621E-36E6-6431-78AF03283BE8}"/>
                  </a:ext>
                </a:extLst>
              </p:cNvPr>
              <p:cNvSpPr/>
              <p:nvPr/>
            </p:nvSpPr>
            <p:spPr>
              <a:xfrm>
                <a:off x="1161753" y="4452943"/>
                <a:ext cx="1750185"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72" name="Rounded Rectangle 71">
                <a:extLst>
                  <a:ext uri="{FF2B5EF4-FFF2-40B4-BE49-F238E27FC236}">
                    <a16:creationId xmlns:a16="http://schemas.microsoft.com/office/drawing/2014/main" id="{7875C110-B1BA-673A-86C2-DC8C907DEC48}"/>
                  </a:ext>
                </a:extLst>
              </p:cNvPr>
              <p:cNvSpPr/>
              <p:nvPr/>
            </p:nvSpPr>
            <p:spPr>
              <a:xfrm>
                <a:off x="1136587" y="4982118"/>
                <a:ext cx="1750183"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73" name="Rounded Rectangle 72">
                <a:extLst>
                  <a:ext uri="{FF2B5EF4-FFF2-40B4-BE49-F238E27FC236}">
                    <a16:creationId xmlns:a16="http://schemas.microsoft.com/office/drawing/2014/main" id="{C6206867-EE36-8651-3931-70EEFD9DC649}"/>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Rounded Rectangle 69">
              <a:extLst>
                <a:ext uri="{FF2B5EF4-FFF2-40B4-BE49-F238E27FC236}">
                  <a16:creationId xmlns:a16="http://schemas.microsoft.com/office/drawing/2014/main" id="{D2C98BBE-7BFA-12AA-2135-3950B031C855}"/>
                </a:ext>
              </a:extLst>
            </p:cNvPr>
            <p:cNvSpPr/>
            <p:nvPr/>
          </p:nvSpPr>
          <p:spPr>
            <a:xfrm>
              <a:off x="1045398" y="4398443"/>
              <a:ext cx="2138549"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Transaction Score</a:t>
              </a:r>
            </a:p>
          </p:txBody>
        </p:sp>
      </p:grpSp>
      <p:grpSp>
        <p:nvGrpSpPr>
          <p:cNvPr id="74" name="Group 73">
            <a:extLst>
              <a:ext uri="{FF2B5EF4-FFF2-40B4-BE49-F238E27FC236}">
                <a16:creationId xmlns:a16="http://schemas.microsoft.com/office/drawing/2014/main" id="{F444F039-EDAB-5A04-AB83-8E051DA70744}"/>
              </a:ext>
            </a:extLst>
          </p:cNvPr>
          <p:cNvGrpSpPr/>
          <p:nvPr/>
        </p:nvGrpSpPr>
        <p:grpSpPr>
          <a:xfrm>
            <a:off x="9521931" y="3009765"/>
            <a:ext cx="2505742" cy="1072062"/>
            <a:chOff x="9223248" y="1112907"/>
            <a:chExt cx="2505742" cy="1614087"/>
          </a:xfrm>
        </p:grpSpPr>
        <p:grpSp>
          <p:nvGrpSpPr>
            <p:cNvPr id="75" name="Group 74">
              <a:extLst>
                <a:ext uri="{FF2B5EF4-FFF2-40B4-BE49-F238E27FC236}">
                  <a16:creationId xmlns:a16="http://schemas.microsoft.com/office/drawing/2014/main" id="{1D6C316C-04E0-BAEF-272F-D1D77E0A68FC}"/>
                </a:ext>
              </a:extLst>
            </p:cNvPr>
            <p:cNvGrpSpPr/>
            <p:nvPr/>
          </p:nvGrpSpPr>
          <p:grpSpPr>
            <a:xfrm>
              <a:off x="9223248" y="1112907"/>
              <a:ext cx="2505742" cy="1614087"/>
              <a:chOff x="1011500" y="4383161"/>
              <a:chExt cx="2050693" cy="1614087"/>
            </a:xfrm>
          </p:grpSpPr>
          <p:sp>
            <p:nvSpPr>
              <p:cNvPr id="78" name="Rounded Rectangle 77">
                <a:extLst>
                  <a:ext uri="{FF2B5EF4-FFF2-40B4-BE49-F238E27FC236}">
                    <a16:creationId xmlns:a16="http://schemas.microsoft.com/office/drawing/2014/main" id="{B3CD28DE-D32C-2BF4-EFF5-0AF9FE1837EA}"/>
                  </a:ext>
                </a:extLst>
              </p:cNvPr>
              <p:cNvSpPr/>
              <p:nvPr/>
            </p:nvSpPr>
            <p:spPr>
              <a:xfrm>
                <a:off x="1161753" y="4452944"/>
                <a:ext cx="1750185" cy="30329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79" name="Rounded Rectangle 78">
                <a:extLst>
                  <a:ext uri="{FF2B5EF4-FFF2-40B4-BE49-F238E27FC236}">
                    <a16:creationId xmlns:a16="http://schemas.microsoft.com/office/drawing/2014/main" id="{B3DF1A97-84C0-9503-D7A9-55A69D636E4D}"/>
                  </a:ext>
                </a:extLst>
              </p:cNvPr>
              <p:cNvSpPr/>
              <p:nvPr/>
            </p:nvSpPr>
            <p:spPr>
              <a:xfrm>
                <a:off x="1156746" y="4844426"/>
                <a:ext cx="1750183" cy="28671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80" name="Rounded Rectangle 79">
                <a:extLst>
                  <a:ext uri="{FF2B5EF4-FFF2-40B4-BE49-F238E27FC236}">
                    <a16:creationId xmlns:a16="http://schemas.microsoft.com/office/drawing/2014/main" id="{768E45EF-ADC7-EF77-ECE2-6B396D216D28}"/>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ounded Rectangle 75">
              <a:extLst>
                <a:ext uri="{FF2B5EF4-FFF2-40B4-BE49-F238E27FC236}">
                  <a16:creationId xmlns:a16="http://schemas.microsoft.com/office/drawing/2014/main" id="{F97E2E1F-BCF4-7BB5-A4AB-F241448F6BC4}"/>
                </a:ext>
              </a:extLst>
            </p:cNvPr>
            <p:cNvSpPr/>
            <p:nvPr/>
          </p:nvSpPr>
          <p:spPr>
            <a:xfrm>
              <a:off x="9400724" y="1944016"/>
              <a:ext cx="2138549" cy="2937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Transaction Score</a:t>
              </a:r>
            </a:p>
          </p:txBody>
        </p:sp>
        <p:sp>
          <p:nvSpPr>
            <p:cNvPr id="77" name="Rounded Rectangle 76">
              <a:extLst>
                <a:ext uri="{FF2B5EF4-FFF2-40B4-BE49-F238E27FC236}">
                  <a16:creationId xmlns:a16="http://schemas.microsoft.com/office/drawing/2014/main" id="{90F19A8D-7E9C-0C04-0B1C-3DA2D59C76CB}"/>
                </a:ext>
              </a:extLst>
            </p:cNvPr>
            <p:cNvSpPr/>
            <p:nvPr/>
          </p:nvSpPr>
          <p:spPr>
            <a:xfrm>
              <a:off x="9400723" y="2318923"/>
              <a:ext cx="2138549" cy="2937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CIC Score</a:t>
              </a:r>
            </a:p>
          </p:txBody>
        </p:sp>
      </p:grpSp>
      <p:grpSp>
        <p:nvGrpSpPr>
          <p:cNvPr id="81" name="Group 80">
            <a:extLst>
              <a:ext uri="{FF2B5EF4-FFF2-40B4-BE49-F238E27FC236}">
                <a16:creationId xmlns:a16="http://schemas.microsoft.com/office/drawing/2014/main" id="{5CEF531A-19C8-2993-7D49-77EBE2A56C68}"/>
              </a:ext>
            </a:extLst>
          </p:cNvPr>
          <p:cNvGrpSpPr/>
          <p:nvPr/>
        </p:nvGrpSpPr>
        <p:grpSpPr>
          <a:xfrm>
            <a:off x="5982784" y="5276538"/>
            <a:ext cx="2706615" cy="1062668"/>
            <a:chOff x="867921" y="3274904"/>
            <a:chExt cx="2505742" cy="1614087"/>
          </a:xfrm>
        </p:grpSpPr>
        <p:grpSp>
          <p:nvGrpSpPr>
            <p:cNvPr id="82" name="Group 81">
              <a:extLst>
                <a:ext uri="{FF2B5EF4-FFF2-40B4-BE49-F238E27FC236}">
                  <a16:creationId xmlns:a16="http://schemas.microsoft.com/office/drawing/2014/main" id="{C1C871E9-8C8B-F514-78C5-2E107F4A3FC7}"/>
                </a:ext>
              </a:extLst>
            </p:cNvPr>
            <p:cNvGrpSpPr/>
            <p:nvPr/>
          </p:nvGrpSpPr>
          <p:grpSpPr>
            <a:xfrm>
              <a:off x="867921" y="3274904"/>
              <a:ext cx="2505742" cy="1614087"/>
              <a:chOff x="1011500" y="4383161"/>
              <a:chExt cx="2050693" cy="1614087"/>
            </a:xfrm>
          </p:grpSpPr>
          <p:sp>
            <p:nvSpPr>
              <p:cNvPr id="84" name="Rounded Rectangle 83">
                <a:extLst>
                  <a:ext uri="{FF2B5EF4-FFF2-40B4-BE49-F238E27FC236}">
                    <a16:creationId xmlns:a16="http://schemas.microsoft.com/office/drawing/2014/main" id="{F24DE4BC-F4DB-CEF8-DC36-222BA99DF620}"/>
                  </a:ext>
                </a:extLst>
              </p:cNvPr>
              <p:cNvSpPr/>
              <p:nvPr/>
            </p:nvSpPr>
            <p:spPr>
              <a:xfrm>
                <a:off x="1161753" y="4452943"/>
                <a:ext cx="1750185"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85" name="Rounded Rectangle 84">
                <a:extLst>
                  <a:ext uri="{FF2B5EF4-FFF2-40B4-BE49-F238E27FC236}">
                    <a16:creationId xmlns:a16="http://schemas.microsoft.com/office/drawing/2014/main" id="{96CA672C-1BC8-B2D3-E870-C4AD523B0C01}"/>
                  </a:ext>
                </a:extLst>
              </p:cNvPr>
              <p:cNvSpPr/>
              <p:nvPr/>
            </p:nvSpPr>
            <p:spPr>
              <a:xfrm>
                <a:off x="1162981" y="4982118"/>
                <a:ext cx="1750183"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86" name="Rounded Rectangle 85">
                <a:extLst>
                  <a:ext uri="{FF2B5EF4-FFF2-40B4-BE49-F238E27FC236}">
                    <a16:creationId xmlns:a16="http://schemas.microsoft.com/office/drawing/2014/main" id="{7976C704-C270-1139-0623-B97479BA0E2F}"/>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Rounded Rectangle 82">
              <a:extLst>
                <a:ext uri="{FF2B5EF4-FFF2-40B4-BE49-F238E27FC236}">
                  <a16:creationId xmlns:a16="http://schemas.microsoft.com/office/drawing/2014/main" id="{478635FC-7C1B-892E-2AF6-335986A444F2}"/>
                </a:ext>
              </a:extLst>
            </p:cNvPr>
            <p:cNvSpPr/>
            <p:nvPr/>
          </p:nvSpPr>
          <p:spPr>
            <a:xfrm>
              <a:off x="1069586" y="4398442"/>
              <a:ext cx="2138549" cy="416171"/>
            </a:xfrm>
            <a:prstGeom prst="roundRect">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rgbClr val="FFFFFF"/>
                  </a:solidFill>
                </a:rPr>
                <a:t>Enhanced Transaction Score</a:t>
              </a:r>
            </a:p>
          </p:txBody>
        </p:sp>
      </p:grpSp>
      <p:grpSp>
        <p:nvGrpSpPr>
          <p:cNvPr id="87" name="Group 86">
            <a:extLst>
              <a:ext uri="{FF2B5EF4-FFF2-40B4-BE49-F238E27FC236}">
                <a16:creationId xmlns:a16="http://schemas.microsoft.com/office/drawing/2014/main" id="{5DCD843B-2935-A75F-FE1E-D7D9E61D1EFB}"/>
              </a:ext>
            </a:extLst>
          </p:cNvPr>
          <p:cNvGrpSpPr/>
          <p:nvPr/>
        </p:nvGrpSpPr>
        <p:grpSpPr>
          <a:xfrm>
            <a:off x="9477408" y="5282913"/>
            <a:ext cx="2505742" cy="1056294"/>
            <a:chOff x="9223248" y="1112907"/>
            <a:chExt cx="2505742" cy="1614087"/>
          </a:xfrm>
        </p:grpSpPr>
        <p:grpSp>
          <p:nvGrpSpPr>
            <p:cNvPr id="88" name="Group 87">
              <a:extLst>
                <a:ext uri="{FF2B5EF4-FFF2-40B4-BE49-F238E27FC236}">
                  <a16:creationId xmlns:a16="http://schemas.microsoft.com/office/drawing/2014/main" id="{BCE8E5B1-B78F-83F9-2E6C-363D1178D4A8}"/>
                </a:ext>
              </a:extLst>
            </p:cNvPr>
            <p:cNvGrpSpPr/>
            <p:nvPr/>
          </p:nvGrpSpPr>
          <p:grpSpPr>
            <a:xfrm>
              <a:off x="9223248" y="1112907"/>
              <a:ext cx="2505742" cy="1614087"/>
              <a:chOff x="1011500" y="4383161"/>
              <a:chExt cx="2050693" cy="1614087"/>
            </a:xfrm>
          </p:grpSpPr>
          <p:sp>
            <p:nvSpPr>
              <p:cNvPr id="91" name="Rounded Rectangle 90">
                <a:extLst>
                  <a:ext uri="{FF2B5EF4-FFF2-40B4-BE49-F238E27FC236}">
                    <a16:creationId xmlns:a16="http://schemas.microsoft.com/office/drawing/2014/main" id="{D3C90470-4E34-CC56-D812-CCB8DB349DC0}"/>
                  </a:ext>
                </a:extLst>
              </p:cNvPr>
              <p:cNvSpPr/>
              <p:nvPr/>
            </p:nvSpPr>
            <p:spPr>
              <a:xfrm>
                <a:off x="1161753" y="4452944"/>
                <a:ext cx="1750185" cy="30329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92" name="Rounded Rectangle 91">
                <a:extLst>
                  <a:ext uri="{FF2B5EF4-FFF2-40B4-BE49-F238E27FC236}">
                    <a16:creationId xmlns:a16="http://schemas.microsoft.com/office/drawing/2014/main" id="{E078E816-0563-2A8E-8FEA-AC6B8D140C97}"/>
                  </a:ext>
                </a:extLst>
              </p:cNvPr>
              <p:cNvSpPr/>
              <p:nvPr/>
            </p:nvSpPr>
            <p:spPr>
              <a:xfrm>
                <a:off x="1156746" y="4844426"/>
                <a:ext cx="1750183" cy="28671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93" name="Rounded Rectangle 92">
                <a:extLst>
                  <a:ext uri="{FF2B5EF4-FFF2-40B4-BE49-F238E27FC236}">
                    <a16:creationId xmlns:a16="http://schemas.microsoft.com/office/drawing/2014/main" id="{2BD5E789-C381-DE5D-5FAD-189EC6C0A1A8}"/>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Rounded Rectangle 88">
              <a:extLst>
                <a:ext uri="{FF2B5EF4-FFF2-40B4-BE49-F238E27FC236}">
                  <a16:creationId xmlns:a16="http://schemas.microsoft.com/office/drawing/2014/main" id="{8CA88424-904F-B5D7-6F78-ECFD10A77845}"/>
                </a:ext>
              </a:extLst>
            </p:cNvPr>
            <p:cNvSpPr/>
            <p:nvPr/>
          </p:nvSpPr>
          <p:spPr>
            <a:xfrm>
              <a:off x="9400724" y="1944016"/>
              <a:ext cx="2138549" cy="293791"/>
            </a:xfrm>
            <a:prstGeom prst="roundRect">
              <a:avLst/>
            </a:prstGeom>
            <a:solidFill>
              <a:schemeClr val="accent6">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rgbClr val="FFFFFF"/>
                  </a:solidFill>
                </a:rPr>
                <a:t>Enhanced Transaction Score</a:t>
              </a:r>
            </a:p>
          </p:txBody>
        </p:sp>
        <p:sp>
          <p:nvSpPr>
            <p:cNvPr id="90" name="Rounded Rectangle 89">
              <a:extLst>
                <a:ext uri="{FF2B5EF4-FFF2-40B4-BE49-F238E27FC236}">
                  <a16:creationId xmlns:a16="http://schemas.microsoft.com/office/drawing/2014/main" id="{4FAB804C-8107-B79D-2D6B-FF2F0DC373F3}"/>
                </a:ext>
              </a:extLst>
            </p:cNvPr>
            <p:cNvSpPr/>
            <p:nvPr/>
          </p:nvSpPr>
          <p:spPr>
            <a:xfrm>
              <a:off x="9400723" y="2318923"/>
              <a:ext cx="2138549" cy="2937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CIC Score</a:t>
              </a:r>
            </a:p>
          </p:txBody>
        </p:sp>
      </p:grpSp>
      <p:sp>
        <p:nvSpPr>
          <p:cNvPr id="94" name="TextBox 93">
            <a:extLst>
              <a:ext uri="{FF2B5EF4-FFF2-40B4-BE49-F238E27FC236}">
                <a16:creationId xmlns:a16="http://schemas.microsoft.com/office/drawing/2014/main" id="{D8135A57-CF5A-6805-B7D3-8E6655A8C2D5}"/>
              </a:ext>
            </a:extLst>
          </p:cNvPr>
          <p:cNvSpPr txBox="1"/>
          <p:nvPr/>
        </p:nvSpPr>
        <p:spPr>
          <a:xfrm>
            <a:off x="2655803" y="877498"/>
            <a:ext cx="3300947" cy="307777"/>
          </a:xfrm>
          <a:prstGeom prst="rect">
            <a:avLst/>
          </a:prstGeom>
          <a:noFill/>
        </p:spPr>
        <p:txBody>
          <a:bodyPr wrap="square" rtlCol="0">
            <a:spAutoFit/>
          </a:bodyPr>
          <a:lstStyle/>
          <a:p>
            <a:pPr algn="ctr"/>
            <a:r>
              <a:rPr lang="en-US" sz="1400" b="1"/>
              <a:t>Limit Setting Score</a:t>
            </a:r>
            <a:r>
              <a:rPr lang="en-US" sz="1400">
                <a:solidFill>
                  <a:srgbClr val="C00000"/>
                </a:solidFill>
              </a:rPr>
              <a:t> = Gamma Stack</a:t>
            </a:r>
          </a:p>
        </p:txBody>
      </p:sp>
      <p:sp>
        <p:nvSpPr>
          <p:cNvPr id="95" name="TextBox 94">
            <a:extLst>
              <a:ext uri="{FF2B5EF4-FFF2-40B4-BE49-F238E27FC236}">
                <a16:creationId xmlns:a16="http://schemas.microsoft.com/office/drawing/2014/main" id="{0194C11F-ADE6-42FA-BF9D-96D4940EBB04}"/>
              </a:ext>
            </a:extLst>
          </p:cNvPr>
          <p:cNvSpPr txBox="1"/>
          <p:nvPr/>
        </p:nvSpPr>
        <p:spPr>
          <a:xfrm>
            <a:off x="2718488" y="2725897"/>
            <a:ext cx="3273249" cy="307777"/>
          </a:xfrm>
          <a:prstGeom prst="rect">
            <a:avLst/>
          </a:prstGeom>
          <a:noFill/>
        </p:spPr>
        <p:txBody>
          <a:bodyPr wrap="square" rtlCol="0">
            <a:spAutoFit/>
          </a:bodyPr>
          <a:lstStyle/>
          <a:p>
            <a:pPr algn="ctr"/>
            <a:r>
              <a:rPr lang="en-US" sz="1400" b="1"/>
              <a:t>Limit Setting Score</a:t>
            </a:r>
            <a:r>
              <a:rPr lang="en-US" sz="1400">
                <a:solidFill>
                  <a:srgbClr val="C00000"/>
                </a:solidFill>
              </a:rPr>
              <a:t> = Gamma Stack</a:t>
            </a:r>
          </a:p>
        </p:txBody>
      </p:sp>
      <p:sp>
        <p:nvSpPr>
          <p:cNvPr id="96" name="TextBox 95">
            <a:extLst>
              <a:ext uri="{FF2B5EF4-FFF2-40B4-BE49-F238E27FC236}">
                <a16:creationId xmlns:a16="http://schemas.microsoft.com/office/drawing/2014/main" id="{629DBA80-871A-4643-9CEF-4C7EC5ABC938}"/>
              </a:ext>
            </a:extLst>
          </p:cNvPr>
          <p:cNvSpPr txBox="1"/>
          <p:nvPr/>
        </p:nvSpPr>
        <p:spPr>
          <a:xfrm>
            <a:off x="3082328" y="4711483"/>
            <a:ext cx="2382550" cy="307777"/>
          </a:xfrm>
          <a:prstGeom prst="rect">
            <a:avLst/>
          </a:prstGeom>
          <a:noFill/>
        </p:spPr>
        <p:txBody>
          <a:bodyPr wrap="square" rtlCol="0">
            <a:spAutoFit/>
          </a:bodyPr>
          <a:lstStyle/>
          <a:p>
            <a:pPr algn="ctr"/>
            <a:r>
              <a:rPr lang="en-US" sz="1400" b="1"/>
              <a:t>B Score</a:t>
            </a:r>
            <a:r>
              <a:rPr lang="en-US" sz="1400">
                <a:solidFill>
                  <a:srgbClr val="C00000"/>
                </a:solidFill>
              </a:rPr>
              <a:t> = Gamma Stack</a:t>
            </a:r>
          </a:p>
        </p:txBody>
      </p:sp>
      <p:sp>
        <p:nvSpPr>
          <p:cNvPr id="97" name="TextBox 96">
            <a:extLst>
              <a:ext uri="{FF2B5EF4-FFF2-40B4-BE49-F238E27FC236}">
                <a16:creationId xmlns:a16="http://schemas.microsoft.com/office/drawing/2014/main" id="{9E17B026-894B-984C-57B9-547B46C06DC4}"/>
              </a:ext>
            </a:extLst>
          </p:cNvPr>
          <p:cNvSpPr txBox="1"/>
          <p:nvPr/>
        </p:nvSpPr>
        <p:spPr>
          <a:xfrm>
            <a:off x="6235248" y="736113"/>
            <a:ext cx="2201683" cy="307777"/>
          </a:xfrm>
          <a:prstGeom prst="rect">
            <a:avLst/>
          </a:prstGeom>
          <a:noFill/>
        </p:spPr>
        <p:txBody>
          <a:bodyPr wrap="square" rtlCol="0">
            <a:spAutoFit/>
          </a:bodyPr>
          <a:lstStyle/>
          <a:p>
            <a:pPr algn="ctr"/>
            <a:r>
              <a:rPr lang="en-US" sz="1400">
                <a:solidFill>
                  <a:srgbClr val="C00000"/>
                </a:solidFill>
              </a:rPr>
              <a:t>Beta Stack</a:t>
            </a:r>
          </a:p>
        </p:txBody>
      </p:sp>
      <p:sp>
        <p:nvSpPr>
          <p:cNvPr id="98" name="TextBox 97">
            <a:extLst>
              <a:ext uri="{FF2B5EF4-FFF2-40B4-BE49-F238E27FC236}">
                <a16:creationId xmlns:a16="http://schemas.microsoft.com/office/drawing/2014/main" id="{2196CA20-FF4D-FFBD-1167-C2F7A0A36041}"/>
              </a:ext>
            </a:extLst>
          </p:cNvPr>
          <p:cNvSpPr txBox="1"/>
          <p:nvPr/>
        </p:nvSpPr>
        <p:spPr>
          <a:xfrm>
            <a:off x="9656418" y="741492"/>
            <a:ext cx="2201683" cy="307777"/>
          </a:xfrm>
          <a:prstGeom prst="rect">
            <a:avLst/>
          </a:prstGeom>
          <a:noFill/>
        </p:spPr>
        <p:txBody>
          <a:bodyPr wrap="square" rtlCol="0">
            <a:spAutoFit/>
          </a:bodyPr>
          <a:lstStyle/>
          <a:p>
            <a:pPr algn="ctr"/>
            <a:r>
              <a:rPr lang="en-US" sz="1400">
                <a:solidFill>
                  <a:srgbClr val="C00000"/>
                </a:solidFill>
              </a:rPr>
              <a:t>Alpha Stack</a:t>
            </a:r>
          </a:p>
        </p:txBody>
      </p:sp>
      <p:sp>
        <p:nvSpPr>
          <p:cNvPr id="99" name="TextBox 98">
            <a:extLst>
              <a:ext uri="{FF2B5EF4-FFF2-40B4-BE49-F238E27FC236}">
                <a16:creationId xmlns:a16="http://schemas.microsoft.com/office/drawing/2014/main" id="{114DE140-2FB9-241B-30BC-E34866864B2F}"/>
              </a:ext>
            </a:extLst>
          </p:cNvPr>
          <p:cNvSpPr txBox="1"/>
          <p:nvPr/>
        </p:nvSpPr>
        <p:spPr>
          <a:xfrm>
            <a:off x="6241344" y="2731248"/>
            <a:ext cx="2201683" cy="307777"/>
          </a:xfrm>
          <a:prstGeom prst="rect">
            <a:avLst/>
          </a:prstGeom>
          <a:noFill/>
        </p:spPr>
        <p:txBody>
          <a:bodyPr wrap="square" rtlCol="0">
            <a:spAutoFit/>
          </a:bodyPr>
          <a:lstStyle/>
          <a:p>
            <a:pPr algn="ctr"/>
            <a:r>
              <a:rPr lang="en-US" sz="1400">
                <a:solidFill>
                  <a:srgbClr val="C00000"/>
                </a:solidFill>
              </a:rPr>
              <a:t>Beta Stack</a:t>
            </a:r>
          </a:p>
        </p:txBody>
      </p:sp>
      <p:sp>
        <p:nvSpPr>
          <p:cNvPr id="100" name="TextBox 99">
            <a:extLst>
              <a:ext uri="{FF2B5EF4-FFF2-40B4-BE49-F238E27FC236}">
                <a16:creationId xmlns:a16="http://schemas.microsoft.com/office/drawing/2014/main" id="{5FE5FC11-F1A5-6F3F-3EC8-A2EB45F3BA1D}"/>
              </a:ext>
            </a:extLst>
          </p:cNvPr>
          <p:cNvSpPr txBox="1"/>
          <p:nvPr/>
        </p:nvSpPr>
        <p:spPr>
          <a:xfrm>
            <a:off x="9662514" y="2736627"/>
            <a:ext cx="2201683" cy="307777"/>
          </a:xfrm>
          <a:prstGeom prst="rect">
            <a:avLst/>
          </a:prstGeom>
          <a:noFill/>
        </p:spPr>
        <p:txBody>
          <a:bodyPr wrap="square" rtlCol="0">
            <a:spAutoFit/>
          </a:bodyPr>
          <a:lstStyle/>
          <a:p>
            <a:pPr algn="ctr"/>
            <a:r>
              <a:rPr lang="en-US" sz="1400">
                <a:solidFill>
                  <a:srgbClr val="C00000"/>
                </a:solidFill>
              </a:rPr>
              <a:t>Alpha Stack</a:t>
            </a:r>
          </a:p>
        </p:txBody>
      </p:sp>
      <p:sp>
        <p:nvSpPr>
          <p:cNvPr id="101" name="TextBox 100">
            <a:extLst>
              <a:ext uri="{FF2B5EF4-FFF2-40B4-BE49-F238E27FC236}">
                <a16:creationId xmlns:a16="http://schemas.microsoft.com/office/drawing/2014/main" id="{B7379509-14ED-9D26-F414-FDA1E6450E4E}"/>
              </a:ext>
            </a:extLst>
          </p:cNvPr>
          <p:cNvSpPr txBox="1"/>
          <p:nvPr/>
        </p:nvSpPr>
        <p:spPr>
          <a:xfrm>
            <a:off x="6247440" y="5025861"/>
            <a:ext cx="2201683" cy="307777"/>
          </a:xfrm>
          <a:prstGeom prst="rect">
            <a:avLst/>
          </a:prstGeom>
          <a:noFill/>
        </p:spPr>
        <p:txBody>
          <a:bodyPr wrap="square" rtlCol="0">
            <a:spAutoFit/>
          </a:bodyPr>
          <a:lstStyle/>
          <a:p>
            <a:pPr algn="ctr"/>
            <a:r>
              <a:rPr lang="en-US" sz="1400">
                <a:solidFill>
                  <a:srgbClr val="C00000"/>
                </a:solidFill>
              </a:rPr>
              <a:t>Beta Stack</a:t>
            </a:r>
          </a:p>
        </p:txBody>
      </p:sp>
      <p:sp>
        <p:nvSpPr>
          <p:cNvPr id="102" name="TextBox 101">
            <a:extLst>
              <a:ext uri="{FF2B5EF4-FFF2-40B4-BE49-F238E27FC236}">
                <a16:creationId xmlns:a16="http://schemas.microsoft.com/office/drawing/2014/main" id="{AEC2A957-97B5-215A-E3F4-2795BAFE2D89}"/>
              </a:ext>
            </a:extLst>
          </p:cNvPr>
          <p:cNvSpPr txBox="1"/>
          <p:nvPr/>
        </p:nvSpPr>
        <p:spPr>
          <a:xfrm>
            <a:off x="9673960" y="5019784"/>
            <a:ext cx="2201683" cy="307777"/>
          </a:xfrm>
          <a:prstGeom prst="rect">
            <a:avLst/>
          </a:prstGeom>
          <a:noFill/>
        </p:spPr>
        <p:txBody>
          <a:bodyPr wrap="square" rtlCol="0">
            <a:spAutoFit/>
          </a:bodyPr>
          <a:lstStyle/>
          <a:p>
            <a:pPr algn="ctr"/>
            <a:r>
              <a:rPr lang="en-US" sz="1400">
                <a:solidFill>
                  <a:srgbClr val="C00000"/>
                </a:solidFill>
              </a:rPr>
              <a:t>Alpha Stack</a:t>
            </a:r>
          </a:p>
        </p:txBody>
      </p:sp>
      <p:sp>
        <p:nvSpPr>
          <p:cNvPr id="103" name="Right Arrow 102">
            <a:extLst>
              <a:ext uri="{FF2B5EF4-FFF2-40B4-BE49-F238E27FC236}">
                <a16:creationId xmlns:a16="http://schemas.microsoft.com/office/drawing/2014/main" id="{F18CB4DA-156E-30E1-D0D3-95EC3E0023EB}"/>
              </a:ext>
            </a:extLst>
          </p:cNvPr>
          <p:cNvSpPr/>
          <p:nvPr/>
        </p:nvSpPr>
        <p:spPr>
          <a:xfrm>
            <a:off x="8881596" y="1901490"/>
            <a:ext cx="494454" cy="32779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8996DA64-B214-411D-B6F9-E871C46F0916}"/>
              </a:ext>
            </a:extLst>
          </p:cNvPr>
          <p:cNvSpPr txBox="1"/>
          <p:nvPr/>
        </p:nvSpPr>
        <p:spPr>
          <a:xfrm>
            <a:off x="2864346" y="2281723"/>
            <a:ext cx="2739355" cy="307777"/>
          </a:xfrm>
          <a:prstGeom prst="rect">
            <a:avLst/>
          </a:prstGeom>
          <a:noFill/>
        </p:spPr>
        <p:txBody>
          <a:bodyPr wrap="square" rtlCol="0">
            <a:spAutoFit/>
          </a:bodyPr>
          <a:lstStyle/>
          <a:p>
            <a:pPr algn="ctr"/>
            <a:r>
              <a:rPr lang="en-US" sz="1400">
                <a:solidFill>
                  <a:srgbClr val="C00000"/>
                </a:solidFill>
              </a:rPr>
              <a:t>Gamma Income Model </a:t>
            </a:r>
          </a:p>
        </p:txBody>
      </p:sp>
      <p:sp>
        <p:nvSpPr>
          <p:cNvPr id="105" name="TextBox 104">
            <a:extLst>
              <a:ext uri="{FF2B5EF4-FFF2-40B4-BE49-F238E27FC236}">
                <a16:creationId xmlns:a16="http://schemas.microsoft.com/office/drawing/2014/main" id="{432A21D8-9780-9165-0653-853E2C1CEFAF}"/>
              </a:ext>
            </a:extLst>
          </p:cNvPr>
          <p:cNvSpPr txBox="1"/>
          <p:nvPr/>
        </p:nvSpPr>
        <p:spPr>
          <a:xfrm>
            <a:off x="5982784" y="2354639"/>
            <a:ext cx="2739355" cy="307777"/>
          </a:xfrm>
          <a:prstGeom prst="rect">
            <a:avLst/>
          </a:prstGeom>
          <a:noFill/>
        </p:spPr>
        <p:txBody>
          <a:bodyPr wrap="square" rtlCol="0">
            <a:spAutoFit/>
          </a:bodyPr>
          <a:lstStyle/>
          <a:p>
            <a:pPr algn="ctr"/>
            <a:r>
              <a:rPr lang="en-US" sz="1400">
                <a:solidFill>
                  <a:srgbClr val="C00000"/>
                </a:solidFill>
              </a:rPr>
              <a:t>Beta Income Model </a:t>
            </a:r>
          </a:p>
        </p:txBody>
      </p:sp>
      <p:sp>
        <p:nvSpPr>
          <p:cNvPr id="106" name="TextBox 105">
            <a:extLst>
              <a:ext uri="{FF2B5EF4-FFF2-40B4-BE49-F238E27FC236}">
                <a16:creationId xmlns:a16="http://schemas.microsoft.com/office/drawing/2014/main" id="{DB71B31F-4D89-7791-D43E-EC6A3507F0F0}"/>
              </a:ext>
            </a:extLst>
          </p:cNvPr>
          <p:cNvSpPr txBox="1"/>
          <p:nvPr/>
        </p:nvSpPr>
        <p:spPr>
          <a:xfrm>
            <a:off x="9443153" y="2375565"/>
            <a:ext cx="2739355" cy="307777"/>
          </a:xfrm>
          <a:prstGeom prst="rect">
            <a:avLst/>
          </a:prstGeom>
          <a:noFill/>
        </p:spPr>
        <p:txBody>
          <a:bodyPr wrap="square" rtlCol="0">
            <a:spAutoFit/>
          </a:bodyPr>
          <a:lstStyle/>
          <a:p>
            <a:pPr algn="ctr"/>
            <a:r>
              <a:rPr lang="en-US" sz="1400">
                <a:solidFill>
                  <a:srgbClr val="C00000"/>
                </a:solidFill>
              </a:rPr>
              <a:t>Alpha Income Model </a:t>
            </a:r>
          </a:p>
        </p:txBody>
      </p:sp>
      <p:sp>
        <p:nvSpPr>
          <p:cNvPr id="107" name="TextBox 106">
            <a:extLst>
              <a:ext uri="{FF2B5EF4-FFF2-40B4-BE49-F238E27FC236}">
                <a16:creationId xmlns:a16="http://schemas.microsoft.com/office/drawing/2014/main" id="{E3AA86BC-8C1F-FAD3-A9E0-190951E06E36}"/>
              </a:ext>
            </a:extLst>
          </p:cNvPr>
          <p:cNvSpPr txBox="1"/>
          <p:nvPr/>
        </p:nvSpPr>
        <p:spPr>
          <a:xfrm>
            <a:off x="2882444" y="4250414"/>
            <a:ext cx="2739355" cy="307777"/>
          </a:xfrm>
          <a:prstGeom prst="rect">
            <a:avLst/>
          </a:prstGeom>
          <a:noFill/>
        </p:spPr>
        <p:txBody>
          <a:bodyPr wrap="square" rtlCol="0">
            <a:spAutoFit/>
          </a:bodyPr>
          <a:lstStyle/>
          <a:p>
            <a:pPr algn="ctr"/>
            <a:r>
              <a:rPr lang="en-US" sz="1400">
                <a:solidFill>
                  <a:srgbClr val="C00000"/>
                </a:solidFill>
              </a:rPr>
              <a:t>Gamma Income Model </a:t>
            </a:r>
          </a:p>
        </p:txBody>
      </p:sp>
      <p:sp>
        <p:nvSpPr>
          <p:cNvPr id="108" name="TextBox 107">
            <a:extLst>
              <a:ext uri="{FF2B5EF4-FFF2-40B4-BE49-F238E27FC236}">
                <a16:creationId xmlns:a16="http://schemas.microsoft.com/office/drawing/2014/main" id="{D63F5573-A545-4044-37B4-DCDEC9446ED3}"/>
              </a:ext>
            </a:extLst>
          </p:cNvPr>
          <p:cNvSpPr txBox="1"/>
          <p:nvPr/>
        </p:nvSpPr>
        <p:spPr>
          <a:xfrm>
            <a:off x="5987137" y="4237808"/>
            <a:ext cx="2739355" cy="307777"/>
          </a:xfrm>
          <a:prstGeom prst="rect">
            <a:avLst/>
          </a:prstGeom>
          <a:noFill/>
        </p:spPr>
        <p:txBody>
          <a:bodyPr wrap="square" rtlCol="0">
            <a:spAutoFit/>
          </a:bodyPr>
          <a:lstStyle/>
          <a:p>
            <a:pPr algn="ctr"/>
            <a:r>
              <a:rPr lang="en-US" sz="1400">
                <a:solidFill>
                  <a:srgbClr val="C00000"/>
                </a:solidFill>
              </a:rPr>
              <a:t>Beta Income Model </a:t>
            </a:r>
          </a:p>
        </p:txBody>
      </p:sp>
      <p:sp>
        <p:nvSpPr>
          <p:cNvPr id="109" name="TextBox 108">
            <a:extLst>
              <a:ext uri="{FF2B5EF4-FFF2-40B4-BE49-F238E27FC236}">
                <a16:creationId xmlns:a16="http://schemas.microsoft.com/office/drawing/2014/main" id="{328016ED-CC30-9465-1FA6-13E0ED5F3992}"/>
              </a:ext>
            </a:extLst>
          </p:cNvPr>
          <p:cNvSpPr txBox="1"/>
          <p:nvPr/>
        </p:nvSpPr>
        <p:spPr>
          <a:xfrm>
            <a:off x="9447506" y="4241316"/>
            <a:ext cx="2739355" cy="307777"/>
          </a:xfrm>
          <a:prstGeom prst="rect">
            <a:avLst/>
          </a:prstGeom>
          <a:noFill/>
        </p:spPr>
        <p:txBody>
          <a:bodyPr wrap="square" rtlCol="0">
            <a:spAutoFit/>
          </a:bodyPr>
          <a:lstStyle/>
          <a:p>
            <a:pPr algn="ctr"/>
            <a:r>
              <a:rPr lang="en-US" sz="1400">
                <a:solidFill>
                  <a:srgbClr val="C00000"/>
                </a:solidFill>
              </a:rPr>
              <a:t>Alpha Income Model </a:t>
            </a:r>
          </a:p>
        </p:txBody>
      </p:sp>
      <p:sp>
        <p:nvSpPr>
          <p:cNvPr id="110" name="TextBox 109">
            <a:extLst>
              <a:ext uri="{FF2B5EF4-FFF2-40B4-BE49-F238E27FC236}">
                <a16:creationId xmlns:a16="http://schemas.microsoft.com/office/drawing/2014/main" id="{B12BB359-48AD-3A0A-0EDC-828FAE6B29A7}"/>
              </a:ext>
            </a:extLst>
          </p:cNvPr>
          <p:cNvSpPr txBox="1"/>
          <p:nvPr/>
        </p:nvSpPr>
        <p:spPr>
          <a:xfrm>
            <a:off x="2976944" y="6200434"/>
            <a:ext cx="2739355" cy="307777"/>
          </a:xfrm>
          <a:prstGeom prst="rect">
            <a:avLst/>
          </a:prstGeom>
          <a:noFill/>
        </p:spPr>
        <p:txBody>
          <a:bodyPr wrap="square" rtlCol="0">
            <a:spAutoFit/>
          </a:bodyPr>
          <a:lstStyle/>
          <a:p>
            <a:pPr algn="ctr"/>
            <a:r>
              <a:rPr lang="en-US" sz="1400">
                <a:solidFill>
                  <a:srgbClr val="C00000"/>
                </a:solidFill>
              </a:rPr>
              <a:t>Gamma Income Model </a:t>
            </a:r>
          </a:p>
        </p:txBody>
      </p:sp>
      <p:sp>
        <p:nvSpPr>
          <p:cNvPr id="111" name="TextBox 110">
            <a:extLst>
              <a:ext uri="{FF2B5EF4-FFF2-40B4-BE49-F238E27FC236}">
                <a16:creationId xmlns:a16="http://schemas.microsoft.com/office/drawing/2014/main" id="{37C69948-99ED-1A9F-E64D-AB6BD39C2FD2}"/>
              </a:ext>
            </a:extLst>
          </p:cNvPr>
          <p:cNvSpPr txBox="1"/>
          <p:nvPr/>
        </p:nvSpPr>
        <p:spPr>
          <a:xfrm>
            <a:off x="5982781" y="6495694"/>
            <a:ext cx="2739355" cy="307777"/>
          </a:xfrm>
          <a:prstGeom prst="rect">
            <a:avLst/>
          </a:prstGeom>
          <a:noFill/>
        </p:spPr>
        <p:txBody>
          <a:bodyPr wrap="square" rtlCol="0">
            <a:spAutoFit/>
          </a:bodyPr>
          <a:lstStyle/>
          <a:p>
            <a:pPr algn="ctr"/>
            <a:r>
              <a:rPr lang="en-US" sz="1400">
                <a:solidFill>
                  <a:srgbClr val="C00000"/>
                </a:solidFill>
              </a:rPr>
              <a:t>Beta Income Model </a:t>
            </a:r>
          </a:p>
        </p:txBody>
      </p:sp>
      <p:sp>
        <p:nvSpPr>
          <p:cNvPr id="112" name="TextBox 111">
            <a:extLst>
              <a:ext uri="{FF2B5EF4-FFF2-40B4-BE49-F238E27FC236}">
                <a16:creationId xmlns:a16="http://schemas.microsoft.com/office/drawing/2014/main" id="{C3DED181-9907-211D-A2F9-15F754458889}"/>
              </a:ext>
            </a:extLst>
          </p:cNvPr>
          <p:cNvSpPr txBox="1"/>
          <p:nvPr/>
        </p:nvSpPr>
        <p:spPr>
          <a:xfrm>
            <a:off x="9443150" y="6499202"/>
            <a:ext cx="2739355" cy="307777"/>
          </a:xfrm>
          <a:prstGeom prst="rect">
            <a:avLst/>
          </a:prstGeom>
          <a:noFill/>
        </p:spPr>
        <p:txBody>
          <a:bodyPr wrap="square" rtlCol="0">
            <a:spAutoFit/>
          </a:bodyPr>
          <a:lstStyle/>
          <a:p>
            <a:pPr algn="ctr"/>
            <a:r>
              <a:rPr lang="en-US" sz="1400">
                <a:solidFill>
                  <a:srgbClr val="C00000"/>
                </a:solidFill>
              </a:rPr>
              <a:t>Alpha Income Model </a:t>
            </a:r>
          </a:p>
        </p:txBody>
      </p:sp>
      <p:grpSp>
        <p:nvGrpSpPr>
          <p:cNvPr id="122" name="Group 121">
            <a:extLst>
              <a:ext uri="{FF2B5EF4-FFF2-40B4-BE49-F238E27FC236}">
                <a16:creationId xmlns:a16="http://schemas.microsoft.com/office/drawing/2014/main" id="{0105710B-03E5-37EA-2EAE-2B65689B8B4B}"/>
              </a:ext>
            </a:extLst>
          </p:cNvPr>
          <p:cNvGrpSpPr/>
          <p:nvPr/>
        </p:nvGrpSpPr>
        <p:grpSpPr>
          <a:xfrm>
            <a:off x="4072962" y="2097207"/>
            <a:ext cx="272858" cy="249273"/>
            <a:chOff x="5204834" y="2089148"/>
            <a:chExt cx="272858" cy="249273"/>
          </a:xfrm>
        </p:grpSpPr>
        <p:cxnSp>
          <p:nvCxnSpPr>
            <p:cNvPr id="115" name="Straight Connector 114">
              <a:extLst>
                <a:ext uri="{FF2B5EF4-FFF2-40B4-BE49-F238E27FC236}">
                  <a16:creationId xmlns:a16="http://schemas.microsoft.com/office/drawing/2014/main" id="{5E94D9EF-2A6C-231B-EF8A-61B70BFC1686}"/>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BB4AC67-8855-777E-176A-C82B0651ADBB}"/>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23" name="Group 122">
            <a:extLst>
              <a:ext uri="{FF2B5EF4-FFF2-40B4-BE49-F238E27FC236}">
                <a16:creationId xmlns:a16="http://schemas.microsoft.com/office/drawing/2014/main" id="{FE35A980-992C-BC06-E6FA-0E097ADCD35C}"/>
              </a:ext>
            </a:extLst>
          </p:cNvPr>
          <p:cNvGrpSpPr/>
          <p:nvPr/>
        </p:nvGrpSpPr>
        <p:grpSpPr>
          <a:xfrm>
            <a:off x="7222685" y="2206946"/>
            <a:ext cx="272858" cy="249273"/>
            <a:chOff x="5204834" y="2089148"/>
            <a:chExt cx="272858" cy="249273"/>
          </a:xfrm>
        </p:grpSpPr>
        <p:cxnSp>
          <p:nvCxnSpPr>
            <p:cNvPr id="124" name="Straight Connector 123">
              <a:extLst>
                <a:ext uri="{FF2B5EF4-FFF2-40B4-BE49-F238E27FC236}">
                  <a16:creationId xmlns:a16="http://schemas.microsoft.com/office/drawing/2014/main" id="{85EAAA67-BBBE-C06C-DDD4-407C09006A9E}"/>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6B19137-5235-DBA4-FAD7-3AE95FD88FB8}"/>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26" name="Group 125">
            <a:extLst>
              <a:ext uri="{FF2B5EF4-FFF2-40B4-BE49-F238E27FC236}">
                <a16:creationId xmlns:a16="http://schemas.microsoft.com/office/drawing/2014/main" id="{121D0AC0-CEA7-1C19-F86A-AE031E71F10E}"/>
              </a:ext>
            </a:extLst>
          </p:cNvPr>
          <p:cNvGrpSpPr/>
          <p:nvPr/>
        </p:nvGrpSpPr>
        <p:grpSpPr>
          <a:xfrm>
            <a:off x="10676398" y="2224588"/>
            <a:ext cx="272858" cy="249273"/>
            <a:chOff x="5204834" y="2089148"/>
            <a:chExt cx="272858" cy="249273"/>
          </a:xfrm>
        </p:grpSpPr>
        <p:cxnSp>
          <p:nvCxnSpPr>
            <p:cNvPr id="127" name="Straight Connector 126">
              <a:extLst>
                <a:ext uri="{FF2B5EF4-FFF2-40B4-BE49-F238E27FC236}">
                  <a16:creationId xmlns:a16="http://schemas.microsoft.com/office/drawing/2014/main" id="{B6A4F4B9-5D5E-6966-840E-C886AD70EA3A}"/>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0E0F5AFF-28CD-5476-6335-D3E85ABBB3F5}"/>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29" name="Group 128">
            <a:extLst>
              <a:ext uri="{FF2B5EF4-FFF2-40B4-BE49-F238E27FC236}">
                <a16:creationId xmlns:a16="http://schemas.microsoft.com/office/drawing/2014/main" id="{8D660078-4EFF-C20E-5FB6-BA6C8FF71E53}"/>
              </a:ext>
            </a:extLst>
          </p:cNvPr>
          <p:cNvGrpSpPr/>
          <p:nvPr/>
        </p:nvGrpSpPr>
        <p:grpSpPr>
          <a:xfrm>
            <a:off x="7293218" y="4093871"/>
            <a:ext cx="272858" cy="249273"/>
            <a:chOff x="5204834" y="2089148"/>
            <a:chExt cx="272858" cy="249273"/>
          </a:xfrm>
        </p:grpSpPr>
        <p:cxnSp>
          <p:nvCxnSpPr>
            <p:cNvPr id="130" name="Straight Connector 129">
              <a:extLst>
                <a:ext uri="{FF2B5EF4-FFF2-40B4-BE49-F238E27FC236}">
                  <a16:creationId xmlns:a16="http://schemas.microsoft.com/office/drawing/2014/main" id="{1040F421-2289-80EE-1851-4109890B578A}"/>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F34A3731-40DC-5224-D0CA-968509813088}"/>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212B4EDB-C0CC-4659-8A11-92B0AF18EE0B}"/>
              </a:ext>
            </a:extLst>
          </p:cNvPr>
          <p:cNvGrpSpPr/>
          <p:nvPr/>
        </p:nvGrpSpPr>
        <p:grpSpPr>
          <a:xfrm>
            <a:off x="10739905" y="4093871"/>
            <a:ext cx="272858" cy="249273"/>
            <a:chOff x="5204834" y="2089148"/>
            <a:chExt cx="272858" cy="249273"/>
          </a:xfrm>
        </p:grpSpPr>
        <p:cxnSp>
          <p:nvCxnSpPr>
            <p:cNvPr id="133" name="Straight Connector 132">
              <a:extLst>
                <a:ext uri="{FF2B5EF4-FFF2-40B4-BE49-F238E27FC236}">
                  <a16:creationId xmlns:a16="http://schemas.microsoft.com/office/drawing/2014/main" id="{C0078ED1-201F-8BDF-E7C8-D19B8A99BF9B}"/>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82AFD9BA-DE1C-0EDF-0AA2-D68FAB61E1E9}"/>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35" name="Group 134">
            <a:extLst>
              <a:ext uri="{FF2B5EF4-FFF2-40B4-BE49-F238E27FC236}">
                <a16:creationId xmlns:a16="http://schemas.microsoft.com/office/drawing/2014/main" id="{E596A82E-2425-BC04-2A5D-5304CF87A443}"/>
              </a:ext>
            </a:extLst>
          </p:cNvPr>
          <p:cNvGrpSpPr/>
          <p:nvPr/>
        </p:nvGrpSpPr>
        <p:grpSpPr>
          <a:xfrm>
            <a:off x="4070053" y="4104753"/>
            <a:ext cx="272858" cy="249273"/>
            <a:chOff x="5204834" y="2089148"/>
            <a:chExt cx="272858" cy="249273"/>
          </a:xfrm>
        </p:grpSpPr>
        <p:cxnSp>
          <p:nvCxnSpPr>
            <p:cNvPr id="136" name="Straight Connector 135">
              <a:extLst>
                <a:ext uri="{FF2B5EF4-FFF2-40B4-BE49-F238E27FC236}">
                  <a16:creationId xmlns:a16="http://schemas.microsoft.com/office/drawing/2014/main" id="{ADF90155-87F7-00D1-774B-F1C0D1D53263}"/>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10D4367-5DE4-1640-D698-9C846C5C8D87}"/>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38" name="Group 137">
            <a:extLst>
              <a:ext uri="{FF2B5EF4-FFF2-40B4-BE49-F238E27FC236}">
                <a16:creationId xmlns:a16="http://schemas.microsoft.com/office/drawing/2014/main" id="{B5197FCE-B1E0-AB81-0368-62B2FAE4F406}"/>
              </a:ext>
            </a:extLst>
          </p:cNvPr>
          <p:cNvGrpSpPr/>
          <p:nvPr/>
        </p:nvGrpSpPr>
        <p:grpSpPr>
          <a:xfrm>
            <a:off x="4077138" y="6044200"/>
            <a:ext cx="272858" cy="249273"/>
            <a:chOff x="5204834" y="2089148"/>
            <a:chExt cx="272858" cy="249273"/>
          </a:xfrm>
        </p:grpSpPr>
        <p:cxnSp>
          <p:nvCxnSpPr>
            <p:cNvPr id="139" name="Straight Connector 138">
              <a:extLst>
                <a:ext uri="{FF2B5EF4-FFF2-40B4-BE49-F238E27FC236}">
                  <a16:creationId xmlns:a16="http://schemas.microsoft.com/office/drawing/2014/main" id="{24AE1FFD-FCEC-83E3-6107-8F7AF3A882B4}"/>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20DF70-F3E2-4268-B81C-6408939FBAE5}"/>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41" name="Group 140">
            <a:extLst>
              <a:ext uri="{FF2B5EF4-FFF2-40B4-BE49-F238E27FC236}">
                <a16:creationId xmlns:a16="http://schemas.microsoft.com/office/drawing/2014/main" id="{41B099DF-2B75-804C-3B30-2D0D57DAF683}"/>
              </a:ext>
            </a:extLst>
          </p:cNvPr>
          <p:cNvGrpSpPr/>
          <p:nvPr/>
        </p:nvGrpSpPr>
        <p:grpSpPr>
          <a:xfrm>
            <a:off x="7293218" y="6363805"/>
            <a:ext cx="272858" cy="249273"/>
            <a:chOff x="5204834" y="2089148"/>
            <a:chExt cx="272858" cy="249273"/>
          </a:xfrm>
        </p:grpSpPr>
        <p:cxnSp>
          <p:nvCxnSpPr>
            <p:cNvPr id="142" name="Straight Connector 141">
              <a:extLst>
                <a:ext uri="{FF2B5EF4-FFF2-40B4-BE49-F238E27FC236}">
                  <a16:creationId xmlns:a16="http://schemas.microsoft.com/office/drawing/2014/main" id="{3809E274-7377-B5AC-0131-20CAC6C04DA9}"/>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454EBF65-13EA-F1E1-9145-270F861BD736}"/>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44" name="Group 143">
            <a:extLst>
              <a:ext uri="{FF2B5EF4-FFF2-40B4-BE49-F238E27FC236}">
                <a16:creationId xmlns:a16="http://schemas.microsoft.com/office/drawing/2014/main" id="{3C66CF40-A216-7014-BE3D-6F2BDDF8041A}"/>
              </a:ext>
            </a:extLst>
          </p:cNvPr>
          <p:cNvGrpSpPr/>
          <p:nvPr/>
        </p:nvGrpSpPr>
        <p:grpSpPr>
          <a:xfrm>
            <a:off x="10755590" y="6352722"/>
            <a:ext cx="272858" cy="249273"/>
            <a:chOff x="5204834" y="2089148"/>
            <a:chExt cx="272858" cy="249273"/>
          </a:xfrm>
        </p:grpSpPr>
        <p:cxnSp>
          <p:nvCxnSpPr>
            <p:cNvPr id="145" name="Straight Connector 144">
              <a:extLst>
                <a:ext uri="{FF2B5EF4-FFF2-40B4-BE49-F238E27FC236}">
                  <a16:creationId xmlns:a16="http://schemas.microsoft.com/office/drawing/2014/main" id="{6ADE80F8-9EA0-3C5F-BDBD-66BE562939E7}"/>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DD5D296-D70A-702A-40AB-02311CCBBD2E}"/>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147" name="Rounded Rectangle 146">
            <a:extLst>
              <a:ext uri="{FF2B5EF4-FFF2-40B4-BE49-F238E27FC236}">
                <a16:creationId xmlns:a16="http://schemas.microsoft.com/office/drawing/2014/main" id="{151BF65D-AD6B-73A0-BAA3-78015754C321}"/>
              </a:ext>
            </a:extLst>
          </p:cNvPr>
          <p:cNvSpPr/>
          <p:nvPr/>
        </p:nvSpPr>
        <p:spPr>
          <a:xfrm>
            <a:off x="5962423" y="4538455"/>
            <a:ext cx="6157671" cy="559482"/>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Lowest Risk users</a:t>
            </a:r>
            <a:r>
              <a:rPr lang="en-US" sz="1200">
                <a:solidFill>
                  <a:schemeClr val="tx1"/>
                </a:solidFill>
              </a:rPr>
              <a:t> from this B Score will be pre-approved for upsell and </a:t>
            </a:r>
            <a:r>
              <a:rPr lang="en-US" sz="1200" err="1">
                <a:solidFill>
                  <a:schemeClr val="tx1"/>
                </a:solidFill>
              </a:rPr>
              <a:t>xsell</a:t>
            </a:r>
            <a:r>
              <a:rPr lang="en-US" sz="1200">
                <a:solidFill>
                  <a:schemeClr val="tx1"/>
                </a:solidFill>
              </a:rPr>
              <a:t>.</a:t>
            </a:r>
            <a:br>
              <a:rPr lang="en-US" sz="1200">
                <a:solidFill>
                  <a:schemeClr val="tx1"/>
                </a:solidFill>
              </a:rPr>
            </a:br>
            <a:r>
              <a:rPr lang="en-US" sz="1200" b="1">
                <a:solidFill>
                  <a:schemeClr val="tx1"/>
                </a:solidFill>
              </a:rPr>
              <a:t>Medium Risk users</a:t>
            </a:r>
            <a:r>
              <a:rPr lang="en-US" sz="1200">
                <a:solidFill>
                  <a:schemeClr val="tx1"/>
                </a:solidFill>
              </a:rPr>
              <a:t> from this B Score will have to go through Taran.</a:t>
            </a:r>
          </a:p>
          <a:p>
            <a:pPr algn="ctr"/>
            <a:r>
              <a:rPr lang="en-US" sz="1200" b="1">
                <a:solidFill>
                  <a:schemeClr val="tx1"/>
                </a:solidFill>
              </a:rPr>
              <a:t>High Risk users</a:t>
            </a:r>
            <a:r>
              <a:rPr lang="en-US" sz="1200">
                <a:solidFill>
                  <a:schemeClr val="tx1"/>
                </a:solidFill>
              </a:rPr>
              <a:t> from this B Score will not be given any offer.</a:t>
            </a:r>
          </a:p>
        </p:txBody>
      </p:sp>
      <p:sp>
        <p:nvSpPr>
          <p:cNvPr id="148" name="Right Arrow 147">
            <a:extLst>
              <a:ext uri="{FF2B5EF4-FFF2-40B4-BE49-F238E27FC236}">
                <a16:creationId xmlns:a16="http://schemas.microsoft.com/office/drawing/2014/main" id="{BC33B0CB-1E6B-80BF-FD26-E4B33D6A01F7}"/>
              </a:ext>
            </a:extLst>
          </p:cNvPr>
          <p:cNvSpPr/>
          <p:nvPr/>
        </p:nvSpPr>
        <p:spPr>
          <a:xfrm>
            <a:off x="8888697" y="3830043"/>
            <a:ext cx="494454" cy="32779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ight Arrow 148">
            <a:extLst>
              <a:ext uri="{FF2B5EF4-FFF2-40B4-BE49-F238E27FC236}">
                <a16:creationId xmlns:a16="http://schemas.microsoft.com/office/drawing/2014/main" id="{253EA276-1520-2D49-8B8E-B58B010D7920}"/>
              </a:ext>
            </a:extLst>
          </p:cNvPr>
          <p:cNvSpPr/>
          <p:nvPr/>
        </p:nvSpPr>
        <p:spPr>
          <a:xfrm>
            <a:off x="8892488" y="6129102"/>
            <a:ext cx="494454" cy="32779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 name="Straight Arrow Connector 152">
            <a:extLst>
              <a:ext uri="{FF2B5EF4-FFF2-40B4-BE49-F238E27FC236}">
                <a16:creationId xmlns:a16="http://schemas.microsoft.com/office/drawing/2014/main" id="{381A4FE7-0BF1-6A09-E15E-FDEEAAC9D2A7}"/>
              </a:ext>
            </a:extLst>
          </p:cNvPr>
          <p:cNvCxnSpPr>
            <a:cxnSpLocks/>
          </p:cNvCxnSpPr>
          <p:nvPr/>
        </p:nvCxnSpPr>
        <p:spPr>
          <a:xfrm>
            <a:off x="92367" y="2021021"/>
            <a:ext cx="0" cy="8267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83DCD966-6664-A88B-DD7E-71E0B19410F7}"/>
              </a:ext>
            </a:extLst>
          </p:cNvPr>
          <p:cNvSpPr txBox="1"/>
          <p:nvPr/>
        </p:nvSpPr>
        <p:spPr>
          <a:xfrm>
            <a:off x="57870" y="1869727"/>
            <a:ext cx="1592986" cy="707886"/>
          </a:xfrm>
          <a:prstGeom prst="rect">
            <a:avLst/>
          </a:prstGeom>
          <a:noFill/>
        </p:spPr>
        <p:txBody>
          <a:bodyPr wrap="square" rtlCol="0">
            <a:spAutoFit/>
          </a:bodyPr>
          <a:lstStyle/>
          <a:p>
            <a:r>
              <a:rPr lang="en-US" sz="1000" i="1">
                <a:solidFill>
                  <a:schemeClr val="accent1"/>
                </a:solidFill>
              </a:rPr>
              <a:t>Users automatically move from Trench 1 to Trench 2 after 30 days if no disbursed loans</a:t>
            </a:r>
          </a:p>
        </p:txBody>
      </p:sp>
      <p:cxnSp>
        <p:nvCxnSpPr>
          <p:cNvPr id="159" name="Curved Connector 158">
            <a:extLst>
              <a:ext uri="{FF2B5EF4-FFF2-40B4-BE49-F238E27FC236}">
                <a16:creationId xmlns:a16="http://schemas.microsoft.com/office/drawing/2014/main" id="{C110E538-95EB-5047-D872-9B804CE054AF}"/>
              </a:ext>
            </a:extLst>
          </p:cNvPr>
          <p:cNvCxnSpPr>
            <a:cxnSpLocks/>
          </p:cNvCxnSpPr>
          <p:nvPr/>
        </p:nvCxnSpPr>
        <p:spPr>
          <a:xfrm rot="16200000" flipH="1">
            <a:off x="1579798" y="3635426"/>
            <a:ext cx="642273" cy="419139"/>
          </a:xfrm>
          <a:prstGeom prst="curvedConnector4">
            <a:avLst>
              <a:gd name="adj1" fmla="val -25354"/>
              <a:gd name="adj2" fmla="val 16492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id="{3E14B3E7-0F68-194A-7AFE-624C9D29E350}"/>
              </a:ext>
            </a:extLst>
          </p:cNvPr>
          <p:cNvSpPr txBox="1"/>
          <p:nvPr/>
        </p:nvSpPr>
        <p:spPr>
          <a:xfrm>
            <a:off x="292259" y="2664112"/>
            <a:ext cx="2537690" cy="707886"/>
          </a:xfrm>
          <a:prstGeom prst="rect">
            <a:avLst/>
          </a:prstGeom>
          <a:noFill/>
        </p:spPr>
        <p:txBody>
          <a:bodyPr wrap="square" rtlCol="0">
            <a:spAutoFit/>
          </a:bodyPr>
          <a:lstStyle/>
          <a:p>
            <a:r>
              <a:rPr lang="en-US" sz="1000" i="1">
                <a:solidFill>
                  <a:schemeClr val="accent1"/>
                </a:solidFill>
              </a:rPr>
              <a:t>Users will stay in Trench 2 until 1</a:t>
            </a:r>
            <a:r>
              <a:rPr lang="en-US" sz="1000" i="1" baseline="30000">
                <a:solidFill>
                  <a:schemeClr val="accent1"/>
                </a:solidFill>
              </a:rPr>
              <a:t>st</a:t>
            </a:r>
            <a:r>
              <a:rPr lang="en-US" sz="1000" i="1">
                <a:solidFill>
                  <a:schemeClr val="accent1"/>
                </a:solidFill>
              </a:rPr>
              <a:t> disbursed loan. His Gamma Stack will be re-calculated every 30-day anniversary from TSA onboarding date</a:t>
            </a:r>
          </a:p>
        </p:txBody>
      </p:sp>
      <p:cxnSp>
        <p:nvCxnSpPr>
          <p:cNvPr id="165" name="Straight Arrow Connector 164">
            <a:extLst>
              <a:ext uri="{FF2B5EF4-FFF2-40B4-BE49-F238E27FC236}">
                <a16:creationId xmlns:a16="http://schemas.microsoft.com/office/drawing/2014/main" id="{AFC0FF46-6A6C-9319-BECC-290EE0D206AB}"/>
              </a:ext>
            </a:extLst>
          </p:cNvPr>
          <p:cNvCxnSpPr>
            <a:cxnSpLocks/>
          </p:cNvCxnSpPr>
          <p:nvPr/>
        </p:nvCxnSpPr>
        <p:spPr>
          <a:xfrm>
            <a:off x="2690383" y="4263732"/>
            <a:ext cx="0" cy="8267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27D8AC39-4F01-7DAF-FD35-126F6E89F3F2}"/>
              </a:ext>
            </a:extLst>
          </p:cNvPr>
          <p:cNvCxnSpPr>
            <a:cxnSpLocks/>
          </p:cNvCxnSpPr>
          <p:nvPr/>
        </p:nvCxnSpPr>
        <p:spPr>
          <a:xfrm>
            <a:off x="2812624" y="2464928"/>
            <a:ext cx="0" cy="26342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9" name="TextBox 168">
            <a:extLst>
              <a:ext uri="{FF2B5EF4-FFF2-40B4-BE49-F238E27FC236}">
                <a16:creationId xmlns:a16="http://schemas.microsoft.com/office/drawing/2014/main" id="{82663B8A-D8A0-7622-E6C9-534B399D2DB8}"/>
              </a:ext>
            </a:extLst>
          </p:cNvPr>
          <p:cNvSpPr txBox="1"/>
          <p:nvPr/>
        </p:nvSpPr>
        <p:spPr>
          <a:xfrm>
            <a:off x="1420168" y="4546893"/>
            <a:ext cx="1592986" cy="553998"/>
          </a:xfrm>
          <a:prstGeom prst="rect">
            <a:avLst/>
          </a:prstGeom>
          <a:noFill/>
        </p:spPr>
        <p:txBody>
          <a:bodyPr wrap="square" rtlCol="0">
            <a:spAutoFit/>
          </a:bodyPr>
          <a:lstStyle/>
          <a:p>
            <a:r>
              <a:rPr lang="en-US" sz="1000" i="1">
                <a:solidFill>
                  <a:schemeClr val="accent1"/>
                </a:solidFill>
              </a:rPr>
              <a:t>Users will move to Trench 3 after 1</a:t>
            </a:r>
            <a:r>
              <a:rPr lang="en-US" sz="1000" i="1" baseline="30000">
                <a:solidFill>
                  <a:schemeClr val="accent1"/>
                </a:solidFill>
              </a:rPr>
              <a:t>st</a:t>
            </a:r>
            <a:r>
              <a:rPr lang="en-US" sz="1000" i="1">
                <a:solidFill>
                  <a:schemeClr val="accent1"/>
                </a:solidFill>
              </a:rPr>
              <a:t> Disbursed Loan</a:t>
            </a:r>
          </a:p>
        </p:txBody>
      </p:sp>
      <p:sp>
        <p:nvSpPr>
          <p:cNvPr id="170" name="TextBox 169">
            <a:extLst>
              <a:ext uri="{FF2B5EF4-FFF2-40B4-BE49-F238E27FC236}">
                <a16:creationId xmlns:a16="http://schemas.microsoft.com/office/drawing/2014/main" id="{E2C567BC-4162-6060-D5BF-3792C4638F03}"/>
              </a:ext>
            </a:extLst>
          </p:cNvPr>
          <p:cNvSpPr txBox="1"/>
          <p:nvPr/>
        </p:nvSpPr>
        <p:spPr>
          <a:xfrm>
            <a:off x="8662450" y="1517264"/>
            <a:ext cx="932746" cy="400110"/>
          </a:xfrm>
          <a:prstGeom prst="rect">
            <a:avLst/>
          </a:prstGeom>
          <a:noFill/>
        </p:spPr>
        <p:txBody>
          <a:bodyPr wrap="square" rtlCol="0">
            <a:spAutoFit/>
          </a:bodyPr>
          <a:lstStyle/>
          <a:p>
            <a:r>
              <a:rPr lang="en-US" sz="1000" i="1">
                <a:solidFill>
                  <a:schemeClr val="accent1"/>
                </a:solidFill>
              </a:rPr>
              <a:t>Selectively call Alpha</a:t>
            </a:r>
          </a:p>
        </p:txBody>
      </p:sp>
      <p:sp>
        <p:nvSpPr>
          <p:cNvPr id="171" name="TextBox 170">
            <a:extLst>
              <a:ext uri="{FF2B5EF4-FFF2-40B4-BE49-F238E27FC236}">
                <a16:creationId xmlns:a16="http://schemas.microsoft.com/office/drawing/2014/main" id="{C0C0C4F1-EEB4-5E88-AC57-77F260262B94}"/>
              </a:ext>
            </a:extLst>
          </p:cNvPr>
          <p:cNvSpPr txBox="1"/>
          <p:nvPr/>
        </p:nvSpPr>
        <p:spPr>
          <a:xfrm>
            <a:off x="8688979" y="3420111"/>
            <a:ext cx="932746" cy="400110"/>
          </a:xfrm>
          <a:prstGeom prst="rect">
            <a:avLst/>
          </a:prstGeom>
          <a:noFill/>
        </p:spPr>
        <p:txBody>
          <a:bodyPr wrap="square" rtlCol="0">
            <a:spAutoFit/>
          </a:bodyPr>
          <a:lstStyle/>
          <a:p>
            <a:r>
              <a:rPr lang="en-US" sz="1000" i="1">
                <a:solidFill>
                  <a:schemeClr val="accent1"/>
                </a:solidFill>
              </a:rPr>
              <a:t>Selectively call Alpha</a:t>
            </a:r>
          </a:p>
        </p:txBody>
      </p:sp>
      <p:sp>
        <p:nvSpPr>
          <p:cNvPr id="172" name="TextBox 171">
            <a:extLst>
              <a:ext uri="{FF2B5EF4-FFF2-40B4-BE49-F238E27FC236}">
                <a16:creationId xmlns:a16="http://schemas.microsoft.com/office/drawing/2014/main" id="{4141B852-0384-09FF-F622-45B5B574ACF7}"/>
              </a:ext>
            </a:extLst>
          </p:cNvPr>
          <p:cNvSpPr txBox="1"/>
          <p:nvPr/>
        </p:nvSpPr>
        <p:spPr>
          <a:xfrm>
            <a:off x="8664531" y="5748488"/>
            <a:ext cx="932746" cy="400110"/>
          </a:xfrm>
          <a:prstGeom prst="rect">
            <a:avLst/>
          </a:prstGeom>
          <a:noFill/>
        </p:spPr>
        <p:txBody>
          <a:bodyPr wrap="square" rtlCol="0">
            <a:spAutoFit/>
          </a:bodyPr>
          <a:lstStyle/>
          <a:p>
            <a:r>
              <a:rPr lang="en-US" sz="1000" i="1">
                <a:solidFill>
                  <a:schemeClr val="accent1"/>
                </a:solidFill>
              </a:rPr>
              <a:t>Selectively call Alpha</a:t>
            </a:r>
          </a:p>
        </p:txBody>
      </p:sp>
      <p:cxnSp>
        <p:nvCxnSpPr>
          <p:cNvPr id="2" name="Curved Connector 1">
            <a:extLst>
              <a:ext uri="{FF2B5EF4-FFF2-40B4-BE49-F238E27FC236}">
                <a16:creationId xmlns:a16="http://schemas.microsoft.com/office/drawing/2014/main" id="{EF56DB04-A753-BBB6-1498-BE38DA770745}"/>
              </a:ext>
            </a:extLst>
          </p:cNvPr>
          <p:cNvCxnSpPr>
            <a:cxnSpLocks/>
          </p:cNvCxnSpPr>
          <p:nvPr/>
        </p:nvCxnSpPr>
        <p:spPr>
          <a:xfrm flipH="1">
            <a:off x="1679857" y="5307922"/>
            <a:ext cx="559546" cy="651868"/>
          </a:xfrm>
          <a:prstGeom prst="curvedConnector4">
            <a:avLst>
              <a:gd name="adj1" fmla="val -40855"/>
              <a:gd name="adj2" fmla="val 13845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562DE84-BC5C-0FC8-3894-1DABD0E467D3}"/>
              </a:ext>
            </a:extLst>
          </p:cNvPr>
          <p:cNvSpPr txBox="1"/>
          <p:nvPr/>
        </p:nvSpPr>
        <p:spPr>
          <a:xfrm>
            <a:off x="-6489" y="6141990"/>
            <a:ext cx="3446703" cy="553998"/>
          </a:xfrm>
          <a:prstGeom prst="rect">
            <a:avLst/>
          </a:prstGeom>
          <a:noFill/>
        </p:spPr>
        <p:txBody>
          <a:bodyPr wrap="square" rtlCol="0">
            <a:spAutoFit/>
          </a:bodyPr>
          <a:lstStyle/>
          <a:p>
            <a:r>
              <a:rPr lang="en-US" sz="1000" i="1">
                <a:solidFill>
                  <a:schemeClr val="accent1"/>
                </a:solidFill>
              </a:rPr>
              <a:t>Once moved to Trench 3, user will forever remain in Trench 3. His Gamma Stack will be re-calculated every 30 days anniversary from 1</a:t>
            </a:r>
            <a:r>
              <a:rPr lang="en-US" sz="1000" i="1" baseline="30000">
                <a:solidFill>
                  <a:schemeClr val="accent1"/>
                </a:solidFill>
              </a:rPr>
              <a:t>st</a:t>
            </a:r>
            <a:r>
              <a:rPr lang="en-US" sz="1000" i="1">
                <a:solidFill>
                  <a:schemeClr val="accent1"/>
                </a:solidFill>
              </a:rPr>
              <a:t> Loan Disbursement Date</a:t>
            </a:r>
          </a:p>
        </p:txBody>
      </p:sp>
      <p:sp>
        <p:nvSpPr>
          <p:cNvPr id="7" name="Rectangle 6">
            <a:extLst>
              <a:ext uri="{FF2B5EF4-FFF2-40B4-BE49-F238E27FC236}">
                <a16:creationId xmlns:a16="http://schemas.microsoft.com/office/drawing/2014/main" id="{150E4FFD-2092-07A3-2EBC-8E6F83C469F8}"/>
              </a:ext>
            </a:extLst>
          </p:cNvPr>
          <p:cNvSpPr/>
          <p:nvPr/>
        </p:nvSpPr>
        <p:spPr>
          <a:xfrm>
            <a:off x="8147004" y="40342"/>
            <a:ext cx="518984" cy="231060"/>
          </a:xfrm>
          <a:prstGeom prst="rect">
            <a:avLst/>
          </a:prstGeom>
          <a:solidFill>
            <a:srgbClr val="F5F2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730B85-BE66-AD31-9426-D6BC26181DED}"/>
              </a:ext>
            </a:extLst>
          </p:cNvPr>
          <p:cNvSpPr/>
          <p:nvPr/>
        </p:nvSpPr>
        <p:spPr>
          <a:xfrm>
            <a:off x="10195471" y="36587"/>
            <a:ext cx="518984" cy="23106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8E19201-BDC7-D4C6-85A2-3502A3158EBB}"/>
              </a:ext>
            </a:extLst>
          </p:cNvPr>
          <p:cNvSpPr txBox="1"/>
          <p:nvPr/>
        </p:nvSpPr>
        <p:spPr>
          <a:xfrm>
            <a:off x="8596954" y="15244"/>
            <a:ext cx="1597026" cy="276999"/>
          </a:xfrm>
          <a:prstGeom prst="rect">
            <a:avLst/>
          </a:prstGeom>
          <a:noFill/>
        </p:spPr>
        <p:txBody>
          <a:bodyPr wrap="square" rtlCol="0">
            <a:spAutoFit/>
          </a:bodyPr>
          <a:lstStyle/>
          <a:p>
            <a:r>
              <a:rPr lang="en-US" sz="1200"/>
              <a:t>For Cash Loan only</a:t>
            </a:r>
          </a:p>
        </p:txBody>
      </p:sp>
      <p:sp>
        <p:nvSpPr>
          <p:cNvPr id="13" name="TextBox 12">
            <a:extLst>
              <a:ext uri="{FF2B5EF4-FFF2-40B4-BE49-F238E27FC236}">
                <a16:creationId xmlns:a16="http://schemas.microsoft.com/office/drawing/2014/main" id="{BD612867-8DC1-0DA0-6C3C-88D21D29CDC0}"/>
              </a:ext>
            </a:extLst>
          </p:cNvPr>
          <p:cNvSpPr txBox="1"/>
          <p:nvPr/>
        </p:nvSpPr>
        <p:spPr>
          <a:xfrm>
            <a:off x="10635862" y="22340"/>
            <a:ext cx="1841477" cy="276999"/>
          </a:xfrm>
          <a:prstGeom prst="rect">
            <a:avLst/>
          </a:prstGeom>
          <a:noFill/>
        </p:spPr>
        <p:txBody>
          <a:bodyPr wrap="square" rtlCol="0">
            <a:spAutoFit/>
          </a:bodyPr>
          <a:lstStyle/>
          <a:p>
            <a:r>
              <a:rPr lang="en-US" sz="1200"/>
              <a:t>For both Cash and SIL</a:t>
            </a:r>
          </a:p>
        </p:txBody>
      </p:sp>
    </p:spTree>
    <p:extLst>
      <p:ext uri="{BB962C8B-B14F-4D97-AF65-F5344CB8AC3E}">
        <p14:creationId xmlns:p14="http://schemas.microsoft.com/office/powerpoint/2010/main" val="13548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53784-6603-8120-3AEB-80CDBE4533D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B0742FE-7AAE-6E54-A0F5-9CAE4662392E}"/>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last_applied_loan_tenor</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96F06BEE-1A21-DCA2-830E-91A5416774E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20</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E43E616B-9B7E-B979-1090-4A85F24C67AB}"/>
              </a:ext>
            </a:extLst>
          </p:cNvPr>
          <p:cNvSpPr txBox="1">
            <a:spLocks/>
          </p:cNvSpPr>
          <p:nvPr/>
        </p:nvSpPr>
        <p:spPr>
          <a:xfrm>
            <a:off x="9982200" y="6462"/>
            <a:ext cx="1878871"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12</a:t>
            </a:r>
            <a:endParaRPr lang="en-US" sz="1800">
              <a:solidFill>
                <a:schemeClr val="bg2">
                  <a:lumMod val="49000"/>
                </a:schemeClr>
              </a:solidFill>
            </a:endParaRPr>
          </a:p>
        </p:txBody>
      </p:sp>
      <p:sp>
        <p:nvSpPr>
          <p:cNvPr id="4" name="TextBox 3">
            <a:extLst>
              <a:ext uri="{FF2B5EF4-FFF2-40B4-BE49-F238E27FC236}">
                <a16:creationId xmlns:a16="http://schemas.microsoft.com/office/drawing/2014/main" id="{129A3B76-A04B-C61B-5960-28949834072D}"/>
              </a:ext>
            </a:extLst>
          </p:cNvPr>
          <p:cNvSpPr txBox="1"/>
          <p:nvPr/>
        </p:nvSpPr>
        <p:spPr>
          <a:xfrm>
            <a:off x="6552854" y="1089402"/>
            <a:ext cx="4568173" cy="292388"/>
          </a:xfrm>
          <a:prstGeom prst="rect">
            <a:avLst/>
          </a:prstGeom>
          <a:noFill/>
        </p:spPr>
        <p:txBody>
          <a:bodyPr wrap="square" rtlCol="0">
            <a:spAutoFit/>
          </a:bodyPr>
          <a:lstStyle/>
          <a:p>
            <a:r>
              <a:rPr lang="en-US" sz="1300"/>
              <a:t>The tenor of the previously applied loan.</a:t>
            </a:r>
            <a:endParaRPr lang="en-IN" sz="1300"/>
          </a:p>
        </p:txBody>
      </p:sp>
      <p:sp>
        <p:nvSpPr>
          <p:cNvPr id="9" name="TextBox 8">
            <a:extLst>
              <a:ext uri="{FF2B5EF4-FFF2-40B4-BE49-F238E27FC236}">
                <a16:creationId xmlns:a16="http://schemas.microsoft.com/office/drawing/2014/main" id="{61665DC1-7E68-25DE-CF0B-D6B022202A7A}"/>
              </a:ext>
            </a:extLst>
          </p:cNvPr>
          <p:cNvSpPr txBox="1"/>
          <p:nvPr/>
        </p:nvSpPr>
        <p:spPr>
          <a:xfrm>
            <a:off x="7170634" y="2867632"/>
            <a:ext cx="3204672" cy="276999"/>
          </a:xfrm>
          <a:prstGeom prst="rect">
            <a:avLst/>
          </a:prstGeom>
          <a:noFill/>
        </p:spPr>
        <p:txBody>
          <a:bodyPr wrap="square" rtlCol="0">
            <a:spAutoFit/>
          </a:bodyPr>
          <a:lstStyle/>
          <a:p>
            <a:r>
              <a:rPr lang="en-US" sz="1200"/>
              <a:t>Train (</a:t>
            </a:r>
            <a:r>
              <a:rPr lang="en-IN" sz="1200" b="0" i="0" u="none" strike="noStrike">
                <a:solidFill>
                  <a:srgbClr val="000000"/>
                </a:solidFill>
                <a:effectLst/>
                <a:latin typeface="+mj-lt"/>
              </a:rPr>
              <a:t>01/01/2024 - 31/10/2024)</a:t>
            </a:r>
            <a:endParaRPr lang="en-IN" sz="1200"/>
          </a:p>
        </p:txBody>
      </p:sp>
      <p:pic>
        <p:nvPicPr>
          <p:cNvPr id="5" name="Picture 4">
            <a:extLst>
              <a:ext uri="{FF2B5EF4-FFF2-40B4-BE49-F238E27FC236}">
                <a16:creationId xmlns:a16="http://schemas.microsoft.com/office/drawing/2014/main" id="{680DF10C-9816-FB27-6696-41108E9F5406}"/>
              </a:ext>
            </a:extLst>
          </p:cNvPr>
          <p:cNvPicPr>
            <a:picLocks noChangeAspect="1"/>
          </p:cNvPicPr>
          <p:nvPr/>
        </p:nvPicPr>
        <p:blipFill>
          <a:blip r:embed="rId2"/>
          <a:stretch>
            <a:fillRect/>
          </a:stretch>
        </p:blipFill>
        <p:spPr>
          <a:xfrm>
            <a:off x="7170634" y="3144631"/>
            <a:ext cx="4642638" cy="2504762"/>
          </a:xfrm>
          <a:prstGeom prst="rect">
            <a:avLst/>
          </a:prstGeom>
        </p:spPr>
      </p:pic>
      <p:pic>
        <p:nvPicPr>
          <p:cNvPr id="13" name="Picture 12">
            <a:extLst>
              <a:ext uri="{FF2B5EF4-FFF2-40B4-BE49-F238E27FC236}">
                <a16:creationId xmlns:a16="http://schemas.microsoft.com/office/drawing/2014/main" id="{706B417A-5D33-52EB-E5F8-67DBA875BC50}"/>
              </a:ext>
            </a:extLst>
          </p:cNvPr>
          <p:cNvPicPr>
            <a:picLocks noChangeAspect="1"/>
          </p:cNvPicPr>
          <p:nvPr/>
        </p:nvPicPr>
        <p:blipFill>
          <a:blip r:embed="rId3"/>
          <a:stretch>
            <a:fillRect/>
          </a:stretch>
        </p:blipFill>
        <p:spPr>
          <a:xfrm>
            <a:off x="741480" y="1008677"/>
            <a:ext cx="4333875" cy="1419225"/>
          </a:xfrm>
          <a:prstGeom prst="rect">
            <a:avLst/>
          </a:prstGeom>
        </p:spPr>
      </p:pic>
      <p:pic>
        <p:nvPicPr>
          <p:cNvPr id="15" name="Picture 14">
            <a:extLst>
              <a:ext uri="{FF2B5EF4-FFF2-40B4-BE49-F238E27FC236}">
                <a16:creationId xmlns:a16="http://schemas.microsoft.com/office/drawing/2014/main" id="{5D828C1B-1111-8232-762D-7B0F51E14ECD}"/>
              </a:ext>
            </a:extLst>
          </p:cNvPr>
          <p:cNvPicPr>
            <a:picLocks noChangeAspect="1"/>
          </p:cNvPicPr>
          <p:nvPr/>
        </p:nvPicPr>
        <p:blipFill>
          <a:blip r:embed="rId4"/>
          <a:stretch>
            <a:fillRect/>
          </a:stretch>
        </p:blipFill>
        <p:spPr>
          <a:xfrm>
            <a:off x="741480" y="2602164"/>
            <a:ext cx="5259723" cy="3754186"/>
          </a:xfrm>
          <a:prstGeom prst="rect">
            <a:avLst/>
          </a:prstGeom>
        </p:spPr>
      </p:pic>
    </p:spTree>
    <p:extLst>
      <p:ext uri="{BB962C8B-B14F-4D97-AF65-F5344CB8AC3E}">
        <p14:creationId xmlns:p14="http://schemas.microsoft.com/office/powerpoint/2010/main" val="4235604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C533B-D662-0A29-D7BE-CBFBCB1AD5F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654FEC7-274D-746C-DEF6-071FC9161005}"/>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tx_med_days_bt_cash_out_trans</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7162EA50-7DF9-9AF0-DA5A-3292A29C6F8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21</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7C6121C5-2F04-D351-F8AA-1ED64784E7DC}"/>
              </a:ext>
            </a:extLst>
          </p:cNvPr>
          <p:cNvSpPr txBox="1">
            <a:spLocks/>
          </p:cNvSpPr>
          <p:nvPr/>
        </p:nvSpPr>
        <p:spPr>
          <a:xfrm>
            <a:off x="9982200" y="6462"/>
            <a:ext cx="1737997"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13</a:t>
            </a:r>
            <a:endParaRPr lang="en-US" sz="1800">
              <a:solidFill>
                <a:schemeClr val="bg2">
                  <a:lumMod val="49000"/>
                </a:schemeClr>
              </a:solidFill>
            </a:endParaRPr>
          </a:p>
        </p:txBody>
      </p:sp>
      <p:sp>
        <p:nvSpPr>
          <p:cNvPr id="4" name="TextBox 3">
            <a:extLst>
              <a:ext uri="{FF2B5EF4-FFF2-40B4-BE49-F238E27FC236}">
                <a16:creationId xmlns:a16="http://schemas.microsoft.com/office/drawing/2014/main" id="{AB5C996E-70E5-16E3-B2D2-09E369BD3919}"/>
              </a:ext>
            </a:extLst>
          </p:cNvPr>
          <p:cNvSpPr txBox="1"/>
          <p:nvPr/>
        </p:nvSpPr>
        <p:spPr>
          <a:xfrm>
            <a:off x="6683668" y="1172172"/>
            <a:ext cx="4350678" cy="292388"/>
          </a:xfrm>
          <a:prstGeom prst="rect">
            <a:avLst/>
          </a:prstGeom>
          <a:noFill/>
        </p:spPr>
        <p:txBody>
          <a:bodyPr wrap="square" rtlCol="0">
            <a:spAutoFit/>
          </a:bodyPr>
          <a:lstStyle/>
          <a:p>
            <a:r>
              <a:rPr lang="en-US" sz="1300"/>
              <a:t>The median number of days between cash-out transactions.</a:t>
            </a:r>
            <a:endParaRPr lang="en-IN" sz="1300"/>
          </a:p>
        </p:txBody>
      </p:sp>
      <p:sp>
        <p:nvSpPr>
          <p:cNvPr id="11" name="TextBox 10">
            <a:extLst>
              <a:ext uri="{FF2B5EF4-FFF2-40B4-BE49-F238E27FC236}">
                <a16:creationId xmlns:a16="http://schemas.microsoft.com/office/drawing/2014/main" id="{F497144C-1A6F-6E3A-0CA9-61DC05F8F40B}"/>
              </a:ext>
            </a:extLst>
          </p:cNvPr>
          <p:cNvSpPr txBox="1"/>
          <p:nvPr/>
        </p:nvSpPr>
        <p:spPr>
          <a:xfrm>
            <a:off x="7574410" y="3004406"/>
            <a:ext cx="3204672" cy="276999"/>
          </a:xfrm>
          <a:prstGeom prst="rect">
            <a:avLst/>
          </a:prstGeom>
          <a:noFill/>
        </p:spPr>
        <p:txBody>
          <a:bodyPr wrap="square" rtlCol="0">
            <a:spAutoFit/>
          </a:bodyPr>
          <a:lstStyle/>
          <a:p>
            <a:r>
              <a:rPr lang="en-US" sz="1200"/>
              <a:t>Train (</a:t>
            </a:r>
            <a:r>
              <a:rPr lang="en-IN" sz="1200" b="0" i="0" u="none" strike="noStrike">
                <a:solidFill>
                  <a:srgbClr val="000000"/>
                </a:solidFill>
                <a:effectLst/>
                <a:latin typeface="+mj-lt"/>
              </a:rPr>
              <a:t>01/01/2024 - 31/10/2024)</a:t>
            </a:r>
            <a:endParaRPr lang="en-IN" sz="1200"/>
          </a:p>
        </p:txBody>
      </p:sp>
      <p:pic>
        <p:nvPicPr>
          <p:cNvPr id="8" name="Picture 7">
            <a:extLst>
              <a:ext uri="{FF2B5EF4-FFF2-40B4-BE49-F238E27FC236}">
                <a16:creationId xmlns:a16="http://schemas.microsoft.com/office/drawing/2014/main" id="{86244788-1906-28CC-6A98-8DB33A4460B5}"/>
              </a:ext>
            </a:extLst>
          </p:cNvPr>
          <p:cNvPicPr>
            <a:picLocks noChangeAspect="1"/>
          </p:cNvPicPr>
          <p:nvPr/>
        </p:nvPicPr>
        <p:blipFill>
          <a:blip r:embed="rId2"/>
          <a:stretch>
            <a:fillRect/>
          </a:stretch>
        </p:blipFill>
        <p:spPr>
          <a:xfrm>
            <a:off x="1022058" y="935728"/>
            <a:ext cx="4486275" cy="1590675"/>
          </a:xfrm>
          <a:prstGeom prst="rect">
            <a:avLst/>
          </a:prstGeom>
        </p:spPr>
      </p:pic>
      <p:pic>
        <p:nvPicPr>
          <p:cNvPr id="13" name="Picture 12">
            <a:extLst>
              <a:ext uri="{FF2B5EF4-FFF2-40B4-BE49-F238E27FC236}">
                <a16:creationId xmlns:a16="http://schemas.microsoft.com/office/drawing/2014/main" id="{11D3EDDB-D182-2382-E6B1-3D35924C8E81}"/>
              </a:ext>
            </a:extLst>
          </p:cNvPr>
          <p:cNvPicPr>
            <a:picLocks noChangeAspect="1"/>
          </p:cNvPicPr>
          <p:nvPr/>
        </p:nvPicPr>
        <p:blipFill>
          <a:blip r:embed="rId3"/>
          <a:stretch>
            <a:fillRect/>
          </a:stretch>
        </p:blipFill>
        <p:spPr>
          <a:xfrm>
            <a:off x="1022058" y="2700471"/>
            <a:ext cx="5421471" cy="3655880"/>
          </a:xfrm>
          <a:prstGeom prst="rect">
            <a:avLst/>
          </a:prstGeom>
        </p:spPr>
      </p:pic>
      <p:pic>
        <p:nvPicPr>
          <p:cNvPr id="14" name="Picture 13">
            <a:extLst>
              <a:ext uri="{FF2B5EF4-FFF2-40B4-BE49-F238E27FC236}">
                <a16:creationId xmlns:a16="http://schemas.microsoft.com/office/drawing/2014/main" id="{B12A4E99-DDD5-36F0-7728-48E6E9187174}"/>
              </a:ext>
            </a:extLst>
          </p:cNvPr>
          <p:cNvPicPr>
            <a:picLocks noChangeAspect="1"/>
          </p:cNvPicPr>
          <p:nvPr/>
        </p:nvPicPr>
        <p:blipFill>
          <a:blip r:embed="rId4"/>
          <a:stretch>
            <a:fillRect/>
          </a:stretch>
        </p:blipFill>
        <p:spPr>
          <a:xfrm>
            <a:off x="7581475" y="3281404"/>
            <a:ext cx="4249610" cy="2187903"/>
          </a:xfrm>
          <a:prstGeom prst="rect">
            <a:avLst/>
          </a:prstGeom>
        </p:spPr>
      </p:pic>
    </p:spTree>
    <p:extLst>
      <p:ext uri="{BB962C8B-B14F-4D97-AF65-F5344CB8AC3E}">
        <p14:creationId xmlns:p14="http://schemas.microsoft.com/office/powerpoint/2010/main" val="1526267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E79C9C-81A8-C8ED-667D-E077B14739E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5A60CBC-5CE8-532B-8AD8-DF768C2FDB6C}"/>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tx_avg_days_bt_cash_in_trans</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CF43A270-8F69-8B3C-AB60-0FC71735E12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22</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16D1B9D7-F758-6F43-0D65-97C5DD13EC04}"/>
              </a:ext>
            </a:extLst>
          </p:cNvPr>
          <p:cNvSpPr txBox="1">
            <a:spLocks/>
          </p:cNvSpPr>
          <p:nvPr/>
        </p:nvSpPr>
        <p:spPr>
          <a:xfrm>
            <a:off x="9982200" y="6462"/>
            <a:ext cx="1872468"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14</a:t>
            </a:r>
            <a:endParaRPr lang="en-US" sz="1800">
              <a:solidFill>
                <a:schemeClr val="bg2">
                  <a:lumMod val="49000"/>
                </a:schemeClr>
              </a:solidFill>
            </a:endParaRPr>
          </a:p>
        </p:txBody>
      </p:sp>
      <p:sp>
        <p:nvSpPr>
          <p:cNvPr id="4" name="TextBox 3">
            <a:extLst>
              <a:ext uri="{FF2B5EF4-FFF2-40B4-BE49-F238E27FC236}">
                <a16:creationId xmlns:a16="http://schemas.microsoft.com/office/drawing/2014/main" id="{E493E493-D84A-4972-714F-AE63C6C38FC3}"/>
              </a:ext>
            </a:extLst>
          </p:cNvPr>
          <p:cNvSpPr txBox="1"/>
          <p:nvPr/>
        </p:nvSpPr>
        <p:spPr>
          <a:xfrm>
            <a:off x="6652333" y="1028085"/>
            <a:ext cx="4855291" cy="292388"/>
          </a:xfrm>
          <a:prstGeom prst="rect">
            <a:avLst/>
          </a:prstGeom>
          <a:noFill/>
        </p:spPr>
        <p:txBody>
          <a:bodyPr wrap="square" rtlCol="0">
            <a:spAutoFit/>
          </a:bodyPr>
          <a:lstStyle/>
          <a:p>
            <a:r>
              <a:rPr lang="en-US" sz="1300"/>
              <a:t>The average number of days between cash-in transactions.</a:t>
            </a:r>
            <a:endParaRPr lang="en-IN" sz="1300"/>
          </a:p>
        </p:txBody>
      </p:sp>
      <p:sp>
        <p:nvSpPr>
          <p:cNvPr id="10" name="TextBox 9">
            <a:extLst>
              <a:ext uri="{FF2B5EF4-FFF2-40B4-BE49-F238E27FC236}">
                <a16:creationId xmlns:a16="http://schemas.microsoft.com/office/drawing/2014/main" id="{49893BF5-88A6-6A70-13E6-93E391591A38}"/>
              </a:ext>
            </a:extLst>
          </p:cNvPr>
          <p:cNvSpPr txBox="1"/>
          <p:nvPr/>
        </p:nvSpPr>
        <p:spPr>
          <a:xfrm>
            <a:off x="7194134" y="2707500"/>
            <a:ext cx="3204672" cy="276999"/>
          </a:xfrm>
          <a:prstGeom prst="rect">
            <a:avLst/>
          </a:prstGeom>
          <a:noFill/>
        </p:spPr>
        <p:txBody>
          <a:bodyPr wrap="square" rtlCol="0">
            <a:spAutoFit/>
          </a:bodyPr>
          <a:lstStyle/>
          <a:p>
            <a:r>
              <a:rPr lang="en-US" sz="1200"/>
              <a:t>Train (</a:t>
            </a:r>
            <a:r>
              <a:rPr lang="en-IN" sz="1200" b="0" i="0" u="none" strike="noStrike">
                <a:solidFill>
                  <a:srgbClr val="000000"/>
                </a:solidFill>
                <a:effectLst/>
                <a:latin typeface="+mj-lt"/>
              </a:rPr>
              <a:t>01/01/2024 - 31/10/2024)</a:t>
            </a:r>
            <a:endParaRPr lang="en-IN" sz="1200"/>
          </a:p>
        </p:txBody>
      </p:sp>
      <p:pic>
        <p:nvPicPr>
          <p:cNvPr id="5" name="Picture 4">
            <a:extLst>
              <a:ext uri="{FF2B5EF4-FFF2-40B4-BE49-F238E27FC236}">
                <a16:creationId xmlns:a16="http://schemas.microsoft.com/office/drawing/2014/main" id="{04F08A9F-51F5-1ABD-462F-8A442BED8F37}"/>
              </a:ext>
            </a:extLst>
          </p:cNvPr>
          <p:cNvPicPr>
            <a:picLocks noChangeAspect="1"/>
          </p:cNvPicPr>
          <p:nvPr/>
        </p:nvPicPr>
        <p:blipFill>
          <a:blip r:embed="rId2"/>
          <a:stretch>
            <a:fillRect/>
          </a:stretch>
        </p:blipFill>
        <p:spPr>
          <a:xfrm>
            <a:off x="7163086" y="2984499"/>
            <a:ext cx="4190714" cy="2271343"/>
          </a:xfrm>
          <a:prstGeom prst="rect">
            <a:avLst/>
          </a:prstGeom>
        </p:spPr>
      </p:pic>
      <p:pic>
        <p:nvPicPr>
          <p:cNvPr id="11" name="Picture 10">
            <a:extLst>
              <a:ext uri="{FF2B5EF4-FFF2-40B4-BE49-F238E27FC236}">
                <a16:creationId xmlns:a16="http://schemas.microsoft.com/office/drawing/2014/main" id="{002B09B3-9B70-0906-68C2-28B44620E8CF}"/>
              </a:ext>
            </a:extLst>
          </p:cNvPr>
          <p:cNvPicPr>
            <a:picLocks noChangeAspect="1"/>
          </p:cNvPicPr>
          <p:nvPr/>
        </p:nvPicPr>
        <p:blipFill>
          <a:blip r:embed="rId3"/>
          <a:stretch>
            <a:fillRect/>
          </a:stretch>
        </p:blipFill>
        <p:spPr>
          <a:xfrm>
            <a:off x="873051" y="1028085"/>
            <a:ext cx="4600575" cy="1752600"/>
          </a:xfrm>
          <a:prstGeom prst="rect">
            <a:avLst/>
          </a:prstGeom>
        </p:spPr>
      </p:pic>
      <p:pic>
        <p:nvPicPr>
          <p:cNvPr id="13" name="Picture 12">
            <a:extLst>
              <a:ext uri="{FF2B5EF4-FFF2-40B4-BE49-F238E27FC236}">
                <a16:creationId xmlns:a16="http://schemas.microsoft.com/office/drawing/2014/main" id="{CB094232-178B-A2DD-ACCF-59DF3D6A8249}"/>
              </a:ext>
            </a:extLst>
          </p:cNvPr>
          <p:cNvPicPr>
            <a:picLocks noChangeAspect="1"/>
          </p:cNvPicPr>
          <p:nvPr/>
        </p:nvPicPr>
        <p:blipFill>
          <a:blip r:embed="rId4"/>
          <a:stretch>
            <a:fillRect/>
          </a:stretch>
        </p:blipFill>
        <p:spPr>
          <a:xfrm>
            <a:off x="838201" y="2974355"/>
            <a:ext cx="5605327" cy="3381995"/>
          </a:xfrm>
          <a:prstGeom prst="rect">
            <a:avLst/>
          </a:prstGeom>
        </p:spPr>
      </p:pic>
    </p:spTree>
    <p:extLst>
      <p:ext uri="{BB962C8B-B14F-4D97-AF65-F5344CB8AC3E}">
        <p14:creationId xmlns:p14="http://schemas.microsoft.com/office/powerpoint/2010/main" val="1969558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85E29A-358E-F865-7068-9BB99CDF333F}"/>
              </a:ext>
            </a:extLst>
          </p:cNvPr>
          <p:cNvSpPr/>
          <p:nvPr/>
        </p:nvSpPr>
        <p:spPr>
          <a:xfrm>
            <a:off x="0" y="0"/>
            <a:ext cx="12192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126E68C1-1703-73CF-D4D8-D10C96073FA1}"/>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sr-Latn-R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lang="en-US" smtClean="0"/>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F4D1EF7E-A717-2F60-65EA-522DDC724E9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Calibri"/>
              </a:rPr>
              <a:t>​</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9" name="Picture 6" descr="A purple text on a black background&#10;&#10;Description automatically generated">
            <a:extLst>
              <a:ext uri="{FF2B5EF4-FFF2-40B4-BE49-F238E27FC236}">
                <a16:creationId xmlns:a16="http://schemas.microsoft.com/office/drawing/2014/main" id="{01F4EF96-D230-0505-B825-D55DEAD4B206}"/>
              </a:ext>
            </a:extLst>
          </p:cNvPr>
          <p:cNvPicPr>
            <a:picLocks noChangeAspect="1"/>
          </p:cNvPicPr>
          <p:nvPr/>
        </p:nvPicPr>
        <p:blipFill rotWithShape="1">
          <a:blip r:embed="rId3"/>
          <a:srcRect l="15521" t="26850" r="16351" b="31078"/>
          <a:stretch/>
        </p:blipFill>
        <p:spPr>
          <a:xfrm>
            <a:off x="4102817" y="4736147"/>
            <a:ext cx="3973283" cy="1374564"/>
          </a:xfrm>
          <a:prstGeom prst="rect">
            <a:avLst/>
          </a:prstGeom>
        </p:spPr>
      </p:pic>
      <p:sp>
        <p:nvSpPr>
          <p:cNvPr id="2" name="TextBox 1">
            <a:extLst>
              <a:ext uri="{FF2B5EF4-FFF2-40B4-BE49-F238E27FC236}">
                <a16:creationId xmlns:a16="http://schemas.microsoft.com/office/drawing/2014/main" id="{3C262F3C-E8F8-3342-CA6A-355CE7891986}"/>
              </a:ext>
            </a:extLst>
          </p:cNvPr>
          <p:cNvSpPr txBox="1"/>
          <p:nvPr/>
        </p:nvSpPr>
        <p:spPr>
          <a:xfrm>
            <a:off x="3287179" y="1161824"/>
            <a:ext cx="561369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600" b="1" i="0" u="none" strike="noStrike" kern="1200" cap="none" spc="0" normalizeH="0" baseline="0" noProof="0">
                <a:ln>
                  <a:noFill/>
                </a:ln>
                <a:solidFill>
                  <a:prstClr val="white"/>
                </a:solidFill>
                <a:effectLst/>
                <a:uLnTx/>
                <a:uFillTx/>
                <a:latin typeface="Univers"/>
                <a:ea typeface="+mn-ea"/>
                <a:cs typeface="Calibri"/>
              </a:rPr>
              <a:t>THANK YOU!</a:t>
            </a:r>
            <a:endParaRPr kumimoji="0" lang="en-US" sz="3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909CC40F-4CB6-3B03-9F7A-7EC060E48F78}"/>
              </a:ext>
            </a:extLst>
          </p:cNvPr>
          <p:cNvSpPr txBox="1"/>
          <p:nvPr/>
        </p:nvSpPr>
        <p:spPr>
          <a:xfrm>
            <a:off x="4360075" y="3277609"/>
            <a:ext cx="3464886" cy="584775"/>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3200" b="1">
                <a:solidFill>
                  <a:srgbClr val="785AFF"/>
                </a:solidFill>
                <a:latin typeface="Calibri" panose="020F0502020204030204"/>
                <a:ea typeface="Calibri"/>
                <a:cs typeface="Calibri"/>
              </a:rPr>
              <a:t>Questions?</a:t>
            </a:r>
            <a:endParaRPr lang="en-US" b="1">
              <a:ea typeface="Calibri"/>
              <a:cs typeface="Calibri"/>
            </a:endParaRPr>
          </a:p>
        </p:txBody>
      </p:sp>
      <p:sp>
        <p:nvSpPr>
          <p:cNvPr id="6" name="Rectangle 5">
            <a:extLst>
              <a:ext uri="{FF2B5EF4-FFF2-40B4-BE49-F238E27FC236}">
                <a16:creationId xmlns:a16="http://schemas.microsoft.com/office/drawing/2014/main" id="{2A9F7BE9-5DE8-7366-47E1-FDCDFCD861DC}"/>
              </a:ext>
            </a:extLst>
          </p:cNvPr>
          <p:cNvSpPr/>
          <p:nvPr/>
        </p:nvSpPr>
        <p:spPr>
          <a:xfrm>
            <a:off x="0" y="4870173"/>
            <a:ext cx="12192000" cy="19878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Picture 6" descr="A purple text on a black background&#10;&#10;Description automatically generated">
            <a:extLst>
              <a:ext uri="{FF2B5EF4-FFF2-40B4-BE49-F238E27FC236}">
                <a16:creationId xmlns:a16="http://schemas.microsoft.com/office/drawing/2014/main" id="{E85B0D6F-9198-085C-1638-D57BAF113636}"/>
              </a:ext>
            </a:extLst>
          </p:cNvPr>
          <p:cNvPicPr>
            <a:picLocks noChangeAspect="1"/>
          </p:cNvPicPr>
          <p:nvPr/>
        </p:nvPicPr>
        <p:blipFill rotWithShape="1">
          <a:blip r:embed="rId3"/>
          <a:srcRect l="15521" t="26850" r="16351" b="31078"/>
          <a:stretch/>
        </p:blipFill>
        <p:spPr>
          <a:xfrm>
            <a:off x="4102817" y="4761547"/>
            <a:ext cx="3973283" cy="1374564"/>
          </a:xfrm>
          <a:prstGeom prst="rect">
            <a:avLst/>
          </a:prstGeom>
        </p:spPr>
      </p:pic>
      <p:sp>
        <p:nvSpPr>
          <p:cNvPr id="10" name="TextBox 9">
            <a:extLst>
              <a:ext uri="{FF2B5EF4-FFF2-40B4-BE49-F238E27FC236}">
                <a16:creationId xmlns:a16="http://schemas.microsoft.com/office/drawing/2014/main" id="{8663649A-E7C1-731C-965D-931D10C7C5F5}"/>
              </a:ext>
            </a:extLst>
          </p:cNvPr>
          <p:cNvSpPr txBox="1"/>
          <p:nvPr/>
        </p:nvSpPr>
        <p:spPr>
          <a:xfrm>
            <a:off x="4329594" y="5948673"/>
            <a:ext cx="396475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785AFF"/>
                </a:solidFill>
                <a:effectLst/>
                <a:uLnTx/>
                <a:uFillTx/>
                <a:latin typeface="Univers"/>
                <a:ea typeface="+mn-ea"/>
                <a:cs typeface="Calibri"/>
              </a:rPr>
              <a:t>tonikbank.com</a:t>
            </a:r>
            <a:endParaRPr kumimoji="0" lang="en-US" sz="4000" b="0" i="0" u="none" strike="noStrike" kern="1200" cap="none" spc="0" normalizeH="0" baseline="0" noProof="0">
              <a:ln>
                <a:noFill/>
              </a:ln>
              <a:solidFill>
                <a:srgbClr val="785AFF"/>
              </a:solidFill>
              <a:effectLst/>
              <a:uLnTx/>
              <a:uFillTx/>
              <a:latin typeface="Univers"/>
              <a:ea typeface="+mn-ea"/>
              <a:cs typeface="+mn-cs"/>
            </a:endParaRPr>
          </a:p>
        </p:txBody>
      </p:sp>
    </p:spTree>
    <p:extLst>
      <p:ext uri="{BB962C8B-B14F-4D97-AF65-F5344CB8AC3E}">
        <p14:creationId xmlns:p14="http://schemas.microsoft.com/office/powerpoint/2010/main" val="1963089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E8DE95-58BE-92CB-82D9-84D20AF25355}"/>
              </a:ext>
            </a:extLst>
          </p:cNvPr>
          <p:cNvSpPr>
            <a:spLocks noGrp="1"/>
          </p:cNvSpPr>
          <p:nvPr>
            <p:ph type="sldNum" sz="quarter" idx="12"/>
          </p:nvPr>
        </p:nvSpPr>
        <p:spPr/>
        <p:txBody>
          <a:bodyPr/>
          <a:lstStyle/>
          <a:p>
            <a:fld id="{C7F0D36C-296C-4C41-928D-13DEBF2E67EF}" type="slidenum">
              <a:rPr lang="en-PH" smtClean="0"/>
              <a:pPr/>
              <a:t>24</a:t>
            </a:fld>
            <a:endParaRPr lang="en-PH"/>
          </a:p>
        </p:txBody>
      </p:sp>
      <p:sp>
        <p:nvSpPr>
          <p:cNvPr id="5" name="TextBox 4">
            <a:extLst>
              <a:ext uri="{FF2B5EF4-FFF2-40B4-BE49-F238E27FC236}">
                <a16:creationId xmlns:a16="http://schemas.microsoft.com/office/drawing/2014/main" id="{54CC8922-D6AC-E5F8-D9D3-B497A3E1C536}"/>
              </a:ext>
            </a:extLst>
          </p:cNvPr>
          <p:cNvSpPr txBox="1"/>
          <p:nvPr/>
        </p:nvSpPr>
        <p:spPr>
          <a:xfrm>
            <a:off x="1031897" y="0"/>
            <a:ext cx="10128205" cy="6804427"/>
          </a:xfrm>
          <a:prstGeom prst="rect">
            <a:avLst/>
          </a:prstGeom>
          <a:noFill/>
        </p:spPr>
        <p:txBody>
          <a:bodyPr wrap="square" rtlCol="0">
            <a:spAutoFit/>
          </a:bodyPr>
          <a:lstStyle/>
          <a:p>
            <a:pPr algn="l">
              <a:spcBef>
                <a:spcPts val="150"/>
              </a:spcBef>
              <a:spcAft>
                <a:spcPts val="450"/>
              </a:spcAft>
            </a:pPr>
            <a:r>
              <a:rPr lang="en-US" sz="800" b="1" i="1">
                <a:solidFill>
                  <a:srgbClr val="424242"/>
                </a:solidFill>
                <a:effectLst/>
                <a:latin typeface="Calibri" panose="020F0502020204030204" pitchFamily="34" charset="0"/>
                <a:ea typeface="Calibri" panose="020F0502020204030204" pitchFamily="34" charset="0"/>
                <a:cs typeface="Calibri" panose="020F0502020204030204" pitchFamily="34" charset="0"/>
              </a:rPr>
              <a:t>Types of Jira Tickets</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Alleged Inappropriate Behavior – ECA</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inappropriate behavior by External Collections Agency.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BKYC Limit Reference Update</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to update the BKYC limit reference.</a:t>
            </a:r>
          </a:p>
          <a:p>
            <a:pPr marL="171450" indent="-171450" algn="l">
              <a:spcAft>
                <a:spcPts val="600"/>
              </a:spcAft>
              <a:buFont typeface="Arial" panose="020B0604020202020204" pitchFamily="34" charset="0"/>
              <a:buChar char="•"/>
            </a:pP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a:t>
            </a: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Outbound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related to outbound communications.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Service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General service-related inquiries or complaints.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Late Payment Fee Dispute</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Disputes regarding late payment fees.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Details Change</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to change personal or account details.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General Inquiries</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Miscellaneous questions or information requests.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Card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or inquiries related to credit or debit cards.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Others</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Any other types of tickets not categorized elsewhere.</a:t>
            </a:r>
          </a:p>
          <a:p>
            <a:pPr marL="171450" indent="-171450" algn="l">
              <a:spcAft>
                <a:spcPts val="600"/>
              </a:spcAft>
              <a:buFont typeface="Arial" panose="020B0604020202020204" pitchFamily="34" charset="0"/>
              <a:buChar char="•"/>
            </a:pP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a:t>
            </a: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Customer Reported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reported directly by the customer. Alleged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Inappropriate Behavior – ICA</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inappropriate behavior by Internal Collection Agent.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Suspicious</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suspicious activities or transactions.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KYC Related Self Service</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related to self-service KYC processes.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Error Encountered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errors encountered during usage. Slow Response: Complaints about slow response times.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Page Cannot be Displayed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where a webpage cannot be displayed.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Complaint for Collections</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Complaints related to collection processes.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Login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related to logging into accounts.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Lost Device</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lost devices.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Transaction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or inquiries related to transactions.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Fraud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fraudulent activities.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Process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related to specific processes.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Product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Inquiries or complaints about products.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KYC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related to KYC processes.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Stop Collection Notice Request</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to stop collection notices.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CDD Review</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for Customer Due Diligence reviews.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Account Recon</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for account reconciliation.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Payment Arrangement Request</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to arrange payment schedules.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Account Limit Blocking/Unblocking</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Requests to block or unblock account limits.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EDD CDD Review</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Enhanced Due Diligence and Customer Due Diligence reviews.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Account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General account-related issues.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Charge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Inquiries or disputes related to charges.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Mobile Number Related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Issues related to mobile numbers</a:t>
            </a: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 </a:t>
            </a:r>
          </a:p>
          <a:p>
            <a:pPr marL="171450" indent="-171450" algn="l">
              <a:spcAft>
                <a:spcPts val="600"/>
              </a:spcAft>
              <a:buFont typeface="Arial" panose="020B0604020202020204" pitchFamily="34" charset="0"/>
              <a:buChar char="•"/>
            </a:pPr>
            <a:r>
              <a:rPr lang="en-US" sz="800" b="1" i="0">
                <a:solidFill>
                  <a:srgbClr val="424242"/>
                </a:solidFill>
                <a:effectLst/>
                <a:latin typeface="Calibri" panose="020F0502020204030204" pitchFamily="34" charset="0"/>
                <a:ea typeface="Calibri" panose="020F0502020204030204" pitchFamily="34" charset="0"/>
                <a:cs typeface="Calibri" panose="020F0502020204030204" pitchFamily="34" charset="0"/>
              </a:rPr>
              <a:t>Lost Card</a:t>
            </a:r>
            <a:r>
              <a:rPr lang="en-US" sz="800" b="0" i="0">
                <a:solidFill>
                  <a:srgbClr val="424242"/>
                </a:solidFill>
                <a:effectLst/>
                <a:latin typeface="Calibri" panose="020F0502020204030204" pitchFamily="34" charset="0"/>
                <a:ea typeface="Calibri" panose="020F0502020204030204" pitchFamily="34" charset="0"/>
                <a:cs typeface="Calibri" panose="020F0502020204030204" pitchFamily="34" charset="0"/>
              </a:rPr>
              <a:t>: Reports of lost cards.</a:t>
            </a:r>
          </a:p>
        </p:txBody>
      </p:sp>
      <p:sp>
        <p:nvSpPr>
          <p:cNvPr id="6" name="Arrow: Left 5">
            <a:hlinkClick r:id="rId2" action="ppaction://hlinksldjump"/>
            <a:extLst>
              <a:ext uri="{FF2B5EF4-FFF2-40B4-BE49-F238E27FC236}">
                <a16:creationId xmlns:a16="http://schemas.microsoft.com/office/drawing/2014/main" id="{F132D637-77A1-C20A-2C0E-410BCF72D35E}"/>
              </a:ext>
            </a:extLst>
          </p:cNvPr>
          <p:cNvSpPr/>
          <p:nvPr/>
        </p:nvSpPr>
        <p:spPr>
          <a:xfrm>
            <a:off x="8726905" y="2237874"/>
            <a:ext cx="1636295" cy="818147"/>
          </a:xfrm>
          <a:prstGeom prst="lef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a:ln w="0"/>
                <a:solidFill>
                  <a:schemeClr val="tx1"/>
                </a:solidFill>
                <a:effectLst>
                  <a:outerShdw blurRad="38100" dist="19050" dir="2700000" algn="tl" rotWithShape="0">
                    <a:schemeClr val="dk1">
                      <a:alpha val="40000"/>
                    </a:schemeClr>
                  </a:outerShdw>
                </a:effectLst>
              </a:rPr>
              <a:t>Back</a:t>
            </a:r>
          </a:p>
        </p:txBody>
      </p:sp>
    </p:spTree>
    <p:extLst>
      <p:ext uri="{BB962C8B-B14F-4D97-AF65-F5344CB8AC3E}">
        <p14:creationId xmlns:p14="http://schemas.microsoft.com/office/powerpoint/2010/main" val="2945971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E6954B-206D-9346-2C36-3C74718623F1}"/>
              </a:ext>
            </a:extLst>
          </p:cNvPr>
          <p:cNvSpPr>
            <a:spLocks noGrp="1"/>
          </p:cNvSpPr>
          <p:nvPr>
            <p:ph type="sldNum" sz="quarter" idx="12"/>
          </p:nvPr>
        </p:nvSpPr>
        <p:spPr/>
        <p:txBody>
          <a:bodyPr/>
          <a:lstStyle/>
          <a:p>
            <a:fld id="{C7F0D36C-296C-4C41-928D-13DEBF2E67EF}" type="slidenum">
              <a:rPr lang="en-PH" smtClean="0"/>
              <a:pPr/>
              <a:t>3</a:t>
            </a:fld>
            <a:endParaRPr lang="en-PH"/>
          </a:p>
        </p:txBody>
      </p:sp>
      <p:sp>
        <p:nvSpPr>
          <p:cNvPr id="3" name="Title 2">
            <a:extLst>
              <a:ext uri="{FF2B5EF4-FFF2-40B4-BE49-F238E27FC236}">
                <a16:creationId xmlns:a16="http://schemas.microsoft.com/office/drawing/2014/main" id="{3EF55BC6-CD34-B597-F8F2-C2ABB9011218}"/>
              </a:ext>
            </a:extLst>
          </p:cNvPr>
          <p:cNvSpPr>
            <a:spLocks noGrp="1"/>
          </p:cNvSpPr>
          <p:nvPr>
            <p:ph type="title"/>
          </p:nvPr>
        </p:nvSpPr>
        <p:spPr>
          <a:xfrm>
            <a:off x="836384" y="484414"/>
            <a:ext cx="10369550" cy="484850"/>
          </a:xfrm>
        </p:spPr>
        <p:txBody>
          <a:bodyPr>
            <a:normAutofit fontScale="90000"/>
          </a:bodyPr>
          <a:lstStyle/>
          <a:p>
            <a:r>
              <a:rPr lang="en-US">
                <a:cs typeface="Calibri" panose="020F0502020204030204" pitchFamily="34" charset="0"/>
              </a:rPr>
              <a:t>Cash Loan B Score Transaction Scorecard was developed on Trench 3 users</a:t>
            </a:r>
          </a:p>
        </p:txBody>
      </p:sp>
      <p:graphicFrame>
        <p:nvGraphicFramePr>
          <p:cNvPr id="8" name="Table 7">
            <a:extLst>
              <a:ext uri="{FF2B5EF4-FFF2-40B4-BE49-F238E27FC236}">
                <a16:creationId xmlns:a16="http://schemas.microsoft.com/office/drawing/2014/main" id="{8A337983-A29B-91DE-47DF-D2115C7F5EEA}"/>
              </a:ext>
            </a:extLst>
          </p:cNvPr>
          <p:cNvGraphicFramePr>
            <a:graphicFrameLocks noGrp="1"/>
          </p:cNvGraphicFramePr>
          <p:nvPr>
            <p:extLst>
              <p:ext uri="{D42A27DB-BD31-4B8C-83A1-F6EECF244321}">
                <p14:modId xmlns:p14="http://schemas.microsoft.com/office/powerpoint/2010/main" val="1554204618"/>
              </p:ext>
            </p:extLst>
          </p:nvPr>
        </p:nvGraphicFramePr>
        <p:xfrm>
          <a:off x="1400174" y="1419256"/>
          <a:ext cx="8228457" cy="2136448"/>
        </p:xfrm>
        <a:graphic>
          <a:graphicData uri="http://schemas.openxmlformats.org/drawingml/2006/table">
            <a:tbl>
              <a:tblPr firstRow="1" bandRow="1"/>
              <a:tblGrid>
                <a:gridCol w="1787562">
                  <a:extLst>
                    <a:ext uri="{9D8B030D-6E8A-4147-A177-3AD203B41FA5}">
                      <a16:colId xmlns:a16="http://schemas.microsoft.com/office/drawing/2014/main" val="4114134567"/>
                    </a:ext>
                  </a:extLst>
                </a:gridCol>
                <a:gridCol w="2156423">
                  <a:extLst>
                    <a:ext uri="{9D8B030D-6E8A-4147-A177-3AD203B41FA5}">
                      <a16:colId xmlns:a16="http://schemas.microsoft.com/office/drawing/2014/main" val="337368678"/>
                    </a:ext>
                  </a:extLst>
                </a:gridCol>
                <a:gridCol w="709350">
                  <a:extLst>
                    <a:ext uri="{9D8B030D-6E8A-4147-A177-3AD203B41FA5}">
                      <a16:colId xmlns:a16="http://schemas.microsoft.com/office/drawing/2014/main" val="898630896"/>
                    </a:ext>
                  </a:extLst>
                </a:gridCol>
                <a:gridCol w="2454350">
                  <a:extLst>
                    <a:ext uri="{9D8B030D-6E8A-4147-A177-3AD203B41FA5}">
                      <a16:colId xmlns:a16="http://schemas.microsoft.com/office/drawing/2014/main" val="642725022"/>
                    </a:ext>
                  </a:extLst>
                </a:gridCol>
                <a:gridCol w="1120772">
                  <a:extLst>
                    <a:ext uri="{9D8B030D-6E8A-4147-A177-3AD203B41FA5}">
                      <a16:colId xmlns:a16="http://schemas.microsoft.com/office/drawing/2014/main" val="2992254134"/>
                    </a:ext>
                  </a:extLst>
                </a:gridCol>
              </a:tblGrid>
              <a:tr h="497093">
                <a:tc>
                  <a:txBody>
                    <a:bodyPr/>
                    <a:lstStyle/>
                    <a:p>
                      <a:pPr algn="l" fontAlgn="ctr"/>
                      <a:r>
                        <a:rPr lang="en-IN" sz="1400" b="0" i="0" u="none" strike="noStrike">
                          <a:solidFill>
                            <a:srgbClr val="FFFFFF"/>
                          </a:solidFill>
                          <a:effectLst/>
                          <a:latin typeface="+mj-lt"/>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400" b="1" i="0" u="none" strike="noStrike">
                          <a:solidFill>
                            <a:srgbClr val="FFFFFF"/>
                          </a:solidFill>
                          <a:effectLst/>
                          <a:latin typeface="+mj-lt"/>
                        </a:rPr>
                        <a:t>Loan Disbursement Date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400" b="1" i="0" u="none" strike="noStrike">
                          <a:solidFill>
                            <a:srgbClr val="FFFFFF"/>
                          </a:solidFill>
                          <a:effectLst/>
                          <a:latin typeface="+mj-lt"/>
                        </a:rPr>
                        <a:t># Count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400" b="1" i="0" u="none" strike="noStrike">
                          <a:solidFill>
                            <a:srgbClr val="FFFFFF"/>
                          </a:solidFill>
                          <a:effectLst/>
                          <a:latin typeface="+mj-lt"/>
                        </a:rPr>
                        <a:t># Bad (FSPD30) Cash Loans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400" b="1" i="0" u="none" strike="noStrike">
                          <a:solidFill>
                            <a:srgbClr val="FFFFFF"/>
                          </a:solidFill>
                          <a:effectLst/>
                          <a:latin typeface="+mj-lt"/>
                        </a:rPr>
                        <a:t>FSPD30 rate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22457786"/>
                  </a:ext>
                </a:extLst>
              </a:tr>
              <a:tr h="327871">
                <a:tc>
                  <a:txBody>
                    <a:bodyPr/>
                    <a:lstStyle/>
                    <a:p>
                      <a:pPr algn="l" rtl="0" fontAlgn="ctr"/>
                      <a:r>
                        <a:rPr lang="en-IN" sz="1400" b="0" i="0" u="none" strike="noStrike">
                          <a:solidFill>
                            <a:srgbClr val="000000"/>
                          </a:solidFill>
                          <a:effectLst/>
                          <a:latin typeface="+mj-lt"/>
                        </a:rPr>
                        <a:t>Training</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Univers LT"/>
                        </a:rPr>
                        <a:t>01/01/2024 - 31/10/2024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11,653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1,116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9.6%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05359116"/>
                  </a:ext>
                </a:extLst>
              </a:tr>
              <a:tr h="327871">
                <a:tc>
                  <a:txBody>
                    <a:bodyPr/>
                    <a:lstStyle/>
                    <a:p>
                      <a:pPr algn="l" rtl="0" fontAlgn="ctr"/>
                      <a:r>
                        <a:rPr lang="en-IN" sz="1400" b="0" i="0" u="none" strike="noStrike">
                          <a:solidFill>
                            <a:srgbClr val="000000"/>
                          </a:solidFill>
                          <a:effectLst/>
                          <a:latin typeface="+mj-lt"/>
                        </a:rPr>
                        <a:t>Nov (Validation)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Univers LT"/>
                        </a:rPr>
                        <a:t>01/11/2024 - 30/11/2024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1,638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137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8.4%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13110359"/>
                  </a:ext>
                </a:extLst>
              </a:tr>
              <a:tr h="327871">
                <a:tc>
                  <a:txBody>
                    <a:bodyPr/>
                    <a:lstStyle/>
                    <a:p>
                      <a:pPr algn="l" rtl="0" fontAlgn="ctr"/>
                      <a:r>
                        <a:rPr lang="en-IN" sz="1400" b="0" i="0" u="none" strike="noStrike">
                          <a:solidFill>
                            <a:srgbClr val="000000"/>
                          </a:solidFill>
                          <a:effectLst/>
                          <a:latin typeface="+mj-lt"/>
                        </a:rPr>
                        <a:t>Dec (Test)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Univers LT"/>
                        </a:rPr>
                        <a:t>01/12/2024 - 31/12/2024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2,314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258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11.1%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12773202"/>
                  </a:ext>
                </a:extLst>
              </a:tr>
              <a:tr h="327871">
                <a:tc>
                  <a:txBody>
                    <a:bodyPr/>
                    <a:lstStyle/>
                    <a:p>
                      <a:pPr algn="l" rtl="0" fontAlgn="ctr"/>
                      <a:r>
                        <a:rPr lang="en-IN" sz="1400" b="0" i="0" u="none" strike="noStrike">
                          <a:solidFill>
                            <a:srgbClr val="000000"/>
                          </a:solidFill>
                          <a:effectLst/>
                          <a:latin typeface="+mj-lt"/>
                        </a:rPr>
                        <a:t>Jan (OOT)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Univers LT"/>
                        </a:rPr>
                        <a:t>01/01/2025 - 31/01/2025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2,591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270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IN" sz="1400" b="0" i="0" u="none" strike="noStrike">
                          <a:solidFill>
                            <a:srgbClr val="000000"/>
                          </a:solidFill>
                          <a:effectLst/>
                          <a:latin typeface="Univers LT"/>
                        </a:rPr>
                        <a:t>10.4%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1419388"/>
                  </a:ext>
                </a:extLst>
              </a:tr>
              <a:tr h="327871">
                <a:tc>
                  <a:txBody>
                    <a:bodyPr/>
                    <a:lstStyle/>
                    <a:p>
                      <a:pPr algn="l" rtl="0" fontAlgn="ctr"/>
                      <a:r>
                        <a:rPr lang="en-US" sz="1400" b="0" i="0" u="none" strike="noStrike">
                          <a:solidFill>
                            <a:srgbClr val="000000"/>
                          </a:solidFill>
                          <a:effectLst/>
                          <a:latin typeface="+mj-lt"/>
                        </a:rPr>
                        <a:t>Feb (OOT)</a:t>
                      </a:r>
                      <a:endParaRPr lang="en-IN" sz="1400" b="0" i="0" u="none" strike="noStrike">
                        <a:solidFill>
                          <a:srgbClr val="000000"/>
                        </a:solidFill>
                        <a:effectLst/>
                        <a:latin typeface="+mj-lt"/>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IN" sz="1400" b="0" i="0" u="none" strike="noStrike">
                          <a:solidFill>
                            <a:srgbClr val="000000"/>
                          </a:solidFill>
                          <a:effectLst/>
                          <a:latin typeface="+mn-lt"/>
                        </a:rPr>
                        <a:t>01/02/2025 - 29/02/2025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US" sz="1400" b="0" i="0" u="none" strike="noStrike">
                          <a:solidFill>
                            <a:srgbClr val="000000"/>
                          </a:solidFill>
                          <a:effectLst/>
                          <a:latin typeface="Univers LT"/>
                        </a:rPr>
                        <a:t>3,115</a:t>
                      </a:r>
                      <a:endParaRPr lang="en-IN" sz="1400" b="0" i="0" u="none" strike="noStrike">
                        <a:solidFill>
                          <a:srgbClr val="000000"/>
                        </a:solidFill>
                        <a:effectLst/>
                        <a:latin typeface="Univers LT"/>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US" sz="1400" b="0" i="0" u="none" strike="noStrike">
                          <a:solidFill>
                            <a:srgbClr val="000000"/>
                          </a:solidFill>
                          <a:effectLst/>
                          <a:latin typeface="Univers LT"/>
                        </a:rPr>
                        <a:t>361</a:t>
                      </a:r>
                      <a:endParaRPr lang="en-IN" sz="1400" b="0" i="0" u="none" strike="noStrike">
                        <a:solidFill>
                          <a:srgbClr val="000000"/>
                        </a:solidFill>
                        <a:effectLst/>
                        <a:latin typeface="Univers LT"/>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rtl="0" fontAlgn="ctr"/>
                      <a:r>
                        <a:rPr lang="en-US" sz="1400" b="0" i="0" u="none" strike="noStrike">
                          <a:solidFill>
                            <a:srgbClr val="000000"/>
                          </a:solidFill>
                          <a:effectLst/>
                          <a:latin typeface="Univers LT"/>
                        </a:rPr>
                        <a:t>11.6%</a:t>
                      </a:r>
                      <a:endParaRPr lang="en-IN" sz="1400" b="0" i="0" u="none" strike="noStrike">
                        <a:solidFill>
                          <a:srgbClr val="000000"/>
                        </a:solidFill>
                        <a:effectLst/>
                        <a:latin typeface="Univers LT"/>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82922531"/>
                  </a:ext>
                </a:extLst>
              </a:tr>
            </a:tbl>
          </a:graphicData>
        </a:graphic>
      </p:graphicFrame>
      <p:graphicFrame>
        <p:nvGraphicFramePr>
          <p:cNvPr id="6" name="Table 5">
            <a:extLst>
              <a:ext uri="{FF2B5EF4-FFF2-40B4-BE49-F238E27FC236}">
                <a16:creationId xmlns:a16="http://schemas.microsoft.com/office/drawing/2014/main" id="{DA8EABFB-D9B0-69C7-6E76-53A656CEC9F1}"/>
              </a:ext>
            </a:extLst>
          </p:cNvPr>
          <p:cNvGraphicFramePr>
            <a:graphicFrameLocks noGrp="1"/>
          </p:cNvGraphicFramePr>
          <p:nvPr>
            <p:extLst>
              <p:ext uri="{D42A27DB-BD31-4B8C-83A1-F6EECF244321}">
                <p14:modId xmlns:p14="http://schemas.microsoft.com/office/powerpoint/2010/main" val="2458270329"/>
              </p:ext>
            </p:extLst>
          </p:nvPr>
        </p:nvGraphicFramePr>
        <p:xfrm>
          <a:off x="1870194" y="4111594"/>
          <a:ext cx="6726876" cy="1418590"/>
        </p:xfrm>
        <a:graphic>
          <a:graphicData uri="http://schemas.openxmlformats.org/drawingml/2006/table">
            <a:tbl>
              <a:tblPr>
                <a:tableStyleId>{5C22544A-7EE6-4342-B048-85BDC9FD1C3A}</a:tableStyleId>
              </a:tblPr>
              <a:tblGrid>
                <a:gridCol w="4489645">
                  <a:extLst>
                    <a:ext uri="{9D8B030D-6E8A-4147-A177-3AD203B41FA5}">
                      <a16:colId xmlns:a16="http://schemas.microsoft.com/office/drawing/2014/main" val="3708430516"/>
                    </a:ext>
                  </a:extLst>
                </a:gridCol>
                <a:gridCol w="2237231">
                  <a:extLst>
                    <a:ext uri="{9D8B030D-6E8A-4147-A177-3AD203B41FA5}">
                      <a16:colId xmlns:a16="http://schemas.microsoft.com/office/drawing/2014/main" val="1125844632"/>
                    </a:ext>
                  </a:extLst>
                </a:gridCol>
              </a:tblGrid>
              <a:tr h="196850">
                <a:tc gridSpan="2">
                  <a:txBody>
                    <a:bodyPr/>
                    <a:lstStyle/>
                    <a:p>
                      <a:pPr algn="l" fontAlgn="ctr"/>
                      <a:r>
                        <a:rPr lang="en-US" sz="1300" u="none" strike="noStrike">
                          <a:effectLst/>
                        </a:rPr>
                        <a:t>Type of 2nd Onwards Disbursed Loans Used for Modeling – Cash Offer</a:t>
                      </a:r>
                    </a:p>
                    <a:p>
                      <a:pPr algn="l" fontAlgn="ctr"/>
                      <a:endParaRPr lang="en-US" sz="1300" b="0" i="0" u="none" strike="noStrike">
                        <a:solidFill>
                          <a:srgbClr val="424242"/>
                        </a:solidFill>
                        <a:effectLst/>
                        <a:latin typeface="Univers" panose="020B0503020202020204" pitchFamily="34" charset="0"/>
                      </a:endParaRPr>
                    </a:p>
                  </a:txBody>
                  <a:tcPr marL="6350" marR="6350" marT="635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b"/>
                      <a:endParaRPr lang="en-IN" sz="1300" b="0" i="0" u="none" strike="noStrike">
                        <a:solidFill>
                          <a:srgbClr val="000000"/>
                        </a:solidFill>
                        <a:effectLst/>
                        <a:latin typeface="Univers" panose="020B0503020202020204" pitchFamily="34" charset="0"/>
                      </a:endParaRPr>
                    </a:p>
                  </a:txBody>
                  <a:tcPr marL="6350" marR="6350" marT="6350" marB="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7991506"/>
                  </a:ext>
                </a:extLst>
              </a:tr>
              <a:tr h="196850">
                <a:tc>
                  <a:txBody>
                    <a:bodyPr/>
                    <a:lstStyle/>
                    <a:p>
                      <a:pPr algn="l" fontAlgn="t"/>
                      <a:r>
                        <a:rPr lang="en-US" sz="1300" b="1" u="none" strike="noStrike">
                          <a:solidFill>
                            <a:schemeClr val="bg1"/>
                          </a:solidFill>
                          <a:effectLst/>
                        </a:rPr>
                        <a:t>Loan Type Used in Modeling</a:t>
                      </a:r>
                      <a:endParaRPr lang="en-US" sz="1300" b="1" i="0" u="none" strike="noStrike">
                        <a:solidFill>
                          <a:schemeClr val="bg1"/>
                        </a:solidFill>
                        <a:effectLst/>
                        <a:latin typeface="Univers" panose="020B0503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tc>
                  <a:txBody>
                    <a:bodyPr/>
                    <a:lstStyle/>
                    <a:p>
                      <a:pPr algn="l" fontAlgn="t"/>
                      <a:r>
                        <a:rPr lang="en-US" sz="1300" b="1" u="none" strike="noStrike">
                          <a:solidFill>
                            <a:schemeClr val="bg1"/>
                          </a:solidFill>
                          <a:effectLst/>
                        </a:rPr>
                        <a:t>Type of Previous Disbursed Loan</a:t>
                      </a:r>
                      <a:endParaRPr lang="en-US" sz="1300" b="1" i="0" u="none" strike="noStrike">
                        <a:solidFill>
                          <a:schemeClr val="bg1"/>
                        </a:solidFill>
                        <a:effectLst/>
                        <a:latin typeface="Univers" panose="020B0503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7030A0"/>
                    </a:solidFill>
                  </a:tcPr>
                </a:tc>
                <a:extLst>
                  <a:ext uri="{0D108BD9-81ED-4DB2-BD59-A6C34878D82A}">
                    <a16:rowId xmlns:a16="http://schemas.microsoft.com/office/drawing/2014/main" val="2443691261"/>
                  </a:ext>
                </a:extLst>
              </a:tr>
              <a:tr h="196850">
                <a:tc>
                  <a:txBody>
                    <a:bodyPr/>
                    <a:lstStyle/>
                    <a:p>
                      <a:pPr algn="l" fontAlgn="t"/>
                      <a:r>
                        <a:rPr lang="en-US" sz="1300" u="none" strike="noStrike">
                          <a:effectLst/>
                        </a:rPr>
                        <a:t>Flex-up, Reloan, Quick (Organic Cash Repeat), Flex</a:t>
                      </a:r>
                      <a:endParaRPr lang="en-US" sz="1300" b="0" i="0" u="none" strike="noStrike">
                        <a:solidFill>
                          <a:srgbClr val="424242"/>
                        </a:solidFill>
                        <a:effectLst/>
                        <a:latin typeface="Univers" panose="020B0503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IN" sz="1300" u="none" strike="noStrike">
                          <a:effectLst/>
                        </a:rPr>
                        <a:t>Can be anything</a:t>
                      </a:r>
                      <a:endParaRPr lang="en-IN" sz="1300" b="0" i="0" u="none" strike="noStrike">
                        <a:solidFill>
                          <a:srgbClr val="424242"/>
                        </a:solidFill>
                        <a:effectLst/>
                        <a:latin typeface="Univers" panose="020B0503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36511674"/>
                  </a:ext>
                </a:extLst>
              </a:tr>
              <a:tr h="107950">
                <a:tc>
                  <a:txBody>
                    <a:bodyPr/>
                    <a:lstStyle/>
                    <a:p>
                      <a:pPr algn="l" fontAlgn="b"/>
                      <a:endParaRPr lang="en-IN" sz="1300" b="0" i="0" u="none" strike="noStrike">
                        <a:solidFill>
                          <a:srgbClr val="000000"/>
                        </a:solidFill>
                        <a:effectLst/>
                        <a:latin typeface="Aptos Narrow" panose="020B0004020202020204" pitchFamily="34" charset="0"/>
                      </a:endParaRPr>
                    </a:p>
                  </a:txBody>
                  <a:tcPr marL="6350" marR="6350" marT="635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fontAlgn="b"/>
                      <a:endParaRPr lang="en-IN" sz="1300" b="0" i="0" u="none" strike="noStrike">
                        <a:solidFill>
                          <a:srgbClr val="000000"/>
                        </a:solidFill>
                        <a:effectLst/>
                        <a:latin typeface="Univers" panose="020B0503020202020204" pitchFamily="34" charset="0"/>
                      </a:endParaRPr>
                    </a:p>
                  </a:txBody>
                  <a:tcPr marL="6350" marR="6350" marT="6350"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57998692"/>
                  </a:ext>
                </a:extLst>
              </a:tr>
              <a:tr h="196850">
                <a:tc gridSpan="2">
                  <a:txBody>
                    <a:bodyPr/>
                    <a:lstStyle/>
                    <a:p>
                      <a:pPr algn="ctr" fontAlgn="ctr"/>
                      <a:r>
                        <a:rPr lang="en-US" sz="1300" b="1" u="none" strike="noStrike">
                          <a:solidFill>
                            <a:srgbClr val="FF0000"/>
                          </a:solidFill>
                          <a:effectLst/>
                        </a:rPr>
                        <a:t>Note:</a:t>
                      </a:r>
                      <a:r>
                        <a:rPr lang="en-US" sz="1300" u="none" strike="noStrike">
                          <a:solidFill>
                            <a:srgbClr val="FF0000"/>
                          </a:solidFill>
                          <a:effectLst/>
                        </a:rPr>
                        <a:t> Only 2nd onwards disbursed loans are considered for training and testing the model. The previous loan type can be of any category.</a:t>
                      </a:r>
                      <a:endParaRPr lang="en-US" sz="1300" b="0" i="0" u="none" strike="noStrike">
                        <a:solidFill>
                          <a:srgbClr val="FF0000"/>
                        </a:solidFill>
                        <a:effectLst/>
                        <a:latin typeface="Univers" panose="020B0503020202020204" pitchFamily="34" charset="0"/>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en-IN"/>
                    </a:p>
                  </a:txBody>
                  <a:tcPr/>
                </a:tc>
                <a:extLst>
                  <a:ext uri="{0D108BD9-81ED-4DB2-BD59-A6C34878D82A}">
                    <a16:rowId xmlns:a16="http://schemas.microsoft.com/office/drawing/2014/main" val="1833828431"/>
                  </a:ext>
                </a:extLst>
              </a:tr>
            </a:tbl>
          </a:graphicData>
        </a:graphic>
      </p:graphicFrame>
    </p:spTree>
    <p:extLst>
      <p:ext uri="{BB962C8B-B14F-4D97-AF65-F5344CB8AC3E}">
        <p14:creationId xmlns:p14="http://schemas.microsoft.com/office/powerpoint/2010/main" val="2942096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84A0E6-6F2D-DB96-3AAA-C81DF4AEA82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323AA2-9002-17E4-ECA5-1EFFA4ABA0F5}"/>
              </a:ext>
            </a:extLst>
          </p:cNvPr>
          <p:cNvSpPr>
            <a:spLocks noGrp="1"/>
          </p:cNvSpPr>
          <p:nvPr>
            <p:ph type="sldNum" sz="quarter" idx="12"/>
          </p:nvPr>
        </p:nvSpPr>
        <p:spPr/>
        <p:txBody>
          <a:bodyPr/>
          <a:lstStyle/>
          <a:p>
            <a:fld id="{C7F0D36C-296C-4C41-928D-13DEBF2E67EF}" type="slidenum">
              <a:rPr lang="en-PH" smtClean="0"/>
              <a:pPr/>
              <a:t>4</a:t>
            </a:fld>
            <a:endParaRPr lang="en-PH"/>
          </a:p>
        </p:txBody>
      </p:sp>
      <p:sp>
        <p:nvSpPr>
          <p:cNvPr id="3" name="Title 2">
            <a:extLst>
              <a:ext uri="{FF2B5EF4-FFF2-40B4-BE49-F238E27FC236}">
                <a16:creationId xmlns:a16="http://schemas.microsoft.com/office/drawing/2014/main" id="{00AECE61-9C62-25E4-4954-03BDBEF6BE01}"/>
              </a:ext>
            </a:extLst>
          </p:cNvPr>
          <p:cNvSpPr>
            <a:spLocks noGrp="1"/>
          </p:cNvSpPr>
          <p:nvPr>
            <p:ph type="title"/>
          </p:nvPr>
        </p:nvSpPr>
        <p:spPr>
          <a:xfrm>
            <a:off x="781520" y="115509"/>
            <a:ext cx="10369550" cy="484850"/>
          </a:xfrm>
        </p:spPr>
        <p:txBody>
          <a:bodyPr>
            <a:normAutofit fontScale="90000"/>
          </a:bodyPr>
          <a:lstStyle/>
          <a:p>
            <a:r>
              <a:rPr lang="en-US"/>
              <a:t>FSPD30 rate month-on-month (Cash)</a:t>
            </a:r>
          </a:p>
        </p:txBody>
      </p:sp>
      <p:graphicFrame>
        <p:nvGraphicFramePr>
          <p:cNvPr id="9" name="Chart 8">
            <a:extLst>
              <a:ext uri="{FF2B5EF4-FFF2-40B4-BE49-F238E27FC236}">
                <a16:creationId xmlns:a16="http://schemas.microsoft.com/office/drawing/2014/main" id="{80C0208B-D240-0CAF-2A35-7A4793D5E0E9}"/>
              </a:ext>
            </a:extLst>
          </p:cNvPr>
          <p:cNvGraphicFramePr>
            <a:graphicFrameLocks/>
          </p:cNvGraphicFramePr>
          <p:nvPr>
            <p:extLst>
              <p:ext uri="{D42A27DB-BD31-4B8C-83A1-F6EECF244321}">
                <p14:modId xmlns:p14="http://schemas.microsoft.com/office/powerpoint/2010/main" val="296811999"/>
              </p:ext>
            </p:extLst>
          </p:nvPr>
        </p:nvGraphicFramePr>
        <p:xfrm>
          <a:off x="1937220" y="3882416"/>
          <a:ext cx="8058149" cy="27336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Table 7">
            <a:extLst>
              <a:ext uri="{FF2B5EF4-FFF2-40B4-BE49-F238E27FC236}">
                <a16:creationId xmlns:a16="http://schemas.microsoft.com/office/drawing/2014/main" id="{9DDB2384-15E4-E70C-FBF3-F6408A6345DA}"/>
              </a:ext>
            </a:extLst>
          </p:cNvPr>
          <p:cNvGraphicFramePr>
            <a:graphicFrameLocks noGrp="1"/>
          </p:cNvGraphicFramePr>
          <p:nvPr>
            <p:extLst>
              <p:ext uri="{D42A27DB-BD31-4B8C-83A1-F6EECF244321}">
                <p14:modId xmlns:p14="http://schemas.microsoft.com/office/powerpoint/2010/main" val="1733705246"/>
              </p:ext>
            </p:extLst>
          </p:nvPr>
        </p:nvGraphicFramePr>
        <p:xfrm>
          <a:off x="911223" y="600359"/>
          <a:ext cx="10369547" cy="3230008"/>
        </p:xfrm>
        <a:graphic>
          <a:graphicData uri="http://schemas.openxmlformats.org/drawingml/2006/table">
            <a:tbl>
              <a:tblPr/>
              <a:tblGrid>
                <a:gridCol w="747191">
                  <a:extLst>
                    <a:ext uri="{9D8B030D-6E8A-4147-A177-3AD203B41FA5}">
                      <a16:colId xmlns:a16="http://schemas.microsoft.com/office/drawing/2014/main" val="3243433742"/>
                    </a:ext>
                  </a:extLst>
                </a:gridCol>
                <a:gridCol w="801863">
                  <a:extLst>
                    <a:ext uri="{9D8B030D-6E8A-4147-A177-3AD203B41FA5}">
                      <a16:colId xmlns:a16="http://schemas.microsoft.com/office/drawing/2014/main" val="3106113646"/>
                    </a:ext>
                  </a:extLst>
                </a:gridCol>
                <a:gridCol w="801863">
                  <a:extLst>
                    <a:ext uri="{9D8B030D-6E8A-4147-A177-3AD203B41FA5}">
                      <a16:colId xmlns:a16="http://schemas.microsoft.com/office/drawing/2014/main" val="1203688585"/>
                    </a:ext>
                  </a:extLst>
                </a:gridCol>
                <a:gridCol w="801863">
                  <a:extLst>
                    <a:ext uri="{9D8B030D-6E8A-4147-A177-3AD203B41FA5}">
                      <a16:colId xmlns:a16="http://schemas.microsoft.com/office/drawing/2014/main" val="2473022092"/>
                    </a:ext>
                  </a:extLst>
                </a:gridCol>
                <a:gridCol w="801863">
                  <a:extLst>
                    <a:ext uri="{9D8B030D-6E8A-4147-A177-3AD203B41FA5}">
                      <a16:colId xmlns:a16="http://schemas.microsoft.com/office/drawing/2014/main" val="400041720"/>
                    </a:ext>
                  </a:extLst>
                </a:gridCol>
                <a:gridCol w="801863">
                  <a:extLst>
                    <a:ext uri="{9D8B030D-6E8A-4147-A177-3AD203B41FA5}">
                      <a16:colId xmlns:a16="http://schemas.microsoft.com/office/drawing/2014/main" val="3694886480"/>
                    </a:ext>
                  </a:extLst>
                </a:gridCol>
                <a:gridCol w="801863">
                  <a:extLst>
                    <a:ext uri="{9D8B030D-6E8A-4147-A177-3AD203B41FA5}">
                      <a16:colId xmlns:a16="http://schemas.microsoft.com/office/drawing/2014/main" val="2432508222"/>
                    </a:ext>
                  </a:extLst>
                </a:gridCol>
                <a:gridCol w="801863">
                  <a:extLst>
                    <a:ext uri="{9D8B030D-6E8A-4147-A177-3AD203B41FA5}">
                      <a16:colId xmlns:a16="http://schemas.microsoft.com/office/drawing/2014/main" val="3758024816"/>
                    </a:ext>
                  </a:extLst>
                </a:gridCol>
                <a:gridCol w="801863">
                  <a:extLst>
                    <a:ext uri="{9D8B030D-6E8A-4147-A177-3AD203B41FA5}">
                      <a16:colId xmlns:a16="http://schemas.microsoft.com/office/drawing/2014/main" val="4264624322"/>
                    </a:ext>
                  </a:extLst>
                </a:gridCol>
                <a:gridCol w="801863">
                  <a:extLst>
                    <a:ext uri="{9D8B030D-6E8A-4147-A177-3AD203B41FA5}">
                      <a16:colId xmlns:a16="http://schemas.microsoft.com/office/drawing/2014/main" val="1564475316"/>
                    </a:ext>
                  </a:extLst>
                </a:gridCol>
                <a:gridCol w="801863">
                  <a:extLst>
                    <a:ext uri="{9D8B030D-6E8A-4147-A177-3AD203B41FA5}">
                      <a16:colId xmlns:a16="http://schemas.microsoft.com/office/drawing/2014/main" val="1665492707"/>
                    </a:ext>
                  </a:extLst>
                </a:gridCol>
                <a:gridCol w="801863">
                  <a:extLst>
                    <a:ext uri="{9D8B030D-6E8A-4147-A177-3AD203B41FA5}">
                      <a16:colId xmlns:a16="http://schemas.microsoft.com/office/drawing/2014/main" val="3143758471"/>
                    </a:ext>
                  </a:extLst>
                </a:gridCol>
                <a:gridCol w="801863">
                  <a:extLst>
                    <a:ext uri="{9D8B030D-6E8A-4147-A177-3AD203B41FA5}">
                      <a16:colId xmlns:a16="http://schemas.microsoft.com/office/drawing/2014/main" val="2309064873"/>
                    </a:ext>
                  </a:extLst>
                </a:gridCol>
              </a:tblGrid>
              <a:tr h="272425">
                <a:tc>
                  <a:txBody>
                    <a:bodyPr/>
                    <a:lstStyle/>
                    <a:p>
                      <a:pPr algn="l" rtl="0" fontAlgn="b"/>
                      <a:r>
                        <a:rPr lang="en-IN" sz="1800" b="0" i="0" u="none" strike="noStrike">
                          <a:solidFill>
                            <a:srgbClr val="000000"/>
                          </a:solidFill>
                          <a:effectLst/>
                          <a:latin typeface="Arial" panose="020B0604020202020204" pitchFamily="34" charset="0"/>
                        </a:rPr>
                        <a:t> </a:t>
                      </a:r>
                    </a:p>
                  </a:txBody>
                  <a:tcPr marL="6224" marR="6224" marT="6224"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gridSpan="3">
                  <a:txBody>
                    <a:bodyPr/>
                    <a:lstStyle/>
                    <a:p>
                      <a:pPr algn="ctr" rtl="0" fontAlgn="ctr"/>
                      <a:r>
                        <a:rPr lang="en-IN" sz="1100" b="1" i="0" u="none" strike="noStrike">
                          <a:solidFill>
                            <a:srgbClr val="FFFFFF"/>
                          </a:solidFill>
                          <a:effectLst/>
                          <a:latin typeface="Calibri" panose="020F0502020204030204" pitchFamily="34" charset="0"/>
                        </a:rPr>
                        <a:t>Overall</a:t>
                      </a:r>
                    </a:p>
                  </a:txBody>
                  <a:tcPr marL="6224" marR="6224" marT="6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hMerge="1">
                  <a:txBody>
                    <a:bodyPr/>
                    <a:lstStyle/>
                    <a:p>
                      <a:endParaRPr lang="en-IN"/>
                    </a:p>
                  </a:txBody>
                  <a:tcPr/>
                </a:tc>
                <a:tc hMerge="1">
                  <a:txBody>
                    <a:bodyPr/>
                    <a:lstStyle/>
                    <a:p>
                      <a:endParaRPr lang="en-IN"/>
                    </a:p>
                  </a:txBody>
                  <a:tcPr/>
                </a:tc>
                <a:tc gridSpan="3">
                  <a:txBody>
                    <a:bodyPr/>
                    <a:lstStyle/>
                    <a:p>
                      <a:pPr algn="ctr" rtl="0" fontAlgn="ctr"/>
                      <a:r>
                        <a:rPr lang="en-IN" sz="1100" b="1" i="0" u="none" strike="noStrike">
                          <a:solidFill>
                            <a:srgbClr val="FFFFFF"/>
                          </a:solidFill>
                          <a:effectLst/>
                          <a:latin typeface="Calibri" panose="020F0502020204030204" pitchFamily="34" charset="0"/>
                        </a:rPr>
                        <a:t>Quick</a:t>
                      </a:r>
                    </a:p>
                  </a:txBody>
                  <a:tcPr marL="6224" marR="6224" marT="6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hMerge="1">
                  <a:txBody>
                    <a:bodyPr/>
                    <a:lstStyle/>
                    <a:p>
                      <a:endParaRPr lang="en-IN"/>
                    </a:p>
                  </a:txBody>
                  <a:tcPr/>
                </a:tc>
                <a:tc hMerge="1">
                  <a:txBody>
                    <a:bodyPr/>
                    <a:lstStyle/>
                    <a:p>
                      <a:endParaRPr lang="en-IN"/>
                    </a:p>
                  </a:txBody>
                  <a:tcPr/>
                </a:tc>
                <a:tc gridSpan="3">
                  <a:txBody>
                    <a:bodyPr/>
                    <a:lstStyle/>
                    <a:p>
                      <a:pPr algn="ctr" rtl="0" fontAlgn="ctr"/>
                      <a:r>
                        <a:rPr lang="en-IN" sz="1100" b="1" i="0" u="none" strike="noStrike">
                          <a:solidFill>
                            <a:srgbClr val="FFFFFF"/>
                          </a:solidFill>
                          <a:effectLst/>
                          <a:latin typeface="Calibri" panose="020F0502020204030204" pitchFamily="34" charset="0"/>
                        </a:rPr>
                        <a:t>Reloan</a:t>
                      </a:r>
                    </a:p>
                  </a:txBody>
                  <a:tcPr marL="6224" marR="6224" marT="6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hMerge="1">
                  <a:txBody>
                    <a:bodyPr/>
                    <a:lstStyle/>
                    <a:p>
                      <a:endParaRPr lang="en-IN"/>
                    </a:p>
                  </a:txBody>
                  <a:tcPr/>
                </a:tc>
                <a:tc hMerge="1">
                  <a:txBody>
                    <a:bodyPr/>
                    <a:lstStyle/>
                    <a:p>
                      <a:endParaRPr lang="en-IN"/>
                    </a:p>
                  </a:txBody>
                  <a:tcPr/>
                </a:tc>
                <a:tc gridSpan="3">
                  <a:txBody>
                    <a:bodyPr/>
                    <a:lstStyle/>
                    <a:p>
                      <a:pPr algn="ctr" rtl="0" fontAlgn="ctr"/>
                      <a:r>
                        <a:rPr lang="en-IN" sz="1100" b="1" i="0" u="none" strike="noStrike">
                          <a:solidFill>
                            <a:srgbClr val="FFFFFF"/>
                          </a:solidFill>
                          <a:effectLst/>
                          <a:latin typeface="Calibri" panose="020F0502020204030204" pitchFamily="34" charset="0"/>
                        </a:rPr>
                        <a:t>Flex-up</a:t>
                      </a:r>
                    </a:p>
                  </a:txBody>
                  <a:tcPr marL="6224" marR="6224" marT="6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178759765"/>
                  </a:ext>
                </a:extLst>
              </a:tr>
              <a:tr h="331620">
                <a:tc>
                  <a:txBody>
                    <a:bodyPr/>
                    <a:lstStyle/>
                    <a:p>
                      <a:pPr algn="ctr" rtl="0" fontAlgn="ctr"/>
                      <a:r>
                        <a:rPr lang="en-IN" sz="1100" b="1" i="0" u="none" strike="noStrike">
                          <a:solidFill>
                            <a:srgbClr val="FFFFFF"/>
                          </a:solidFill>
                          <a:effectLst/>
                          <a:latin typeface="Calibri" panose="020F0502020204030204" pitchFamily="34" charset="0"/>
                        </a:rPr>
                        <a:t>Vintage</a:t>
                      </a:r>
                    </a:p>
                  </a:txBody>
                  <a:tcPr marL="6224" marR="6224" marT="6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 Count</a:t>
                      </a:r>
                    </a:p>
                  </a:txBody>
                  <a:tcPr marL="6224" marR="6224" marT="6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 Bad (FSPD30)</a:t>
                      </a:r>
                    </a:p>
                  </a:txBody>
                  <a:tcPr marL="6224" marR="6224" marT="6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FSPD30 rate</a:t>
                      </a:r>
                    </a:p>
                  </a:txBody>
                  <a:tcPr marL="6224" marR="6224" marT="6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 Count</a:t>
                      </a:r>
                    </a:p>
                  </a:txBody>
                  <a:tcPr marL="6224" marR="6224" marT="6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 Bad (FSPD30)</a:t>
                      </a:r>
                    </a:p>
                  </a:txBody>
                  <a:tcPr marL="6224" marR="6224" marT="6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FSPD30 rate</a:t>
                      </a:r>
                    </a:p>
                  </a:txBody>
                  <a:tcPr marL="6224" marR="6224" marT="6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 Count</a:t>
                      </a:r>
                    </a:p>
                  </a:txBody>
                  <a:tcPr marL="6224" marR="6224" marT="6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 Bad (FSPD30)</a:t>
                      </a:r>
                    </a:p>
                  </a:txBody>
                  <a:tcPr marL="6224" marR="6224" marT="6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FSPD30 rate</a:t>
                      </a:r>
                    </a:p>
                  </a:txBody>
                  <a:tcPr marL="6224" marR="6224" marT="6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 Count</a:t>
                      </a:r>
                    </a:p>
                  </a:txBody>
                  <a:tcPr marL="6224" marR="6224" marT="6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 Bad (FSPD30)</a:t>
                      </a:r>
                    </a:p>
                  </a:txBody>
                  <a:tcPr marL="6224" marR="6224" marT="6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FSPD30 rate</a:t>
                      </a:r>
                    </a:p>
                  </a:txBody>
                  <a:tcPr marL="6224" marR="6224" marT="6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2165839646"/>
                  </a:ext>
                </a:extLst>
              </a:tr>
              <a:tr h="168832">
                <a:tc>
                  <a:txBody>
                    <a:bodyPr/>
                    <a:lstStyle/>
                    <a:p>
                      <a:pPr algn="l" fontAlgn="b"/>
                      <a:r>
                        <a:rPr lang="en-IN" sz="1100" b="0" i="0" u="none" strike="noStrike">
                          <a:solidFill>
                            <a:srgbClr val="000000"/>
                          </a:solidFill>
                          <a:effectLst/>
                          <a:latin typeface="Aptos Narrow" panose="020B0004020202020204" pitchFamily="34" charset="0"/>
                        </a:rPr>
                        <a:t>2024-01</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788</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58</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7.36%</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IN" sz="1100" b="0" i="0" u="none" strike="noStrike">
                          <a:solidFill>
                            <a:srgbClr val="000000"/>
                          </a:solidFill>
                          <a:effectLst/>
                          <a:latin typeface="Aptos Narrow" panose="020B0004020202020204" pitchFamily="34" charset="0"/>
                        </a:rPr>
                        <a:t>54</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6</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11.11%</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5E8"/>
                    </a:solidFill>
                  </a:tcPr>
                </a:tc>
                <a:tc>
                  <a:txBody>
                    <a:bodyPr/>
                    <a:lstStyle/>
                    <a:p>
                      <a:pPr algn="r" fontAlgn="b"/>
                      <a:r>
                        <a:rPr lang="en-IN" sz="1100" b="0" i="0" u="none" strike="noStrike">
                          <a:solidFill>
                            <a:srgbClr val="000000"/>
                          </a:solidFill>
                          <a:effectLst/>
                          <a:latin typeface="Aptos Narrow" panose="020B0004020202020204" pitchFamily="34" charset="0"/>
                        </a:rPr>
                        <a:t>440</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33</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7.50%</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FD1"/>
                    </a:solidFill>
                  </a:tcPr>
                </a:tc>
                <a:tc>
                  <a:txBody>
                    <a:bodyPr/>
                    <a:lstStyle/>
                    <a:p>
                      <a:pPr algn="r" fontAlgn="b"/>
                      <a:r>
                        <a:rPr lang="en-IN" sz="1100" b="0" i="0" u="none" strike="noStrike">
                          <a:solidFill>
                            <a:srgbClr val="000000"/>
                          </a:solidFill>
                          <a:effectLst/>
                          <a:latin typeface="Aptos Narrow" panose="020B0004020202020204" pitchFamily="34" charset="0"/>
                        </a:rPr>
                        <a:t>284</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18</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6.34%</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AFD"/>
                    </a:solidFill>
                  </a:tcPr>
                </a:tc>
                <a:extLst>
                  <a:ext uri="{0D108BD9-81ED-4DB2-BD59-A6C34878D82A}">
                    <a16:rowId xmlns:a16="http://schemas.microsoft.com/office/drawing/2014/main" val="1587146868"/>
                  </a:ext>
                </a:extLst>
              </a:tr>
              <a:tr h="168832">
                <a:tc>
                  <a:txBody>
                    <a:bodyPr/>
                    <a:lstStyle/>
                    <a:p>
                      <a:pPr algn="l" fontAlgn="b"/>
                      <a:r>
                        <a:rPr lang="en-IN" sz="1100" b="0" i="0" u="none" strike="noStrike">
                          <a:solidFill>
                            <a:srgbClr val="000000"/>
                          </a:solidFill>
                          <a:effectLst/>
                          <a:latin typeface="Aptos Narrow" panose="020B0004020202020204" pitchFamily="34" charset="0"/>
                        </a:rPr>
                        <a:t>2024-02</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876</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77</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8.79%</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3D6"/>
                    </a:solidFill>
                  </a:tcPr>
                </a:tc>
                <a:tc>
                  <a:txBody>
                    <a:bodyPr/>
                    <a:lstStyle/>
                    <a:p>
                      <a:pPr algn="r" fontAlgn="b"/>
                      <a:r>
                        <a:rPr lang="en-IN" sz="1100" b="0" i="0" u="none" strike="noStrike">
                          <a:solidFill>
                            <a:srgbClr val="000000"/>
                          </a:solidFill>
                          <a:effectLst/>
                          <a:latin typeface="Aptos Narrow" panose="020B0004020202020204" pitchFamily="34" charset="0"/>
                        </a:rPr>
                        <a:t>106</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11</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10.38%</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1F4"/>
                    </a:solidFill>
                  </a:tcPr>
                </a:tc>
                <a:tc>
                  <a:txBody>
                    <a:bodyPr/>
                    <a:lstStyle/>
                    <a:p>
                      <a:pPr algn="r" fontAlgn="b"/>
                      <a:r>
                        <a:rPr lang="en-IN" sz="1100" b="0" i="0" u="none" strike="noStrike">
                          <a:solidFill>
                            <a:srgbClr val="000000"/>
                          </a:solidFill>
                          <a:effectLst/>
                          <a:latin typeface="Aptos Narrow" panose="020B0004020202020204" pitchFamily="34" charset="0"/>
                        </a:rPr>
                        <a:t>413</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34</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8.23%</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FC2"/>
                    </a:solidFill>
                  </a:tcPr>
                </a:tc>
                <a:tc>
                  <a:txBody>
                    <a:bodyPr/>
                    <a:lstStyle/>
                    <a:p>
                      <a:pPr algn="r" fontAlgn="b"/>
                      <a:r>
                        <a:rPr lang="en-IN" sz="1100" b="0" i="0" u="none" strike="noStrike">
                          <a:solidFill>
                            <a:srgbClr val="000000"/>
                          </a:solidFill>
                          <a:effectLst/>
                          <a:latin typeface="Aptos Narrow" panose="020B0004020202020204" pitchFamily="34" charset="0"/>
                        </a:rPr>
                        <a:t>355</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32</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9.01%</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9CB"/>
                    </a:solidFill>
                  </a:tcPr>
                </a:tc>
                <a:extLst>
                  <a:ext uri="{0D108BD9-81ED-4DB2-BD59-A6C34878D82A}">
                    <a16:rowId xmlns:a16="http://schemas.microsoft.com/office/drawing/2014/main" val="2355604627"/>
                  </a:ext>
                </a:extLst>
              </a:tr>
              <a:tr h="168832">
                <a:tc>
                  <a:txBody>
                    <a:bodyPr/>
                    <a:lstStyle/>
                    <a:p>
                      <a:pPr algn="l" fontAlgn="b"/>
                      <a:r>
                        <a:rPr lang="en-IN" sz="1100" b="0" i="0" u="none" strike="noStrike">
                          <a:solidFill>
                            <a:srgbClr val="000000"/>
                          </a:solidFill>
                          <a:effectLst/>
                          <a:latin typeface="Aptos Narrow" panose="020B0004020202020204" pitchFamily="34" charset="0"/>
                        </a:rPr>
                        <a:t>2024-03</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999</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109</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10.91%</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698"/>
                    </a:solidFill>
                  </a:tcPr>
                </a:tc>
                <a:tc>
                  <a:txBody>
                    <a:bodyPr/>
                    <a:lstStyle/>
                    <a:p>
                      <a:pPr algn="r" fontAlgn="b"/>
                      <a:r>
                        <a:rPr lang="en-IN" sz="1100" b="0" i="0" u="none" strike="noStrike">
                          <a:solidFill>
                            <a:srgbClr val="000000"/>
                          </a:solidFill>
                          <a:effectLst/>
                          <a:latin typeface="Aptos Narrow" panose="020B0004020202020204" pitchFamily="34" charset="0"/>
                        </a:rPr>
                        <a:t>140</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26</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18.57%</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IN" sz="1100" b="0" i="0" u="none" strike="noStrike">
                          <a:solidFill>
                            <a:srgbClr val="000000"/>
                          </a:solidFill>
                          <a:effectLst/>
                          <a:latin typeface="Aptos Narrow" panose="020B0004020202020204" pitchFamily="34" charset="0"/>
                        </a:rPr>
                        <a:t>447</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37</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8.28%</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EC1"/>
                    </a:solidFill>
                  </a:tcPr>
                </a:tc>
                <a:tc>
                  <a:txBody>
                    <a:bodyPr/>
                    <a:lstStyle/>
                    <a:p>
                      <a:pPr algn="r" fontAlgn="b"/>
                      <a:r>
                        <a:rPr lang="en-IN" sz="1100" b="0" i="0" u="none" strike="noStrike">
                          <a:solidFill>
                            <a:srgbClr val="000000"/>
                          </a:solidFill>
                          <a:effectLst/>
                          <a:latin typeface="Aptos Narrow" panose="020B0004020202020204" pitchFamily="34" charset="0"/>
                        </a:rPr>
                        <a:t>412</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46</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11.17%</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A1A4"/>
                    </a:solidFill>
                  </a:tcPr>
                </a:tc>
                <a:extLst>
                  <a:ext uri="{0D108BD9-81ED-4DB2-BD59-A6C34878D82A}">
                    <a16:rowId xmlns:a16="http://schemas.microsoft.com/office/drawing/2014/main" val="1998438277"/>
                  </a:ext>
                </a:extLst>
              </a:tr>
              <a:tr h="168832">
                <a:tc>
                  <a:txBody>
                    <a:bodyPr/>
                    <a:lstStyle/>
                    <a:p>
                      <a:pPr algn="l" fontAlgn="b"/>
                      <a:r>
                        <a:rPr lang="en-IN" sz="1100" b="0" i="0" u="none" strike="noStrike">
                          <a:solidFill>
                            <a:srgbClr val="000000"/>
                          </a:solidFill>
                          <a:effectLst/>
                          <a:latin typeface="Aptos Narrow" panose="020B0004020202020204" pitchFamily="34" charset="0"/>
                        </a:rPr>
                        <a:t>2024-04</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1,022</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100</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9.78%</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7B9"/>
                    </a:solidFill>
                  </a:tcPr>
                </a:tc>
                <a:tc>
                  <a:txBody>
                    <a:bodyPr/>
                    <a:lstStyle/>
                    <a:p>
                      <a:pPr algn="r" fontAlgn="b"/>
                      <a:r>
                        <a:rPr lang="en-IN" sz="1100" b="0" i="0" u="none" strike="noStrike">
                          <a:solidFill>
                            <a:srgbClr val="000000"/>
                          </a:solidFill>
                          <a:effectLst/>
                          <a:latin typeface="Aptos Narrow" panose="020B0004020202020204" pitchFamily="34" charset="0"/>
                        </a:rPr>
                        <a:t>155</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15</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9.68%</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IN" sz="1100" b="0" i="0" u="none" strike="noStrike">
                          <a:solidFill>
                            <a:srgbClr val="000000"/>
                          </a:solidFill>
                          <a:effectLst/>
                          <a:latin typeface="Aptos Narrow" panose="020B0004020202020204" pitchFamily="34" charset="0"/>
                        </a:rPr>
                        <a:t>420</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26</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6.19%</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BEE"/>
                    </a:solidFill>
                  </a:tcPr>
                </a:tc>
                <a:tc>
                  <a:txBody>
                    <a:bodyPr/>
                    <a:lstStyle/>
                    <a:p>
                      <a:pPr algn="r" fontAlgn="b"/>
                      <a:r>
                        <a:rPr lang="en-IN" sz="1100" b="0" i="0" u="none" strike="noStrike">
                          <a:solidFill>
                            <a:srgbClr val="000000"/>
                          </a:solidFill>
                          <a:effectLst/>
                          <a:latin typeface="Aptos Narrow" panose="020B0004020202020204" pitchFamily="34" charset="0"/>
                        </a:rPr>
                        <a:t>447</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59</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13.20%</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C7E"/>
                    </a:solidFill>
                  </a:tcPr>
                </a:tc>
                <a:extLst>
                  <a:ext uri="{0D108BD9-81ED-4DB2-BD59-A6C34878D82A}">
                    <a16:rowId xmlns:a16="http://schemas.microsoft.com/office/drawing/2014/main" val="1038116012"/>
                  </a:ext>
                </a:extLst>
              </a:tr>
              <a:tr h="168832">
                <a:tc>
                  <a:txBody>
                    <a:bodyPr/>
                    <a:lstStyle/>
                    <a:p>
                      <a:pPr algn="l" fontAlgn="b"/>
                      <a:r>
                        <a:rPr lang="en-IN" sz="1100" b="0" i="0" u="none" strike="noStrike">
                          <a:solidFill>
                            <a:srgbClr val="000000"/>
                          </a:solidFill>
                          <a:effectLst/>
                          <a:latin typeface="Aptos Narrow" panose="020B0004020202020204" pitchFamily="34" charset="0"/>
                        </a:rPr>
                        <a:t>2024-05</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1,028</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95</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9.24%</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6C9"/>
                    </a:solidFill>
                  </a:tcPr>
                </a:tc>
                <a:tc>
                  <a:txBody>
                    <a:bodyPr/>
                    <a:lstStyle/>
                    <a:p>
                      <a:pPr algn="r" fontAlgn="b"/>
                      <a:r>
                        <a:rPr lang="en-IN" sz="1100" b="0" i="0" u="none" strike="noStrike">
                          <a:solidFill>
                            <a:srgbClr val="000000"/>
                          </a:solidFill>
                          <a:effectLst/>
                          <a:latin typeface="Aptos Narrow" panose="020B0004020202020204" pitchFamily="34" charset="0"/>
                        </a:rPr>
                        <a:t>203</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20</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9.85%</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AFD"/>
                    </a:solidFill>
                  </a:tcPr>
                </a:tc>
                <a:tc>
                  <a:txBody>
                    <a:bodyPr/>
                    <a:lstStyle/>
                    <a:p>
                      <a:pPr algn="r" fontAlgn="b"/>
                      <a:r>
                        <a:rPr lang="en-IN" sz="1100" b="0" i="0" u="none" strike="noStrike">
                          <a:solidFill>
                            <a:srgbClr val="000000"/>
                          </a:solidFill>
                          <a:effectLst/>
                          <a:latin typeface="Aptos Narrow" panose="020B0004020202020204" pitchFamily="34" charset="0"/>
                        </a:rPr>
                        <a:t>310</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19</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6.13%</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CEF"/>
                    </a:solidFill>
                  </a:tcPr>
                </a:tc>
                <a:tc>
                  <a:txBody>
                    <a:bodyPr/>
                    <a:lstStyle/>
                    <a:p>
                      <a:pPr algn="r" fontAlgn="b"/>
                      <a:r>
                        <a:rPr lang="en-IN" sz="1100" b="0" i="0" u="none" strike="noStrike">
                          <a:solidFill>
                            <a:srgbClr val="000000"/>
                          </a:solidFill>
                          <a:effectLst/>
                          <a:latin typeface="Aptos Narrow" panose="020B0004020202020204" pitchFamily="34" charset="0"/>
                        </a:rPr>
                        <a:t>515</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56</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10.87%</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A7A9"/>
                    </a:solidFill>
                  </a:tcPr>
                </a:tc>
                <a:extLst>
                  <a:ext uri="{0D108BD9-81ED-4DB2-BD59-A6C34878D82A}">
                    <a16:rowId xmlns:a16="http://schemas.microsoft.com/office/drawing/2014/main" val="247169860"/>
                  </a:ext>
                </a:extLst>
              </a:tr>
              <a:tr h="168832">
                <a:tc>
                  <a:txBody>
                    <a:bodyPr/>
                    <a:lstStyle/>
                    <a:p>
                      <a:pPr algn="l" fontAlgn="b"/>
                      <a:r>
                        <a:rPr lang="en-IN" sz="1100" b="0" i="0" u="none" strike="noStrike">
                          <a:solidFill>
                            <a:srgbClr val="000000"/>
                          </a:solidFill>
                          <a:effectLst/>
                          <a:latin typeface="Aptos Narrow" panose="020B0004020202020204" pitchFamily="34" charset="0"/>
                        </a:rPr>
                        <a:t>2024-06</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793</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65</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8.20%</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E7"/>
                    </a:solidFill>
                  </a:tcPr>
                </a:tc>
                <a:tc>
                  <a:txBody>
                    <a:bodyPr/>
                    <a:lstStyle/>
                    <a:p>
                      <a:pPr algn="r" fontAlgn="b"/>
                      <a:r>
                        <a:rPr lang="en-IN" sz="1100" b="0" i="0" u="none" strike="noStrike">
                          <a:solidFill>
                            <a:srgbClr val="000000"/>
                          </a:solidFill>
                          <a:effectLst/>
                          <a:latin typeface="Aptos Narrow" panose="020B0004020202020204" pitchFamily="34" charset="0"/>
                        </a:rPr>
                        <a:t>208</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24</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11.54%</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EE1"/>
                    </a:solidFill>
                  </a:tcPr>
                </a:tc>
                <a:tc>
                  <a:txBody>
                    <a:bodyPr/>
                    <a:lstStyle/>
                    <a:p>
                      <a:pPr algn="r" fontAlgn="b"/>
                      <a:r>
                        <a:rPr lang="en-IN" sz="1100" b="0" i="0" u="none" strike="noStrike">
                          <a:solidFill>
                            <a:srgbClr val="000000"/>
                          </a:solidFill>
                          <a:effectLst/>
                          <a:latin typeface="Aptos Narrow" panose="020B0004020202020204" pitchFamily="34" charset="0"/>
                        </a:rPr>
                        <a:t>226</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15</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6.64%</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1E4"/>
                    </a:solidFill>
                  </a:tcPr>
                </a:tc>
                <a:tc>
                  <a:txBody>
                    <a:bodyPr/>
                    <a:lstStyle/>
                    <a:p>
                      <a:pPr algn="r" fontAlgn="b"/>
                      <a:r>
                        <a:rPr lang="en-IN" sz="1100" b="0" i="0" u="none" strike="noStrike">
                          <a:solidFill>
                            <a:srgbClr val="000000"/>
                          </a:solidFill>
                          <a:effectLst/>
                          <a:latin typeface="Aptos Narrow" panose="020B0004020202020204" pitchFamily="34" charset="0"/>
                        </a:rPr>
                        <a:t>359</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26</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7.24%</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9EC"/>
                    </a:solidFill>
                  </a:tcPr>
                </a:tc>
                <a:extLst>
                  <a:ext uri="{0D108BD9-81ED-4DB2-BD59-A6C34878D82A}">
                    <a16:rowId xmlns:a16="http://schemas.microsoft.com/office/drawing/2014/main" val="2512571463"/>
                  </a:ext>
                </a:extLst>
              </a:tr>
              <a:tr h="168832">
                <a:tc>
                  <a:txBody>
                    <a:bodyPr/>
                    <a:lstStyle/>
                    <a:p>
                      <a:pPr algn="l" fontAlgn="b"/>
                      <a:r>
                        <a:rPr lang="en-IN" sz="1100" b="0" i="0" u="none" strike="noStrike">
                          <a:solidFill>
                            <a:srgbClr val="000000"/>
                          </a:solidFill>
                          <a:effectLst/>
                          <a:latin typeface="Aptos Narrow" panose="020B0004020202020204" pitchFamily="34" charset="0"/>
                        </a:rPr>
                        <a:t>2024-07</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1,181</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109</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9.23%</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7C9"/>
                    </a:solidFill>
                  </a:tcPr>
                </a:tc>
                <a:tc>
                  <a:txBody>
                    <a:bodyPr/>
                    <a:lstStyle/>
                    <a:p>
                      <a:pPr algn="r" fontAlgn="b"/>
                      <a:r>
                        <a:rPr lang="en-IN" sz="1100" b="0" i="0" u="none" strike="noStrike">
                          <a:solidFill>
                            <a:srgbClr val="000000"/>
                          </a:solidFill>
                          <a:effectLst/>
                          <a:latin typeface="Aptos Narrow" panose="020B0004020202020204" pitchFamily="34" charset="0"/>
                        </a:rPr>
                        <a:t>248</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29</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11.69%</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BDE"/>
                    </a:solidFill>
                  </a:tcPr>
                </a:tc>
                <a:tc>
                  <a:txBody>
                    <a:bodyPr/>
                    <a:lstStyle/>
                    <a:p>
                      <a:pPr algn="r" fontAlgn="b"/>
                      <a:r>
                        <a:rPr lang="en-IN" sz="1100" b="0" i="0" u="none" strike="noStrike">
                          <a:solidFill>
                            <a:srgbClr val="000000"/>
                          </a:solidFill>
                          <a:effectLst/>
                          <a:latin typeface="Aptos Narrow" panose="020B0004020202020204" pitchFamily="34" charset="0"/>
                        </a:rPr>
                        <a:t>441</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27</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6.12%</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CEF"/>
                    </a:solidFill>
                  </a:tcPr>
                </a:tc>
                <a:tc>
                  <a:txBody>
                    <a:bodyPr/>
                    <a:lstStyle/>
                    <a:p>
                      <a:pPr algn="r" fontAlgn="b"/>
                      <a:r>
                        <a:rPr lang="en-IN" sz="1100" b="0" i="0" u="none" strike="noStrike">
                          <a:solidFill>
                            <a:srgbClr val="000000"/>
                          </a:solidFill>
                          <a:effectLst/>
                          <a:latin typeface="Aptos Narrow" panose="020B0004020202020204" pitchFamily="34" charset="0"/>
                        </a:rPr>
                        <a:t>492</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53</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10.77%</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A8AB"/>
                    </a:solidFill>
                  </a:tcPr>
                </a:tc>
                <a:extLst>
                  <a:ext uri="{0D108BD9-81ED-4DB2-BD59-A6C34878D82A}">
                    <a16:rowId xmlns:a16="http://schemas.microsoft.com/office/drawing/2014/main" val="2884958036"/>
                  </a:ext>
                </a:extLst>
              </a:tr>
              <a:tr h="168832">
                <a:tc>
                  <a:txBody>
                    <a:bodyPr/>
                    <a:lstStyle/>
                    <a:p>
                      <a:pPr algn="l" fontAlgn="b"/>
                      <a:r>
                        <a:rPr lang="en-IN" sz="1100" b="0" i="0" u="none" strike="noStrike">
                          <a:solidFill>
                            <a:srgbClr val="000000"/>
                          </a:solidFill>
                          <a:effectLst/>
                          <a:latin typeface="Aptos Narrow" panose="020B0004020202020204" pitchFamily="34" charset="0"/>
                        </a:rPr>
                        <a:t>2024-08</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1,573</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196</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12.46%</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IN" sz="1100" b="0" i="0" u="none" strike="noStrike">
                          <a:solidFill>
                            <a:srgbClr val="000000"/>
                          </a:solidFill>
                          <a:effectLst/>
                          <a:latin typeface="Aptos Narrow" panose="020B0004020202020204" pitchFamily="34" charset="0"/>
                        </a:rPr>
                        <a:t>413</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56</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13.56%</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CBF"/>
                    </a:solidFill>
                  </a:tcPr>
                </a:tc>
                <a:tc>
                  <a:txBody>
                    <a:bodyPr/>
                    <a:lstStyle/>
                    <a:p>
                      <a:pPr algn="r" fontAlgn="b"/>
                      <a:r>
                        <a:rPr lang="en-IN" sz="1100" b="0" i="0" u="none" strike="noStrike">
                          <a:solidFill>
                            <a:srgbClr val="000000"/>
                          </a:solidFill>
                          <a:effectLst/>
                          <a:latin typeface="Aptos Narrow" panose="020B0004020202020204" pitchFamily="34" charset="0"/>
                        </a:rPr>
                        <a:t>427</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36</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8.43%</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BBD"/>
                    </a:solidFill>
                  </a:tcPr>
                </a:tc>
                <a:tc>
                  <a:txBody>
                    <a:bodyPr/>
                    <a:lstStyle/>
                    <a:p>
                      <a:pPr algn="r" fontAlgn="b"/>
                      <a:r>
                        <a:rPr lang="en-IN" sz="1100" b="0" i="0" u="none" strike="noStrike">
                          <a:solidFill>
                            <a:srgbClr val="000000"/>
                          </a:solidFill>
                          <a:effectLst/>
                          <a:latin typeface="Aptos Narrow" panose="020B0004020202020204" pitchFamily="34" charset="0"/>
                        </a:rPr>
                        <a:t>733</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104</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14.19%</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4140900240"/>
                  </a:ext>
                </a:extLst>
              </a:tr>
              <a:tr h="168832">
                <a:tc>
                  <a:txBody>
                    <a:bodyPr/>
                    <a:lstStyle/>
                    <a:p>
                      <a:pPr algn="l" fontAlgn="b"/>
                      <a:r>
                        <a:rPr lang="en-IN" sz="1100" b="0" i="0" u="none" strike="noStrike">
                          <a:solidFill>
                            <a:srgbClr val="000000"/>
                          </a:solidFill>
                          <a:effectLst/>
                          <a:latin typeface="Aptos Narrow" panose="020B0004020202020204" pitchFamily="34" charset="0"/>
                        </a:rPr>
                        <a:t>2024-09</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1,714</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167</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9.74%</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8BA"/>
                    </a:solidFill>
                  </a:tcPr>
                </a:tc>
                <a:tc>
                  <a:txBody>
                    <a:bodyPr/>
                    <a:lstStyle/>
                    <a:p>
                      <a:pPr algn="r" fontAlgn="b"/>
                      <a:r>
                        <a:rPr lang="en-IN" sz="1100" b="0" i="0" u="none" strike="noStrike">
                          <a:solidFill>
                            <a:srgbClr val="000000"/>
                          </a:solidFill>
                          <a:effectLst/>
                          <a:latin typeface="Aptos Narrow" panose="020B0004020202020204" pitchFamily="34" charset="0"/>
                        </a:rPr>
                        <a:t>531</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67</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12.62%</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CCCF"/>
                    </a:solidFill>
                  </a:tcPr>
                </a:tc>
                <a:tc>
                  <a:txBody>
                    <a:bodyPr/>
                    <a:lstStyle/>
                    <a:p>
                      <a:pPr algn="r" fontAlgn="b"/>
                      <a:r>
                        <a:rPr lang="en-IN" sz="1100" b="0" i="0" u="none" strike="noStrike">
                          <a:solidFill>
                            <a:srgbClr val="000000"/>
                          </a:solidFill>
                          <a:effectLst/>
                          <a:latin typeface="Aptos Narrow" panose="020B0004020202020204" pitchFamily="34" charset="0"/>
                        </a:rPr>
                        <a:t>533</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47</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8.82%</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3B5"/>
                    </a:solidFill>
                  </a:tcPr>
                </a:tc>
                <a:tc>
                  <a:txBody>
                    <a:bodyPr/>
                    <a:lstStyle/>
                    <a:p>
                      <a:pPr algn="r" fontAlgn="b"/>
                      <a:r>
                        <a:rPr lang="en-IN" sz="1100" b="0" i="0" u="none" strike="noStrike">
                          <a:solidFill>
                            <a:srgbClr val="000000"/>
                          </a:solidFill>
                          <a:effectLst/>
                          <a:latin typeface="Aptos Narrow" panose="020B0004020202020204" pitchFamily="34" charset="0"/>
                        </a:rPr>
                        <a:t>650</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53</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8.15%</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9DB"/>
                    </a:solidFill>
                  </a:tcPr>
                </a:tc>
                <a:extLst>
                  <a:ext uri="{0D108BD9-81ED-4DB2-BD59-A6C34878D82A}">
                    <a16:rowId xmlns:a16="http://schemas.microsoft.com/office/drawing/2014/main" val="618480402"/>
                  </a:ext>
                </a:extLst>
              </a:tr>
              <a:tr h="168832">
                <a:tc>
                  <a:txBody>
                    <a:bodyPr/>
                    <a:lstStyle/>
                    <a:p>
                      <a:pPr algn="l" fontAlgn="b"/>
                      <a:r>
                        <a:rPr lang="en-IN" sz="1100" b="0" i="0" u="none" strike="noStrike">
                          <a:solidFill>
                            <a:srgbClr val="000000"/>
                          </a:solidFill>
                          <a:effectLst/>
                          <a:latin typeface="Aptos Narrow" panose="020B0004020202020204" pitchFamily="34" charset="0"/>
                        </a:rPr>
                        <a:t>2024-10</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1,679</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140</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8.34%</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0E3"/>
                    </a:solidFill>
                  </a:tcPr>
                </a:tc>
                <a:tc>
                  <a:txBody>
                    <a:bodyPr/>
                    <a:lstStyle/>
                    <a:p>
                      <a:pPr algn="r" fontAlgn="b"/>
                      <a:r>
                        <a:rPr lang="en-IN" sz="1100" b="0" i="0" u="none" strike="noStrike">
                          <a:solidFill>
                            <a:srgbClr val="000000"/>
                          </a:solidFill>
                          <a:effectLst/>
                          <a:latin typeface="Aptos Narrow" panose="020B0004020202020204" pitchFamily="34" charset="0"/>
                        </a:rPr>
                        <a:t>589</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73</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12.39%</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0D2"/>
                    </a:solidFill>
                  </a:tcPr>
                </a:tc>
                <a:tc>
                  <a:txBody>
                    <a:bodyPr/>
                    <a:lstStyle/>
                    <a:p>
                      <a:pPr algn="r" fontAlgn="b"/>
                      <a:r>
                        <a:rPr lang="en-IN" sz="1100" b="0" i="0" u="none" strike="noStrike">
                          <a:solidFill>
                            <a:srgbClr val="000000"/>
                          </a:solidFill>
                          <a:effectLst/>
                          <a:latin typeface="Aptos Narrow" panose="020B0004020202020204" pitchFamily="34" charset="0"/>
                        </a:rPr>
                        <a:t>523</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28</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5.35%</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IN" sz="1100" b="0" i="0" u="none" strike="noStrike">
                          <a:solidFill>
                            <a:srgbClr val="000000"/>
                          </a:solidFill>
                          <a:effectLst/>
                          <a:latin typeface="Aptos Narrow" panose="020B0004020202020204" pitchFamily="34" charset="0"/>
                        </a:rPr>
                        <a:t>567</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39</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6.88%</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0F3"/>
                    </a:solidFill>
                  </a:tcPr>
                </a:tc>
                <a:extLst>
                  <a:ext uri="{0D108BD9-81ED-4DB2-BD59-A6C34878D82A}">
                    <a16:rowId xmlns:a16="http://schemas.microsoft.com/office/drawing/2014/main" val="2570806312"/>
                  </a:ext>
                </a:extLst>
              </a:tr>
              <a:tr h="168832">
                <a:tc>
                  <a:txBody>
                    <a:bodyPr/>
                    <a:lstStyle/>
                    <a:p>
                      <a:pPr algn="l" fontAlgn="b"/>
                      <a:r>
                        <a:rPr lang="en-IN" sz="1100" b="0" i="0" u="none" strike="noStrike">
                          <a:solidFill>
                            <a:srgbClr val="000000"/>
                          </a:solidFill>
                          <a:effectLst/>
                          <a:latin typeface="Aptos Narrow" panose="020B0004020202020204" pitchFamily="34" charset="0"/>
                        </a:rPr>
                        <a:t>2024-11</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1,638</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137</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8.36%</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0E2"/>
                    </a:solidFill>
                  </a:tcPr>
                </a:tc>
                <a:tc>
                  <a:txBody>
                    <a:bodyPr/>
                    <a:lstStyle/>
                    <a:p>
                      <a:pPr algn="r" fontAlgn="b"/>
                      <a:r>
                        <a:rPr lang="en-IN" sz="1100" b="0" i="0" u="none" strike="noStrike">
                          <a:solidFill>
                            <a:srgbClr val="000000"/>
                          </a:solidFill>
                          <a:effectLst/>
                          <a:latin typeface="Aptos Narrow" panose="020B0004020202020204" pitchFamily="34" charset="0"/>
                        </a:rPr>
                        <a:t>559</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65</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11.63%</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CDF"/>
                    </a:solidFill>
                  </a:tcPr>
                </a:tc>
                <a:tc>
                  <a:txBody>
                    <a:bodyPr/>
                    <a:lstStyle/>
                    <a:p>
                      <a:pPr algn="r" fontAlgn="b"/>
                      <a:r>
                        <a:rPr lang="en-IN" sz="1100" b="0" i="0" u="none" strike="noStrike">
                          <a:solidFill>
                            <a:srgbClr val="000000"/>
                          </a:solidFill>
                          <a:effectLst/>
                          <a:latin typeface="Aptos Narrow" panose="020B0004020202020204" pitchFamily="34" charset="0"/>
                        </a:rPr>
                        <a:t>644</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45</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6.99%</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ADC"/>
                    </a:solidFill>
                  </a:tcPr>
                </a:tc>
                <a:tc>
                  <a:txBody>
                    <a:bodyPr/>
                    <a:lstStyle/>
                    <a:p>
                      <a:pPr algn="r" fontAlgn="b"/>
                      <a:r>
                        <a:rPr lang="en-IN" sz="1100" b="0" i="0" u="none" strike="noStrike">
                          <a:solidFill>
                            <a:srgbClr val="000000"/>
                          </a:solidFill>
                          <a:effectLst/>
                          <a:latin typeface="Aptos Narrow" panose="020B0004020202020204" pitchFamily="34" charset="0"/>
                        </a:rPr>
                        <a:t>435</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27</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6.21%</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extLst>
                  <a:ext uri="{0D108BD9-81ED-4DB2-BD59-A6C34878D82A}">
                    <a16:rowId xmlns:a16="http://schemas.microsoft.com/office/drawing/2014/main" val="674981641"/>
                  </a:ext>
                </a:extLst>
              </a:tr>
              <a:tr h="168832">
                <a:tc>
                  <a:txBody>
                    <a:bodyPr/>
                    <a:lstStyle/>
                    <a:p>
                      <a:pPr algn="l" fontAlgn="b"/>
                      <a:r>
                        <a:rPr lang="en-IN" sz="1100" b="0" i="0" u="none" strike="noStrike">
                          <a:solidFill>
                            <a:srgbClr val="000000"/>
                          </a:solidFill>
                          <a:effectLst/>
                          <a:latin typeface="Aptos Narrow" panose="020B0004020202020204" pitchFamily="34" charset="0"/>
                        </a:rPr>
                        <a:t>2024-12</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2,314</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258</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11.15%</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8F92"/>
                    </a:solidFill>
                  </a:tcPr>
                </a:tc>
                <a:tc>
                  <a:txBody>
                    <a:bodyPr/>
                    <a:lstStyle/>
                    <a:p>
                      <a:pPr algn="r" fontAlgn="b"/>
                      <a:r>
                        <a:rPr lang="en-IN" sz="1100" b="0" i="0" u="none" strike="noStrike">
                          <a:solidFill>
                            <a:srgbClr val="000000"/>
                          </a:solidFill>
                          <a:effectLst/>
                          <a:latin typeface="Aptos Narrow" panose="020B0004020202020204" pitchFamily="34" charset="0"/>
                        </a:rPr>
                        <a:t>860</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156</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18.14%</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173"/>
                    </a:solidFill>
                  </a:tcPr>
                </a:tc>
                <a:tc>
                  <a:txBody>
                    <a:bodyPr/>
                    <a:lstStyle/>
                    <a:p>
                      <a:pPr algn="r" fontAlgn="b"/>
                      <a:r>
                        <a:rPr lang="en-IN" sz="1100" b="0" i="0" u="none" strike="noStrike">
                          <a:solidFill>
                            <a:srgbClr val="000000"/>
                          </a:solidFill>
                          <a:effectLst/>
                          <a:latin typeface="Aptos Narrow" panose="020B0004020202020204" pitchFamily="34" charset="0"/>
                        </a:rPr>
                        <a:t>584</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36</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6.16%</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BEE"/>
                    </a:solidFill>
                  </a:tcPr>
                </a:tc>
                <a:tc>
                  <a:txBody>
                    <a:bodyPr/>
                    <a:lstStyle/>
                    <a:p>
                      <a:pPr algn="r" fontAlgn="b"/>
                      <a:r>
                        <a:rPr lang="en-IN" sz="1100" b="0" i="0" u="none" strike="noStrike">
                          <a:solidFill>
                            <a:srgbClr val="000000"/>
                          </a:solidFill>
                          <a:effectLst/>
                          <a:latin typeface="Aptos Narrow" panose="020B0004020202020204" pitchFamily="34" charset="0"/>
                        </a:rPr>
                        <a:t>870</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66</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7.59%</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3E6"/>
                    </a:solidFill>
                  </a:tcPr>
                </a:tc>
                <a:extLst>
                  <a:ext uri="{0D108BD9-81ED-4DB2-BD59-A6C34878D82A}">
                    <a16:rowId xmlns:a16="http://schemas.microsoft.com/office/drawing/2014/main" val="2072619063"/>
                  </a:ext>
                </a:extLst>
              </a:tr>
              <a:tr h="168832">
                <a:tc>
                  <a:txBody>
                    <a:bodyPr/>
                    <a:lstStyle/>
                    <a:p>
                      <a:pPr algn="l" fontAlgn="b"/>
                      <a:r>
                        <a:rPr lang="en-IN" sz="1100" b="0" i="0" u="none" strike="noStrike">
                          <a:solidFill>
                            <a:srgbClr val="000000"/>
                          </a:solidFill>
                          <a:effectLst/>
                          <a:latin typeface="Aptos Narrow" panose="020B0004020202020204" pitchFamily="34" charset="0"/>
                        </a:rPr>
                        <a:t>2025-01</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2,591</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270</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10.42%</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A4A7"/>
                    </a:solidFill>
                  </a:tcPr>
                </a:tc>
                <a:tc>
                  <a:txBody>
                    <a:bodyPr/>
                    <a:lstStyle/>
                    <a:p>
                      <a:pPr algn="r" fontAlgn="b"/>
                      <a:r>
                        <a:rPr lang="en-IN" sz="1100" b="0" i="0" u="none" strike="noStrike">
                          <a:solidFill>
                            <a:srgbClr val="000000"/>
                          </a:solidFill>
                          <a:effectLst/>
                          <a:latin typeface="Aptos Narrow" panose="020B0004020202020204" pitchFamily="34" charset="0"/>
                        </a:rPr>
                        <a:t>914</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130</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14.22%</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1B4"/>
                    </a:solidFill>
                  </a:tcPr>
                </a:tc>
                <a:tc>
                  <a:txBody>
                    <a:bodyPr/>
                    <a:lstStyle/>
                    <a:p>
                      <a:pPr algn="r" fontAlgn="b"/>
                      <a:r>
                        <a:rPr lang="en-IN" sz="1100" b="0" i="0" u="none" strike="noStrike">
                          <a:solidFill>
                            <a:srgbClr val="000000"/>
                          </a:solidFill>
                          <a:effectLst/>
                          <a:latin typeface="Aptos Narrow" panose="020B0004020202020204" pitchFamily="34" charset="0"/>
                        </a:rPr>
                        <a:t>1,072</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92</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8.58%</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8BA"/>
                    </a:solidFill>
                  </a:tcPr>
                </a:tc>
                <a:tc>
                  <a:txBody>
                    <a:bodyPr/>
                    <a:lstStyle/>
                    <a:p>
                      <a:pPr algn="r" fontAlgn="b"/>
                      <a:r>
                        <a:rPr lang="en-IN" sz="1100" b="0" i="0" u="none" strike="noStrike">
                          <a:solidFill>
                            <a:srgbClr val="000000"/>
                          </a:solidFill>
                          <a:effectLst/>
                          <a:latin typeface="Aptos Narrow" panose="020B0004020202020204" pitchFamily="34" charset="0"/>
                        </a:rPr>
                        <a:t>605</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48</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7.93%</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DDF"/>
                    </a:solidFill>
                  </a:tcPr>
                </a:tc>
                <a:extLst>
                  <a:ext uri="{0D108BD9-81ED-4DB2-BD59-A6C34878D82A}">
                    <a16:rowId xmlns:a16="http://schemas.microsoft.com/office/drawing/2014/main" val="1316950564"/>
                  </a:ext>
                </a:extLst>
              </a:tr>
              <a:tr h="168832">
                <a:tc>
                  <a:txBody>
                    <a:bodyPr/>
                    <a:lstStyle/>
                    <a:p>
                      <a:pPr algn="l" fontAlgn="b"/>
                      <a:r>
                        <a:rPr lang="en-IN" sz="1100" b="0" i="0" u="none" strike="noStrike">
                          <a:solidFill>
                            <a:srgbClr val="000000"/>
                          </a:solidFill>
                          <a:effectLst/>
                          <a:latin typeface="Aptos Narrow" panose="020B0004020202020204" pitchFamily="34" charset="0"/>
                        </a:rPr>
                        <a:t>2025-02</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3,115</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361</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11.59%</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385"/>
                    </a:solidFill>
                  </a:tcPr>
                </a:tc>
                <a:tc>
                  <a:txBody>
                    <a:bodyPr/>
                    <a:lstStyle/>
                    <a:p>
                      <a:pPr algn="r" fontAlgn="b"/>
                      <a:r>
                        <a:rPr lang="en-IN" sz="1100" b="0" i="0" u="none" strike="noStrike">
                          <a:solidFill>
                            <a:srgbClr val="000000"/>
                          </a:solidFill>
                          <a:effectLst/>
                          <a:latin typeface="Aptos Narrow" panose="020B0004020202020204" pitchFamily="34" charset="0"/>
                        </a:rPr>
                        <a:t>791</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112</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14.16%</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2B5"/>
                    </a:solidFill>
                  </a:tcPr>
                </a:tc>
                <a:tc>
                  <a:txBody>
                    <a:bodyPr/>
                    <a:lstStyle/>
                    <a:p>
                      <a:pPr algn="r" fontAlgn="b"/>
                      <a:r>
                        <a:rPr lang="en-IN" sz="1100" b="0" i="0" u="none" strike="noStrike">
                          <a:solidFill>
                            <a:srgbClr val="000000"/>
                          </a:solidFill>
                          <a:effectLst/>
                          <a:latin typeface="Aptos Narrow" panose="020B0004020202020204" pitchFamily="34" charset="0"/>
                        </a:rPr>
                        <a:t>1,429</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175</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12.25%</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IN" sz="1100" b="0" i="0" u="none" strike="noStrike">
                          <a:solidFill>
                            <a:srgbClr val="000000"/>
                          </a:solidFill>
                          <a:effectLst/>
                          <a:latin typeface="Aptos Narrow" panose="020B0004020202020204" pitchFamily="34" charset="0"/>
                        </a:rPr>
                        <a:t>895</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74</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8.27%</a:t>
                      </a:r>
                    </a:p>
                  </a:txBody>
                  <a:tcPr marL="6224" marR="6224" marT="622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7D9"/>
                    </a:solidFill>
                  </a:tcPr>
                </a:tc>
                <a:extLst>
                  <a:ext uri="{0D108BD9-81ED-4DB2-BD59-A6C34878D82A}">
                    <a16:rowId xmlns:a16="http://schemas.microsoft.com/office/drawing/2014/main" val="2325243595"/>
                  </a:ext>
                </a:extLst>
              </a:tr>
              <a:tr h="168832">
                <a:tc>
                  <a:txBody>
                    <a:bodyPr/>
                    <a:lstStyle/>
                    <a:p>
                      <a:pPr algn="ctr" rtl="0" fontAlgn="ctr"/>
                      <a:r>
                        <a:rPr lang="en-IN" sz="1100" b="1" i="0" u="none" strike="noStrike">
                          <a:solidFill>
                            <a:srgbClr val="FFFFFF"/>
                          </a:solidFill>
                          <a:effectLst/>
                          <a:latin typeface="Calibri" panose="020F0502020204030204" pitchFamily="34" charset="0"/>
                        </a:rPr>
                        <a:t>Overall</a:t>
                      </a:r>
                    </a:p>
                  </a:txBody>
                  <a:tcPr marL="6224" marR="6224" marT="6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21,311</a:t>
                      </a:r>
                    </a:p>
                  </a:txBody>
                  <a:tcPr marL="6224" marR="6224" marT="6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2,142</a:t>
                      </a:r>
                    </a:p>
                  </a:txBody>
                  <a:tcPr marL="6224" marR="6224" marT="6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10.05%</a:t>
                      </a:r>
                    </a:p>
                  </a:txBody>
                  <a:tcPr marL="6224" marR="6224" marT="6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5,771</a:t>
                      </a:r>
                    </a:p>
                  </a:txBody>
                  <a:tcPr marL="6224" marR="6224" marT="6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790</a:t>
                      </a:r>
                    </a:p>
                  </a:txBody>
                  <a:tcPr marL="6224" marR="6224" marT="6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13.69%</a:t>
                      </a:r>
                    </a:p>
                  </a:txBody>
                  <a:tcPr marL="6224" marR="6224" marT="6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7,909</a:t>
                      </a:r>
                    </a:p>
                  </a:txBody>
                  <a:tcPr marL="6224" marR="6224" marT="6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650</a:t>
                      </a:r>
                    </a:p>
                  </a:txBody>
                  <a:tcPr marL="6224" marR="6224" marT="6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8.22%</a:t>
                      </a:r>
                    </a:p>
                  </a:txBody>
                  <a:tcPr marL="6224" marR="6224" marT="6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7,619</a:t>
                      </a:r>
                    </a:p>
                  </a:txBody>
                  <a:tcPr marL="6224" marR="6224" marT="6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701</a:t>
                      </a:r>
                    </a:p>
                  </a:txBody>
                  <a:tcPr marL="6224" marR="6224" marT="6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r" rtl="0" fontAlgn="ctr"/>
                      <a:r>
                        <a:rPr lang="en-IN" sz="1100" b="1" i="0" u="none" strike="noStrike">
                          <a:solidFill>
                            <a:srgbClr val="FFFFFF"/>
                          </a:solidFill>
                          <a:effectLst/>
                          <a:latin typeface="Calibri" panose="020F0502020204030204" pitchFamily="34" charset="0"/>
                        </a:rPr>
                        <a:t>9.20%</a:t>
                      </a:r>
                    </a:p>
                  </a:txBody>
                  <a:tcPr marL="6224" marR="6224" marT="62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3092460327"/>
                  </a:ext>
                </a:extLst>
              </a:tr>
            </a:tbl>
          </a:graphicData>
        </a:graphic>
      </p:graphicFrame>
    </p:spTree>
    <p:extLst>
      <p:ext uri="{BB962C8B-B14F-4D97-AF65-F5344CB8AC3E}">
        <p14:creationId xmlns:p14="http://schemas.microsoft.com/office/powerpoint/2010/main" val="203508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CED094-686A-2277-B516-32149843F900}"/>
              </a:ext>
            </a:extLst>
          </p:cNvPr>
          <p:cNvSpPr>
            <a:spLocks noGrp="1"/>
          </p:cNvSpPr>
          <p:nvPr>
            <p:ph type="sldNum" sz="quarter" idx="12"/>
          </p:nvPr>
        </p:nvSpPr>
        <p:spPr/>
        <p:txBody>
          <a:bodyPr/>
          <a:lstStyle/>
          <a:p>
            <a:fld id="{C7F0D36C-296C-4C41-928D-13DEBF2E67EF}" type="slidenum">
              <a:rPr lang="en-PH" smtClean="0"/>
              <a:pPr/>
              <a:t>5</a:t>
            </a:fld>
            <a:endParaRPr lang="en-PH"/>
          </a:p>
        </p:txBody>
      </p:sp>
      <p:grpSp>
        <p:nvGrpSpPr>
          <p:cNvPr id="5" name="Group 4">
            <a:extLst>
              <a:ext uri="{FF2B5EF4-FFF2-40B4-BE49-F238E27FC236}">
                <a16:creationId xmlns:a16="http://schemas.microsoft.com/office/drawing/2014/main" id="{659A6AF0-99CD-B9FF-0C9C-BCF39703DA14}"/>
              </a:ext>
            </a:extLst>
          </p:cNvPr>
          <p:cNvGrpSpPr/>
          <p:nvPr/>
        </p:nvGrpSpPr>
        <p:grpSpPr>
          <a:xfrm>
            <a:off x="399102" y="2273104"/>
            <a:ext cx="11641326" cy="2365482"/>
            <a:chOff x="367191" y="2273105"/>
            <a:chExt cx="9203791" cy="1806052"/>
          </a:xfrm>
        </p:grpSpPr>
        <p:sp>
          <p:nvSpPr>
            <p:cNvPr id="6" name="Arrow: Chevron 5">
              <a:extLst>
                <a:ext uri="{FF2B5EF4-FFF2-40B4-BE49-F238E27FC236}">
                  <a16:creationId xmlns:a16="http://schemas.microsoft.com/office/drawing/2014/main" id="{C4F274F8-1062-EEB7-1FE4-5F76D9ABD5E1}"/>
                </a:ext>
              </a:extLst>
            </p:cNvPr>
            <p:cNvSpPr/>
            <p:nvPr/>
          </p:nvSpPr>
          <p:spPr>
            <a:xfrm>
              <a:off x="1387268"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7" name="TextBox 3">
              <a:extLst>
                <a:ext uri="{FF2B5EF4-FFF2-40B4-BE49-F238E27FC236}">
                  <a16:creationId xmlns:a16="http://schemas.microsoft.com/office/drawing/2014/main" id="{3685D584-4F2C-FD07-F734-31CEC2203F49}"/>
                </a:ext>
              </a:extLst>
            </p:cNvPr>
            <p:cNvSpPr txBox="1"/>
            <p:nvPr/>
          </p:nvSpPr>
          <p:spPr>
            <a:xfrm>
              <a:off x="2883157" y="3550433"/>
              <a:ext cx="2102798" cy="2819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IV  &gt; 0.008</a:t>
              </a:r>
            </a:p>
          </p:txBody>
        </p:sp>
        <p:sp>
          <p:nvSpPr>
            <p:cNvPr id="8" name="Arrow: Chevron 7">
              <a:extLst>
                <a:ext uri="{FF2B5EF4-FFF2-40B4-BE49-F238E27FC236}">
                  <a16:creationId xmlns:a16="http://schemas.microsoft.com/office/drawing/2014/main" id="{91B27AB7-7137-006A-E2AC-0B3422507488}"/>
                </a:ext>
              </a:extLst>
            </p:cNvPr>
            <p:cNvSpPr/>
            <p:nvPr/>
          </p:nvSpPr>
          <p:spPr>
            <a:xfrm>
              <a:off x="3292267"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9" name="TextBox 5">
              <a:extLst>
                <a:ext uri="{FF2B5EF4-FFF2-40B4-BE49-F238E27FC236}">
                  <a16:creationId xmlns:a16="http://schemas.microsoft.com/office/drawing/2014/main" id="{8729F659-9C80-7298-5DD2-04B150CE236B}"/>
                </a:ext>
              </a:extLst>
            </p:cNvPr>
            <p:cNvSpPr txBox="1"/>
            <p:nvPr/>
          </p:nvSpPr>
          <p:spPr>
            <a:xfrm>
              <a:off x="529861" y="3537264"/>
              <a:ext cx="1968444" cy="2819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Missing Rate &lt;= 90%</a:t>
              </a:r>
            </a:p>
          </p:txBody>
        </p:sp>
        <p:sp>
          <p:nvSpPr>
            <p:cNvPr id="10" name="Arrow: Chevron 9">
              <a:extLst>
                <a:ext uri="{FF2B5EF4-FFF2-40B4-BE49-F238E27FC236}">
                  <a16:creationId xmlns:a16="http://schemas.microsoft.com/office/drawing/2014/main" id="{F477809F-43E5-A02B-352A-54316940262E}"/>
                </a:ext>
              </a:extLst>
            </p:cNvPr>
            <p:cNvSpPr/>
            <p:nvPr/>
          </p:nvSpPr>
          <p:spPr>
            <a:xfrm>
              <a:off x="5240573"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1" name="TextBox 7">
              <a:extLst>
                <a:ext uri="{FF2B5EF4-FFF2-40B4-BE49-F238E27FC236}">
                  <a16:creationId xmlns:a16="http://schemas.microsoft.com/office/drawing/2014/main" id="{25FB7E26-33D7-CAF0-DDED-C7FF7FF1031F}"/>
                </a:ext>
              </a:extLst>
            </p:cNvPr>
            <p:cNvSpPr txBox="1"/>
            <p:nvPr/>
          </p:nvSpPr>
          <p:spPr>
            <a:xfrm>
              <a:off x="4678076" y="3585681"/>
              <a:ext cx="2339281" cy="2819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Inter-correlation &lt; 70%</a:t>
              </a:r>
            </a:p>
          </p:txBody>
        </p:sp>
        <p:sp>
          <p:nvSpPr>
            <p:cNvPr id="12" name="Arrow: Chevron 11">
              <a:extLst>
                <a:ext uri="{FF2B5EF4-FFF2-40B4-BE49-F238E27FC236}">
                  <a16:creationId xmlns:a16="http://schemas.microsoft.com/office/drawing/2014/main" id="{D4F5A4A6-B2CF-3EA9-4DAC-EE05C966B404}"/>
                </a:ext>
              </a:extLst>
            </p:cNvPr>
            <p:cNvSpPr/>
            <p:nvPr/>
          </p:nvSpPr>
          <p:spPr>
            <a:xfrm>
              <a:off x="7557715"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3" name="TextBox 9">
              <a:extLst>
                <a:ext uri="{FF2B5EF4-FFF2-40B4-BE49-F238E27FC236}">
                  <a16:creationId xmlns:a16="http://schemas.microsoft.com/office/drawing/2014/main" id="{FBF1F261-23FC-9405-BD4D-235244360E8D}"/>
                </a:ext>
              </a:extLst>
            </p:cNvPr>
            <p:cNvSpPr txBox="1"/>
            <p:nvPr/>
          </p:nvSpPr>
          <p:spPr>
            <a:xfrm>
              <a:off x="6694371" y="3585681"/>
              <a:ext cx="2475549" cy="49347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Individual Feature Evaluation</a:t>
              </a:r>
            </a:p>
            <a:p>
              <a:pPr algn="ctr"/>
              <a:endParaRPr lang="en-US"/>
            </a:p>
          </p:txBody>
        </p:sp>
        <p:sp>
          <p:nvSpPr>
            <p:cNvPr id="14" name="TextBox 12">
              <a:extLst>
                <a:ext uri="{FF2B5EF4-FFF2-40B4-BE49-F238E27FC236}">
                  <a16:creationId xmlns:a16="http://schemas.microsoft.com/office/drawing/2014/main" id="{A7A80D9A-16CA-8CE2-06F5-D014C9844F49}"/>
                </a:ext>
              </a:extLst>
            </p:cNvPr>
            <p:cNvSpPr txBox="1"/>
            <p:nvPr/>
          </p:nvSpPr>
          <p:spPr>
            <a:xfrm>
              <a:off x="367191" y="2419068"/>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t>303 </a:t>
              </a:r>
            </a:p>
            <a:p>
              <a:r>
                <a:rPr lang="en-US" sz="2800"/>
                <a:t>Feats</a:t>
              </a:r>
            </a:p>
          </p:txBody>
        </p:sp>
        <p:sp>
          <p:nvSpPr>
            <p:cNvPr id="15" name="TextBox 13">
              <a:extLst>
                <a:ext uri="{FF2B5EF4-FFF2-40B4-BE49-F238E27FC236}">
                  <a16:creationId xmlns:a16="http://schemas.microsoft.com/office/drawing/2014/main" id="{AB7593A3-2FB3-AD2D-95DC-FA66BE90944F}"/>
                </a:ext>
              </a:extLst>
            </p:cNvPr>
            <p:cNvSpPr txBox="1"/>
            <p:nvPr/>
          </p:nvSpPr>
          <p:spPr>
            <a:xfrm>
              <a:off x="2236368" y="2374316"/>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t>204</a:t>
              </a:r>
            </a:p>
            <a:p>
              <a:r>
                <a:rPr lang="en-US" sz="2800"/>
                <a:t>Feats</a:t>
              </a:r>
              <a:endParaRPr lang="en-US"/>
            </a:p>
          </p:txBody>
        </p:sp>
        <p:sp>
          <p:nvSpPr>
            <p:cNvPr id="17" name="TextBox 15">
              <a:extLst>
                <a:ext uri="{FF2B5EF4-FFF2-40B4-BE49-F238E27FC236}">
                  <a16:creationId xmlns:a16="http://schemas.microsoft.com/office/drawing/2014/main" id="{D853B058-D290-250A-5607-23584E067A19}"/>
                </a:ext>
              </a:extLst>
            </p:cNvPr>
            <p:cNvSpPr txBox="1"/>
            <p:nvPr/>
          </p:nvSpPr>
          <p:spPr>
            <a:xfrm>
              <a:off x="6236868" y="2374316"/>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t>71</a:t>
              </a:r>
              <a:br>
                <a:rPr lang="en-US" sz="2800"/>
              </a:br>
              <a:r>
                <a:rPr lang="en-US" sz="2800"/>
                <a:t>Feats</a:t>
              </a:r>
              <a:endParaRPr lang="en-US"/>
            </a:p>
          </p:txBody>
        </p:sp>
        <p:sp>
          <p:nvSpPr>
            <p:cNvPr id="18" name="TextBox 16">
              <a:extLst>
                <a:ext uri="{FF2B5EF4-FFF2-40B4-BE49-F238E27FC236}">
                  <a16:creationId xmlns:a16="http://schemas.microsoft.com/office/drawing/2014/main" id="{A66641C1-CF4A-74AD-6D9B-655039344F55}"/>
                </a:ext>
              </a:extLst>
            </p:cNvPr>
            <p:cNvSpPr txBox="1"/>
            <p:nvPr/>
          </p:nvSpPr>
          <p:spPr>
            <a:xfrm>
              <a:off x="8424090" y="2374316"/>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t>14</a:t>
              </a:r>
              <a:br>
                <a:rPr lang="en-US" sz="2800"/>
              </a:br>
              <a:r>
                <a:rPr lang="en-US" sz="2800"/>
                <a:t>Feats</a:t>
              </a:r>
              <a:endParaRPr lang="en-US"/>
            </a:p>
          </p:txBody>
        </p:sp>
      </p:grpSp>
      <p:sp>
        <p:nvSpPr>
          <p:cNvPr id="19" name="Title 1">
            <a:extLst>
              <a:ext uri="{FF2B5EF4-FFF2-40B4-BE49-F238E27FC236}">
                <a16:creationId xmlns:a16="http://schemas.microsoft.com/office/drawing/2014/main" id="{2A879EBA-9C96-3E17-89A6-19FFC3E69BB9}"/>
              </a:ext>
            </a:extLst>
          </p:cNvPr>
          <p:cNvSpPr>
            <a:spLocks noGrp="1"/>
          </p:cNvSpPr>
          <p:nvPr/>
        </p:nvSpPr>
        <p:spPr>
          <a:xfrm>
            <a:off x="315567" y="74643"/>
            <a:ext cx="11415814" cy="844550"/>
          </a:xfrm>
          <a:prstGeom prst="rect">
            <a:avLst/>
          </a:prstGeom>
        </p:spPr>
        <p:txBody>
          <a:bodyPr vert="horz" lIns="0" tIns="91440" rIns="0" bIns="91440" rtlCol="0" anchor="t" anchorCtr="0">
            <a:noAutofit/>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tabLst>
                <a:tab pos="796925" algn="l"/>
              </a:tabLst>
            </a:pPr>
            <a:r>
              <a:rPr lang="en-US" sz="2800">
                <a:latin typeface="+mn-lt"/>
              </a:rPr>
              <a:t>Feature Selection Methodology Overview</a:t>
            </a:r>
            <a:endParaRPr lang="en-US" sz="2800" b="0" i="1">
              <a:latin typeface="+mn-lt"/>
            </a:endParaRPr>
          </a:p>
        </p:txBody>
      </p:sp>
      <p:grpSp>
        <p:nvGrpSpPr>
          <p:cNvPr id="20" name="Group 19">
            <a:extLst>
              <a:ext uri="{FF2B5EF4-FFF2-40B4-BE49-F238E27FC236}">
                <a16:creationId xmlns:a16="http://schemas.microsoft.com/office/drawing/2014/main" id="{274542D4-C7C7-28EE-508E-2A0A798650F7}"/>
              </a:ext>
            </a:extLst>
          </p:cNvPr>
          <p:cNvGrpSpPr/>
          <p:nvPr/>
        </p:nvGrpSpPr>
        <p:grpSpPr>
          <a:xfrm>
            <a:off x="399099" y="2273104"/>
            <a:ext cx="10042059" cy="1514254"/>
            <a:chOff x="367189" y="2273105"/>
            <a:chExt cx="7939388" cy="1156137"/>
          </a:xfrm>
        </p:grpSpPr>
        <p:sp>
          <p:nvSpPr>
            <p:cNvPr id="21" name="Arrow: Chevron 20">
              <a:extLst>
                <a:ext uri="{FF2B5EF4-FFF2-40B4-BE49-F238E27FC236}">
                  <a16:creationId xmlns:a16="http://schemas.microsoft.com/office/drawing/2014/main" id="{80A58A56-F059-01B1-634F-27A872B79AA1}"/>
                </a:ext>
              </a:extLst>
            </p:cNvPr>
            <p:cNvSpPr/>
            <p:nvPr/>
          </p:nvSpPr>
          <p:spPr>
            <a:xfrm>
              <a:off x="1387268"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3" name="Arrow: Chevron 22">
              <a:extLst>
                <a:ext uri="{FF2B5EF4-FFF2-40B4-BE49-F238E27FC236}">
                  <a16:creationId xmlns:a16="http://schemas.microsoft.com/office/drawing/2014/main" id="{E4541DAE-3E94-D7F4-25B7-DEC3B6BB70BA}"/>
                </a:ext>
              </a:extLst>
            </p:cNvPr>
            <p:cNvSpPr/>
            <p:nvPr/>
          </p:nvSpPr>
          <p:spPr>
            <a:xfrm>
              <a:off x="3292267"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5" name="Arrow: Chevron 24">
              <a:extLst>
                <a:ext uri="{FF2B5EF4-FFF2-40B4-BE49-F238E27FC236}">
                  <a16:creationId xmlns:a16="http://schemas.microsoft.com/office/drawing/2014/main" id="{3A31C145-586E-1A83-D20C-0B1E8F3D8F03}"/>
                </a:ext>
              </a:extLst>
            </p:cNvPr>
            <p:cNvSpPr/>
            <p:nvPr/>
          </p:nvSpPr>
          <p:spPr>
            <a:xfrm>
              <a:off x="5240573"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7" name="Arrow: Chevron 26">
              <a:extLst>
                <a:ext uri="{FF2B5EF4-FFF2-40B4-BE49-F238E27FC236}">
                  <a16:creationId xmlns:a16="http://schemas.microsoft.com/office/drawing/2014/main" id="{42C29763-4357-4B1A-9B39-243197FCD49F}"/>
                </a:ext>
              </a:extLst>
            </p:cNvPr>
            <p:cNvSpPr/>
            <p:nvPr/>
          </p:nvSpPr>
          <p:spPr>
            <a:xfrm>
              <a:off x="7557715"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9" name="TextBox 12">
              <a:extLst>
                <a:ext uri="{FF2B5EF4-FFF2-40B4-BE49-F238E27FC236}">
                  <a16:creationId xmlns:a16="http://schemas.microsoft.com/office/drawing/2014/main" id="{471AEF15-56CD-3AE0-1B93-A8F9C3EDBDD5}"/>
                </a:ext>
              </a:extLst>
            </p:cNvPr>
            <p:cNvSpPr txBox="1"/>
            <p:nvPr/>
          </p:nvSpPr>
          <p:spPr>
            <a:xfrm>
              <a:off x="367189" y="2956105"/>
              <a:ext cx="1035671" cy="399480"/>
            </a:xfrm>
            <a:prstGeom prst="rect">
              <a:avLst/>
            </a:prstGeom>
            <a:noFill/>
          </p:spPr>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800"/>
            </a:p>
          </p:txBody>
        </p:sp>
        <p:sp>
          <p:nvSpPr>
            <p:cNvPr id="31" name="TextBox 14">
              <a:extLst>
                <a:ext uri="{FF2B5EF4-FFF2-40B4-BE49-F238E27FC236}">
                  <a16:creationId xmlns:a16="http://schemas.microsoft.com/office/drawing/2014/main" id="{5A191559-CFD5-2DB4-B03F-F8BA1C32581D}"/>
                </a:ext>
              </a:extLst>
            </p:cNvPr>
            <p:cNvSpPr txBox="1"/>
            <p:nvPr/>
          </p:nvSpPr>
          <p:spPr>
            <a:xfrm>
              <a:off x="4184535" y="2419068"/>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t>120</a:t>
              </a:r>
              <a:br>
                <a:rPr lang="en-US" sz="2800"/>
              </a:br>
              <a:r>
                <a:rPr lang="en-US" sz="2800"/>
                <a:t>Feats</a:t>
              </a:r>
              <a:endParaRPr lang="en-US"/>
            </a:p>
          </p:txBody>
        </p:sp>
      </p:grpSp>
    </p:spTree>
    <p:extLst>
      <p:ext uri="{BB962C8B-B14F-4D97-AF65-F5344CB8AC3E}">
        <p14:creationId xmlns:p14="http://schemas.microsoft.com/office/powerpoint/2010/main" val="4067340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BF5135-1F87-803C-A7F4-1273F79BB4B6}"/>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4669DD-BCE7-D2B5-75CB-4DFC465458F3}"/>
              </a:ext>
            </a:extLst>
          </p:cNvPr>
          <p:cNvSpPr>
            <a:spLocks noGrp="1"/>
          </p:cNvSpPr>
          <p:nvPr>
            <p:ph type="sldNum" sz="quarter" idx="12"/>
          </p:nvPr>
        </p:nvSpPr>
        <p:spPr/>
        <p:txBody>
          <a:bodyPr/>
          <a:lstStyle/>
          <a:p>
            <a:fld id="{C7F0D36C-296C-4C41-928D-13DEBF2E67EF}" type="slidenum">
              <a:rPr lang="en-PH" smtClean="0"/>
              <a:pPr/>
              <a:t>6</a:t>
            </a:fld>
            <a:endParaRPr lang="en-PH"/>
          </a:p>
        </p:txBody>
      </p:sp>
      <p:sp>
        <p:nvSpPr>
          <p:cNvPr id="3" name="Title 2">
            <a:extLst>
              <a:ext uri="{FF2B5EF4-FFF2-40B4-BE49-F238E27FC236}">
                <a16:creationId xmlns:a16="http://schemas.microsoft.com/office/drawing/2014/main" id="{316ABE7A-2D02-03DE-C950-58A378604A01}"/>
              </a:ext>
            </a:extLst>
          </p:cNvPr>
          <p:cNvSpPr>
            <a:spLocks noGrp="1"/>
          </p:cNvSpPr>
          <p:nvPr>
            <p:ph type="title"/>
          </p:nvPr>
        </p:nvSpPr>
        <p:spPr>
          <a:xfrm>
            <a:off x="422878" y="236035"/>
            <a:ext cx="2368551" cy="587749"/>
          </a:xfrm>
        </p:spPr>
        <p:txBody>
          <a:bodyPr>
            <a:noAutofit/>
          </a:bodyPr>
          <a:lstStyle/>
          <a:p>
            <a:r>
              <a:rPr lang="en-IN" sz="2800"/>
              <a:t>SHAP (14 feat)</a:t>
            </a:r>
            <a:br>
              <a:rPr lang="en-IN" sz="2800"/>
            </a:br>
            <a:endParaRPr lang="en-IN" sz="2800"/>
          </a:p>
        </p:txBody>
      </p:sp>
      <p:sp>
        <p:nvSpPr>
          <p:cNvPr id="8" name="Title 2">
            <a:extLst>
              <a:ext uri="{FF2B5EF4-FFF2-40B4-BE49-F238E27FC236}">
                <a16:creationId xmlns:a16="http://schemas.microsoft.com/office/drawing/2014/main" id="{BDBFD9D1-1C5C-933C-A0EB-6BD25DFE6533}"/>
              </a:ext>
            </a:extLst>
          </p:cNvPr>
          <p:cNvSpPr txBox="1">
            <a:spLocks/>
          </p:cNvSpPr>
          <p:nvPr/>
        </p:nvSpPr>
        <p:spPr>
          <a:xfrm>
            <a:off x="5909278" y="233975"/>
            <a:ext cx="3787043" cy="587749"/>
          </a:xfrm>
          <a:prstGeom prst="rect">
            <a:avLst/>
          </a:prstGeom>
        </p:spPr>
        <p:txBody>
          <a:bodyPr vert="horz" lIns="0" tIns="0" rIns="0" bIns="0" rtlCol="0" anchor="t">
            <a:noAutofit/>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r>
              <a:rPr lang="en-IN" sz="2800"/>
              <a:t>Inter-Correlation (14 feat)</a:t>
            </a:r>
            <a:endParaRPr lang="en-US" sz="2800"/>
          </a:p>
        </p:txBody>
      </p:sp>
      <p:pic>
        <p:nvPicPr>
          <p:cNvPr id="5" name="Picture 4">
            <a:extLst>
              <a:ext uri="{FF2B5EF4-FFF2-40B4-BE49-F238E27FC236}">
                <a16:creationId xmlns:a16="http://schemas.microsoft.com/office/drawing/2014/main" id="{27E92A19-898C-5412-1EDC-BE8C6E51399E}"/>
              </a:ext>
            </a:extLst>
          </p:cNvPr>
          <p:cNvPicPr>
            <a:picLocks noChangeAspect="1"/>
          </p:cNvPicPr>
          <p:nvPr/>
        </p:nvPicPr>
        <p:blipFill>
          <a:blip r:embed="rId2"/>
          <a:stretch>
            <a:fillRect/>
          </a:stretch>
        </p:blipFill>
        <p:spPr>
          <a:xfrm>
            <a:off x="422878" y="821724"/>
            <a:ext cx="5267214" cy="5328820"/>
          </a:xfrm>
          <a:prstGeom prst="rect">
            <a:avLst/>
          </a:prstGeom>
        </p:spPr>
      </p:pic>
      <p:pic>
        <p:nvPicPr>
          <p:cNvPr id="9" name="Picture 8">
            <a:extLst>
              <a:ext uri="{FF2B5EF4-FFF2-40B4-BE49-F238E27FC236}">
                <a16:creationId xmlns:a16="http://schemas.microsoft.com/office/drawing/2014/main" id="{73EF5612-C854-4B19-3649-0FB81269DF35}"/>
              </a:ext>
            </a:extLst>
          </p:cNvPr>
          <p:cNvPicPr>
            <a:picLocks noChangeAspect="1"/>
          </p:cNvPicPr>
          <p:nvPr/>
        </p:nvPicPr>
        <p:blipFill>
          <a:blip r:embed="rId3"/>
          <a:stretch>
            <a:fillRect/>
          </a:stretch>
        </p:blipFill>
        <p:spPr>
          <a:xfrm>
            <a:off x="5969099" y="821724"/>
            <a:ext cx="5800023" cy="5370368"/>
          </a:xfrm>
          <a:prstGeom prst="rect">
            <a:avLst/>
          </a:prstGeom>
        </p:spPr>
      </p:pic>
    </p:spTree>
    <p:extLst>
      <p:ext uri="{BB962C8B-B14F-4D97-AF65-F5344CB8AC3E}">
        <p14:creationId xmlns:p14="http://schemas.microsoft.com/office/powerpoint/2010/main" val="2995196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AI-generated content may be incorrect.">
            <a:extLst>
              <a:ext uri="{FF2B5EF4-FFF2-40B4-BE49-F238E27FC236}">
                <a16:creationId xmlns:a16="http://schemas.microsoft.com/office/drawing/2014/main" id="{1BB219A9-BFA6-F376-CEAC-DCF8E6A03496}"/>
              </a:ext>
            </a:extLst>
          </p:cNvPr>
          <p:cNvPicPr>
            <a:picLocks noChangeAspect="1"/>
          </p:cNvPicPr>
          <p:nvPr/>
        </p:nvPicPr>
        <p:blipFill>
          <a:blip r:embed="rId3"/>
          <a:stretch>
            <a:fillRect/>
          </a:stretch>
        </p:blipFill>
        <p:spPr>
          <a:xfrm>
            <a:off x="1112108" y="66754"/>
            <a:ext cx="9854514" cy="743780"/>
          </a:xfrm>
          <a:prstGeom prst="rect">
            <a:avLst/>
          </a:prstGeom>
        </p:spPr>
      </p:pic>
      <p:graphicFrame>
        <p:nvGraphicFramePr>
          <p:cNvPr id="7" name="Table 6">
            <a:extLst>
              <a:ext uri="{FF2B5EF4-FFF2-40B4-BE49-F238E27FC236}">
                <a16:creationId xmlns:a16="http://schemas.microsoft.com/office/drawing/2014/main" id="{90571596-72DD-C747-505A-F2D7D714FF9B}"/>
              </a:ext>
            </a:extLst>
          </p:cNvPr>
          <p:cNvGraphicFramePr>
            <a:graphicFrameLocks noGrp="1"/>
          </p:cNvGraphicFramePr>
          <p:nvPr>
            <p:extLst>
              <p:ext uri="{D42A27DB-BD31-4B8C-83A1-F6EECF244321}">
                <p14:modId xmlns:p14="http://schemas.microsoft.com/office/powerpoint/2010/main" val="1924459887"/>
              </p:ext>
            </p:extLst>
          </p:nvPr>
        </p:nvGraphicFramePr>
        <p:xfrm>
          <a:off x="1435664" y="4961039"/>
          <a:ext cx="8370342" cy="526974"/>
        </p:xfrm>
        <a:graphic>
          <a:graphicData uri="http://schemas.openxmlformats.org/drawingml/2006/table">
            <a:tbl>
              <a:tblPr bandRow="1">
                <a:tableStyleId>{5C22544A-7EE6-4342-B048-85BDC9FD1C3A}</a:tableStyleId>
              </a:tblPr>
              <a:tblGrid>
                <a:gridCol w="1638039">
                  <a:extLst>
                    <a:ext uri="{9D8B030D-6E8A-4147-A177-3AD203B41FA5}">
                      <a16:colId xmlns:a16="http://schemas.microsoft.com/office/drawing/2014/main" val="1086146322"/>
                    </a:ext>
                  </a:extLst>
                </a:gridCol>
                <a:gridCol w="2468773">
                  <a:extLst>
                    <a:ext uri="{9D8B030D-6E8A-4147-A177-3AD203B41FA5}">
                      <a16:colId xmlns:a16="http://schemas.microsoft.com/office/drawing/2014/main" val="2591433583"/>
                    </a:ext>
                  </a:extLst>
                </a:gridCol>
                <a:gridCol w="783737">
                  <a:extLst>
                    <a:ext uri="{9D8B030D-6E8A-4147-A177-3AD203B41FA5}">
                      <a16:colId xmlns:a16="http://schemas.microsoft.com/office/drawing/2014/main" val="2976156166"/>
                    </a:ext>
                  </a:extLst>
                </a:gridCol>
                <a:gridCol w="713201">
                  <a:extLst>
                    <a:ext uri="{9D8B030D-6E8A-4147-A177-3AD203B41FA5}">
                      <a16:colId xmlns:a16="http://schemas.microsoft.com/office/drawing/2014/main" val="3626365697"/>
                    </a:ext>
                  </a:extLst>
                </a:gridCol>
                <a:gridCol w="775900">
                  <a:extLst>
                    <a:ext uri="{9D8B030D-6E8A-4147-A177-3AD203B41FA5}">
                      <a16:colId xmlns:a16="http://schemas.microsoft.com/office/drawing/2014/main" val="1240961044"/>
                    </a:ext>
                  </a:extLst>
                </a:gridCol>
                <a:gridCol w="995346">
                  <a:extLst>
                    <a:ext uri="{9D8B030D-6E8A-4147-A177-3AD203B41FA5}">
                      <a16:colId xmlns:a16="http://schemas.microsoft.com/office/drawing/2014/main" val="1672369167"/>
                    </a:ext>
                  </a:extLst>
                </a:gridCol>
                <a:gridCol w="995346">
                  <a:extLst>
                    <a:ext uri="{9D8B030D-6E8A-4147-A177-3AD203B41FA5}">
                      <a16:colId xmlns:a16="http://schemas.microsoft.com/office/drawing/2014/main" val="228485303"/>
                    </a:ext>
                  </a:extLst>
                </a:gridCol>
              </a:tblGrid>
              <a:tr h="494270">
                <a:tc>
                  <a:txBody>
                    <a:bodyPr/>
                    <a:lstStyle/>
                    <a:p>
                      <a:pPr lvl="0">
                        <a:lnSpc>
                          <a:spcPct val="150000"/>
                        </a:lnSpc>
                        <a:buNone/>
                      </a:pPr>
                      <a:r>
                        <a:rPr lang="en-US" sz="1100" b="1">
                          <a:effectLst/>
                          <a:latin typeface="Univers LT"/>
                        </a:rPr>
                        <a:t>14 feature model after Hyper Parameters Tuning</a:t>
                      </a:r>
                    </a:p>
                  </a:txBody>
                  <a:tcPr marL="4305" marR="4305" marT="430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rtl="0" fontAlgn="base">
                        <a:lnSpc>
                          <a:spcPct val="150000"/>
                        </a:lnSpc>
                        <a:buNone/>
                      </a:pPr>
                      <a:r>
                        <a:rPr lang="en-IN" sz="1300" b="1">
                          <a:effectLst/>
                          <a:latin typeface="Univers LT"/>
                        </a:rPr>
                        <a:t> </a:t>
                      </a:r>
                    </a:p>
                  </a:txBody>
                  <a:tcPr marL="4305" marR="4305" marT="4305"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algn="r" fontAlgn="ctr"/>
                      <a:r>
                        <a:rPr lang="en-IN" sz="1100" b="1" i="0" u="none" strike="noStrike">
                          <a:solidFill>
                            <a:schemeClr val="tx1"/>
                          </a:solidFill>
                          <a:effectLst/>
                          <a:latin typeface="Calibri" panose="020F0502020204030204" pitchFamily="34" charset="0"/>
                        </a:rPr>
                        <a:t>0.4086</a:t>
                      </a:r>
                    </a:p>
                  </a:txBody>
                  <a:tcPr marL="6350" marR="6350" marT="635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algn="r" fontAlgn="ctr"/>
                      <a:r>
                        <a:rPr lang="en-IN" sz="1100" b="1" i="0" u="none" strike="noStrike">
                          <a:solidFill>
                            <a:schemeClr val="tx1"/>
                          </a:solidFill>
                          <a:effectLst/>
                          <a:latin typeface="Calibri" panose="020F0502020204030204" pitchFamily="34" charset="0"/>
                        </a:rPr>
                        <a:t>0.3963</a:t>
                      </a:r>
                    </a:p>
                  </a:txBody>
                  <a:tcPr marL="6350" marR="6350" marT="635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algn="r" fontAlgn="ctr"/>
                      <a:r>
                        <a:rPr lang="en-IN" sz="1100" b="1" i="0" u="none" strike="noStrike">
                          <a:solidFill>
                            <a:schemeClr val="tx1"/>
                          </a:solidFill>
                          <a:effectLst/>
                          <a:latin typeface="Calibri" panose="020F0502020204030204" pitchFamily="34" charset="0"/>
                        </a:rPr>
                        <a:t>0.3025</a:t>
                      </a:r>
                    </a:p>
                  </a:txBody>
                  <a:tcPr marL="6350" marR="6350" marT="635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algn="r" fontAlgn="ctr"/>
                      <a:r>
                        <a:rPr lang="en-IN" sz="1100" b="1" i="0" u="none" strike="noStrike">
                          <a:solidFill>
                            <a:schemeClr val="tx1"/>
                          </a:solidFill>
                          <a:effectLst/>
                          <a:latin typeface="Calibri" panose="020F0502020204030204" pitchFamily="34" charset="0"/>
                        </a:rPr>
                        <a:t>0.2625</a:t>
                      </a:r>
                    </a:p>
                  </a:txBody>
                  <a:tcPr marL="6350" marR="6350" marT="635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algn="r" fontAlgn="ctr"/>
                      <a:r>
                        <a:rPr lang="en-IN" sz="1100" b="1" i="0" u="none" strike="noStrike">
                          <a:solidFill>
                            <a:schemeClr val="tx1"/>
                          </a:solidFill>
                          <a:effectLst/>
                          <a:latin typeface="Calibri" panose="020F0502020204030204" pitchFamily="34" charset="0"/>
                        </a:rPr>
                        <a:t>0.2651</a:t>
                      </a:r>
                    </a:p>
                  </a:txBody>
                  <a:tcPr marL="6350" marR="6350" marT="6350" marB="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734106590"/>
                  </a:ext>
                </a:extLst>
              </a:tr>
            </a:tbl>
          </a:graphicData>
        </a:graphic>
      </p:graphicFrame>
      <p:sp>
        <p:nvSpPr>
          <p:cNvPr id="4" name="Rectangle: Rounded Corners 3">
            <a:extLst>
              <a:ext uri="{FF2B5EF4-FFF2-40B4-BE49-F238E27FC236}">
                <a16:creationId xmlns:a16="http://schemas.microsoft.com/office/drawing/2014/main" id="{4F73EB1E-3A8E-0CFD-8DFF-6C3239596E44}"/>
              </a:ext>
            </a:extLst>
          </p:cNvPr>
          <p:cNvSpPr/>
          <p:nvPr/>
        </p:nvSpPr>
        <p:spPr>
          <a:xfrm>
            <a:off x="1196386" y="4929674"/>
            <a:ext cx="8921835" cy="558339"/>
          </a:xfrm>
          <a:prstGeom prst="round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Arrow: Curved Right 5">
            <a:extLst>
              <a:ext uri="{FF2B5EF4-FFF2-40B4-BE49-F238E27FC236}">
                <a16:creationId xmlns:a16="http://schemas.microsoft.com/office/drawing/2014/main" id="{08FF86E1-CC83-7BED-BC23-32135FEA805B}"/>
              </a:ext>
            </a:extLst>
          </p:cNvPr>
          <p:cNvSpPr/>
          <p:nvPr/>
        </p:nvSpPr>
        <p:spPr>
          <a:xfrm>
            <a:off x="637125" y="2914116"/>
            <a:ext cx="559261" cy="2468276"/>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aphicFrame>
        <p:nvGraphicFramePr>
          <p:cNvPr id="9" name="Table 8">
            <a:extLst>
              <a:ext uri="{FF2B5EF4-FFF2-40B4-BE49-F238E27FC236}">
                <a16:creationId xmlns:a16="http://schemas.microsoft.com/office/drawing/2014/main" id="{D7E8EF07-2DD5-CEE0-FF34-DA91876D674B}"/>
              </a:ext>
            </a:extLst>
          </p:cNvPr>
          <p:cNvGraphicFramePr>
            <a:graphicFrameLocks noGrp="1"/>
          </p:cNvGraphicFramePr>
          <p:nvPr>
            <p:extLst>
              <p:ext uri="{D42A27DB-BD31-4B8C-83A1-F6EECF244321}">
                <p14:modId xmlns:p14="http://schemas.microsoft.com/office/powerpoint/2010/main" val="2063055532"/>
              </p:ext>
            </p:extLst>
          </p:nvPr>
        </p:nvGraphicFramePr>
        <p:xfrm>
          <a:off x="1196386" y="1151412"/>
          <a:ext cx="8953500" cy="3143250"/>
        </p:xfrm>
        <a:graphic>
          <a:graphicData uri="http://schemas.openxmlformats.org/drawingml/2006/table">
            <a:tbl>
              <a:tblPr/>
              <a:tblGrid>
                <a:gridCol w="1778000">
                  <a:extLst>
                    <a:ext uri="{9D8B030D-6E8A-4147-A177-3AD203B41FA5}">
                      <a16:colId xmlns:a16="http://schemas.microsoft.com/office/drawing/2014/main" val="1469376109"/>
                    </a:ext>
                  </a:extLst>
                </a:gridCol>
                <a:gridCol w="2857500">
                  <a:extLst>
                    <a:ext uri="{9D8B030D-6E8A-4147-A177-3AD203B41FA5}">
                      <a16:colId xmlns:a16="http://schemas.microsoft.com/office/drawing/2014/main" val="2551831505"/>
                    </a:ext>
                  </a:extLst>
                </a:gridCol>
                <a:gridCol w="1016000">
                  <a:extLst>
                    <a:ext uri="{9D8B030D-6E8A-4147-A177-3AD203B41FA5}">
                      <a16:colId xmlns:a16="http://schemas.microsoft.com/office/drawing/2014/main" val="2902958458"/>
                    </a:ext>
                  </a:extLst>
                </a:gridCol>
                <a:gridCol w="825500">
                  <a:extLst>
                    <a:ext uri="{9D8B030D-6E8A-4147-A177-3AD203B41FA5}">
                      <a16:colId xmlns:a16="http://schemas.microsoft.com/office/drawing/2014/main" val="540171349"/>
                    </a:ext>
                  </a:extLst>
                </a:gridCol>
                <a:gridCol w="825500">
                  <a:extLst>
                    <a:ext uri="{9D8B030D-6E8A-4147-A177-3AD203B41FA5}">
                      <a16:colId xmlns:a16="http://schemas.microsoft.com/office/drawing/2014/main" val="724860725"/>
                    </a:ext>
                  </a:extLst>
                </a:gridCol>
                <a:gridCol w="825500">
                  <a:extLst>
                    <a:ext uri="{9D8B030D-6E8A-4147-A177-3AD203B41FA5}">
                      <a16:colId xmlns:a16="http://schemas.microsoft.com/office/drawing/2014/main" val="579275030"/>
                    </a:ext>
                  </a:extLst>
                </a:gridCol>
                <a:gridCol w="825500">
                  <a:extLst>
                    <a:ext uri="{9D8B030D-6E8A-4147-A177-3AD203B41FA5}">
                      <a16:colId xmlns:a16="http://schemas.microsoft.com/office/drawing/2014/main" val="3013884355"/>
                    </a:ext>
                  </a:extLst>
                </a:gridCol>
              </a:tblGrid>
              <a:tr h="368300">
                <a:tc>
                  <a:txBody>
                    <a:bodyPr/>
                    <a:lstStyle/>
                    <a:p>
                      <a:pPr algn="ctr" rtl="0" fontAlgn="ctr"/>
                      <a:r>
                        <a:rPr lang="en-IN" sz="1100" b="1" i="0" u="none" strike="noStrike">
                          <a:solidFill>
                            <a:srgbClr val="FFFFFF"/>
                          </a:solidFill>
                          <a:effectLst/>
                          <a:latin typeface="Calibri" panose="020F0502020204030204" pitchFamily="34" charset="0"/>
                        </a:rPr>
                        <a:t>Model Iteration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Features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Train Gini</a:t>
                      </a:r>
                      <a:br>
                        <a:rPr lang="en-IN" sz="1100" b="1" i="0" u="none" strike="noStrike">
                          <a:solidFill>
                            <a:srgbClr val="FFFFFF"/>
                          </a:solidFill>
                          <a:effectLst/>
                          <a:latin typeface="Calibri" panose="020F0502020204030204" pitchFamily="34" charset="0"/>
                        </a:rPr>
                      </a:br>
                      <a:r>
                        <a:rPr lang="en-IN" sz="1100" b="1" i="0" u="none" strike="noStrike">
                          <a:solidFill>
                            <a:srgbClr val="FFFFFF"/>
                          </a:solidFill>
                          <a:effectLst/>
                          <a:latin typeface="Calibri" panose="020F0502020204030204" pitchFamily="34" charset="0"/>
                        </a:rPr>
                        <a:t>(Jan'24 - Oct'24)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Val Gini</a:t>
                      </a:r>
                      <a:br>
                        <a:rPr lang="en-IN" sz="1100" b="1" i="0" u="none" strike="noStrike">
                          <a:solidFill>
                            <a:srgbClr val="FFFFFF"/>
                          </a:solidFill>
                          <a:effectLst/>
                          <a:latin typeface="Calibri" panose="020F0502020204030204" pitchFamily="34" charset="0"/>
                        </a:rPr>
                      </a:br>
                      <a:r>
                        <a:rPr lang="en-IN" sz="1100" b="1" i="0" u="none" strike="noStrike">
                          <a:solidFill>
                            <a:srgbClr val="FFFFFF"/>
                          </a:solidFill>
                          <a:effectLst/>
                          <a:latin typeface="Calibri" panose="020F0502020204030204" pitchFamily="34" charset="0"/>
                        </a:rPr>
                        <a:t>(Nov'24)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Test Gini</a:t>
                      </a:r>
                      <a:br>
                        <a:rPr lang="en-IN" sz="1100" b="1" i="0" u="none" strike="noStrike">
                          <a:solidFill>
                            <a:srgbClr val="FFFFFF"/>
                          </a:solidFill>
                          <a:effectLst/>
                          <a:latin typeface="Calibri" panose="020F0502020204030204" pitchFamily="34" charset="0"/>
                        </a:rPr>
                      </a:br>
                      <a:r>
                        <a:rPr lang="en-IN" sz="1100" b="1" i="0" u="none" strike="noStrike">
                          <a:solidFill>
                            <a:srgbClr val="FFFFFF"/>
                          </a:solidFill>
                          <a:effectLst/>
                          <a:latin typeface="Calibri" panose="020F0502020204030204" pitchFamily="34" charset="0"/>
                        </a:rPr>
                        <a:t>(Dec'24)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OOT Gini</a:t>
                      </a:r>
                      <a:br>
                        <a:rPr lang="en-IN" sz="1100" b="1" i="0" u="none" strike="noStrike">
                          <a:solidFill>
                            <a:srgbClr val="FFFFFF"/>
                          </a:solidFill>
                          <a:effectLst/>
                          <a:latin typeface="Calibri" panose="020F0502020204030204" pitchFamily="34" charset="0"/>
                        </a:rPr>
                      </a:br>
                      <a:r>
                        <a:rPr lang="en-IN" sz="1100" b="1" i="0" u="none" strike="noStrike">
                          <a:solidFill>
                            <a:srgbClr val="FFFFFF"/>
                          </a:solidFill>
                          <a:effectLst/>
                          <a:latin typeface="Calibri" panose="020F0502020204030204" pitchFamily="34" charset="0"/>
                        </a:rPr>
                        <a:t>(Jan'25)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en-IN" sz="1100" b="1" i="0" u="none" strike="noStrike">
                          <a:solidFill>
                            <a:srgbClr val="FFFFFF"/>
                          </a:solidFill>
                          <a:effectLst/>
                          <a:latin typeface="Calibri" panose="020F0502020204030204" pitchFamily="34" charset="0"/>
                        </a:rPr>
                        <a:t>OOT Gini</a:t>
                      </a:r>
                      <a:br>
                        <a:rPr lang="en-IN" sz="1100" b="1" i="0" u="none" strike="noStrike">
                          <a:solidFill>
                            <a:srgbClr val="FFFFFF"/>
                          </a:solidFill>
                          <a:effectLst/>
                          <a:latin typeface="Calibri" panose="020F0502020204030204" pitchFamily="34" charset="0"/>
                        </a:rPr>
                      </a:br>
                      <a:r>
                        <a:rPr lang="en-IN" sz="1100" b="1" i="0" u="none" strike="noStrike">
                          <a:solidFill>
                            <a:srgbClr val="FFFFFF"/>
                          </a:solidFill>
                          <a:effectLst/>
                          <a:latin typeface="Calibri" panose="020F0502020204030204" pitchFamily="34" charset="0"/>
                        </a:rPr>
                        <a:t>(Feb'25)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4083659548"/>
                  </a:ext>
                </a:extLst>
              </a:tr>
              <a:tr h="920750">
                <a:tc>
                  <a:txBody>
                    <a:bodyPr/>
                    <a:lstStyle/>
                    <a:p>
                      <a:pPr algn="l" fontAlgn="ctr"/>
                      <a:r>
                        <a:rPr lang="en-US" sz="1100" b="0" i="0" u="none" strike="noStrike">
                          <a:solidFill>
                            <a:srgbClr val="000000"/>
                          </a:solidFill>
                          <a:effectLst/>
                          <a:latin typeface="Calibri" panose="020F0502020204030204" pitchFamily="34" charset="0"/>
                        </a:rPr>
                        <a:t>Model with top 5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0" i="0" u="none" strike="noStrike">
                          <a:solidFill>
                            <a:srgbClr val="000000"/>
                          </a:solidFill>
                          <a:effectLst/>
                          <a:latin typeface="Calibri" panose="020F0502020204030204" pitchFamily="34" charset="0"/>
                        </a:rPr>
                        <a:t>tx_cnt_installments_paid_tot_with_dpd, time_since_last_applied_loan_application_time, last_applied_loan_decision, tx_min_age_completed_loans, dob_observation_date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IN" sz="1100" b="0" i="0" u="none" strike="noStrike">
                          <a:solidFill>
                            <a:srgbClr val="000000"/>
                          </a:solidFill>
                          <a:effectLst/>
                          <a:latin typeface="Calibri" panose="020F0502020204030204" pitchFamily="34" charset="0"/>
                        </a:rPr>
                        <a:t>0.3906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9BC"/>
                    </a:solidFill>
                  </a:tcPr>
                </a:tc>
                <a:tc>
                  <a:txBody>
                    <a:bodyPr/>
                    <a:lstStyle/>
                    <a:p>
                      <a:pPr algn="r" fontAlgn="ctr"/>
                      <a:r>
                        <a:rPr lang="en-IN" sz="1100" b="0" i="0" u="none" strike="noStrike">
                          <a:solidFill>
                            <a:srgbClr val="000000"/>
                          </a:solidFill>
                          <a:effectLst/>
                          <a:latin typeface="Calibri" panose="020F0502020204030204" pitchFamily="34" charset="0"/>
                        </a:rPr>
                        <a:t>0.3435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B7D"/>
                    </a:solidFill>
                  </a:tcPr>
                </a:tc>
                <a:tc>
                  <a:txBody>
                    <a:bodyPr/>
                    <a:lstStyle/>
                    <a:p>
                      <a:pPr algn="r" fontAlgn="ctr"/>
                      <a:r>
                        <a:rPr lang="en-IN" sz="1100" b="0" i="0" u="none" strike="noStrike">
                          <a:solidFill>
                            <a:srgbClr val="000000"/>
                          </a:solidFill>
                          <a:effectLst/>
                          <a:latin typeface="Calibri" panose="020F0502020204030204" pitchFamily="34" charset="0"/>
                        </a:rPr>
                        <a:t>0.2487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ctr"/>
                      <a:r>
                        <a:rPr lang="en-IN" sz="1100" b="0" i="0" u="none" strike="noStrike">
                          <a:solidFill>
                            <a:srgbClr val="000000"/>
                          </a:solidFill>
                          <a:effectLst/>
                          <a:latin typeface="Calibri" panose="020F0502020204030204" pitchFamily="34" charset="0"/>
                        </a:rPr>
                        <a:t>0.2439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BEE"/>
                    </a:solidFill>
                  </a:tcPr>
                </a:tc>
                <a:tc>
                  <a:txBody>
                    <a:bodyPr/>
                    <a:lstStyle/>
                    <a:p>
                      <a:pPr algn="r" fontAlgn="ctr"/>
                      <a:r>
                        <a:rPr lang="en-IN" sz="1100" b="0" i="0" u="none" strike="noStrike">
                          <a:solidFill>
                            <a:srgbClr val="000000"/>
                          </a:solidFill>
                          <a:effectLst/>
                          <a:latin typeface="Calibri" panose="020F0502020204030204" pitchFamily="34" charset="0"/>
                        </a:rPr>
                        <a:t>0.2127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1662810210"/>
                  </a:ext>
                </a:extLst>
              </a:tr>
              <a:tr h="184150">
                <a:tc>
                  <a:txBody>
                    <a:bodyPr/>
                    <a:lstStyle/>
                    <a:p>
                      <a:pPr algn="l" fontAlgn="b"/>
                      <a:r>
                        <a:rPr lang="en-US" sz="1100" b="0" i="0" u="none" strike="noStrike">
                          <a:solidFill>
                            <a:srgbClr val="000000"/>
                          </a:solidFill>
                          <a:effectLst/>
                          <a:latin typeface="Calibri" panose="020F0502020204030204" pitchFamily="34" charset="0"/>
                        </a:rPr>
                        <a:t>Model with top 6 feat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cnt_jira_tickets_created_bin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0.3659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IN" sz="1100" b="0" i="0" u="none" strike="noStrike">
                          <a:solidFill>
                            <a:srgbClr val="000000"/>
                          </a:solidFill>
                          <a:effectLst/>
                          <a:latin typeface="Calibri" panose="020F0502020204030204" pitchFamily="34" charset="0"/>
                        </a:rPr>
                        <a:t>0.3367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IN" sz="1100" b="0" i="0" u="none" strike="noStrike">
                          <a:solidFill>
                            <a:srgbClr val="000000"/>
                          </a:solidFill>
                          <a:effectLst/>
                          <a:latin typeface="Calibri" panose="020F0502020204030204" pitchFamily="34" charset="0"/>
                        </a:rPr>
                        <a:t>0.2693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A4A7"/>
                    </a:solidFill>
                  </a:tcPr>
                </a:tc>
                <a:tc>
                  <a:txBody>
                    <a:bodyPr/>
                    <a:lstStyle/>
                    <a:p>
                      <a:pPr algn="r" fontAlgn="b"/>
                      <a:r>
                        <a:rPr lang="en-IN" sz="1100" b="0" i="0" u="none" strike="noStrike">
                          <a:solidFill>
                            <a:srgbClr val="000000"/>
                          </a:solidFill>
                          <a:effectLst/>
                          <a:latin typeface="Calibri" panose="020F0502020204030204" pitchFamily="34" charset="0"/>
                        </a:rPr>
                        <a:t>0.2370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A4A6"/>
                    </a:solidFill>
                  </a:tcPr>
                </a:tc>
                <a:tc>
                  <a:txBody>
                    <a:bodyPr/>
                    <a:lstStyle/>
                    <a:p>
                      <a:pPr algn="r" fontAlgn="b"/>
                      <a:r>
                        <a:rPr lang="en-IN" sz="1100" b="0" i="0" u="none" strike="noStrike">
                          <a:solidFill>
                            <a:srgbClr val="000000"/>
                          </a:solidFill>
                          <a:effectLst/>
                          <a:latin typeface="Calibri" panose="020F0502020204030204" pitchFamily="34" charset="0"/>
                        </a:rPr>
                        <a:t>0.2358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EC1"/>
                    </a:solidFill>
                  </a:tcPr>
                </a:tc>
                <a:extLst>
                  <a:ext uri="{0D108BD9-81ED-4DB2-BD59-A6C34878D82A}">
                    <a16:rowId xmlns:a16="http://schemas.microsoft.com/office/drawing/2014/main" val="138962766"/>
                  </a:ext>
                </a:extLst>
              </a:tr>
              <a:tr h="184150">
                <a:tc>
                  <a:txBody>
                    <a:bodyPr/>
                    <a:lstStyle/>
                    <a:p>
                      <a:pPr algn="l" fontAlgn="ctr"/>
                      <a:r>
                        <a:rPr lang="en-US" sz="1100" b="0" i="0" u="none" strike="noStrike">
                          <a:solidFill>
                            <a:srgbClr val="000000"/>
                          </a:solidFill>
                          <a:effectLst/>
                          <a:latin typeface="Calibri" panose="020F0502020204030204" pitchFamily="34" charset="0"/>
                        </a:rPr>
                        <a:t>Model with top 7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tx_max_ever_dpd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0.3875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AFB2"/>
                    </a:solidFill>
                  </a:tcPr>
                </a:tc>
                <a:tc>
                  <a:txBody>
                    <a:bodyPr/>
                    <a:lstStyle/>
                    <a:p>
                      <a:pPr algn="r" fontAlgn="b"/>
                      <a:r>
                        <a:rPr lang="en-IN" sz="1100" b="0" i="0" u="none" strike="noStrike">
                          <a:solidFill>
                            <a:srgbClr val="000000"/>
                          </a:solidFill>
                          <a:effectLst/>
                          <a:latin typeface="Calibri" panose="020F0502020204030204" pitchFamily="34" charset="0"/>
                        </a:rPr>
                        <a:t>0.3375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D"/>
                    </a:solidFill>
                  </a:tcPr>
                </a:tc>
                <a:tc>
                  <a:txBody>
                    <a:bodyPr/>
                    <a:lstStyle/>
                    <a:p>
                      <a:pPr algn="r" fontAlgn="b"/>
                      <a:r>
                        <a:rPr lang="en-IN" sz="1100" b="0" i="0" u="none" strike="noStrike">
                          <a:solidFill>
                            <a:srgbClr val="000000"/>
                          </a:solidFill>
                          <a:effectLst/>
                          <a:latin typeface="Calibri" panose="020F0502020204030204" pitchFamily="34" charset="0"/>
                        </a:rPr>
                        <a:t>0.2832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DCF"/>
                    </a:solidFill>
                  </a:tcPr>
                </a:tc>
                <a:tc>
                  <a:txBody>
                    <a:bodyPr/>
                    <a:lstStyle/>
                    <a:p>
                      <a:pPr algn="r" fontAlgn="b"/>
                      <a:r>
                        <a:rPr lang="en-IN" sz="1100" b="0" i="0" u="none" strike="noStrike">
                          <a:solidFill>
                            <a:srgbClr val="000000"/>
                          </a:solidFill>
                          <a:effectLst/>
                          <a:latin typeface="Calibri" panose="020F0502020204030204" pitchFamily="34" charset="0"/>
                        </a:rPr>
                        <a:t>0.2312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IN" sz="1100" b="0" i="0" u="none" strike="noStrike">
                          <a:solidFill>
                            <a:srgbClr val="000000"/>
                          </a:solidFill>
                          <a:effectLst/>
                          <a:latin typeface="Calibri" panose="020F0502020204030204" pitchFamily="34" charset="0"/>
                        </a:rPr>
                        <a:t>0.2383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8CB"/>
                    </a:solidFill>
                  </a:tcPr>
                </a:tc>
                <a:extLst>
                  <a:ext uri="{0D108BD9-81ED-4DB2-BD59-A6C34878D82A}">
                    <a16:rowId xmlns:a16="http://schemas.microsoft.com/office/drawing/2014/main" val="708360129"/>
                  </a:ext>
                </a:extLst>
              </a:tr>
              <a:tr h="184150">
                <a:tc>
                  <a:txBody>
                    <a:bodyPr/>
                    <a:lstStyle/>
                    <a:p>
                      <a:pPr algn="l" fontAlgn="b"/>
                      <a:r>
                        <a:rPr lang="en-US" sz="1100" b="0" i="0" u="none" strike="noStrike">
                          <a:solidFill>
                            <a:srgbClr val="000000"/>
                          </a:solidFill>
                          <a:effectLst/>
                          <a:latin typeface="Calibri" panose="020F0502020204030204" pitchFamily="34" charset="0"/>
                        </a:rPr>
                        <a:t>Model with top 8 feat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tx_amt_cash_in_total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0.4139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7FD"/>
                    </a:solidFill>
                  </a:tcPr>
                </a:tc>
                <a:tc>
                  <a:txBody>
                    <a:bodyPr/>
                    <a:lstStyle/>
                    <a:p>
                      <a:pPr algn="r" fontAlgn="b"/>
                      <a:r>
                        <a:rPr lang="en-IN" sz="1100" b="0" i="0" u="none" strike="noStrike">
                          <a:solidFill>
                            <a:srgbClr val="000000"/>
                          </a:solidFill>
                          <a:effectLst/>
                          <a:latin typeface="Calibri" panose="020F0502020204030204" pitchFamily="34" charset="0"/>
                        </a:rPr>
                        <a:t>0.3870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1F4"/>
                    </a:solidFill>
                  </a:tcPr>
                </a:tc>
                <a:tc>
                  <a:txBody>
                    <a:bodyPr/>
                    <a:lstStyle/>
                    <a:p>
                      <a:pPr algn="r" fontAlgn="b"/>
                      <a:r>
                        <a:rPr lang="en-IN" sz="1100" b="0" i="0" u="none" strike="noStrike">
                          <a:solidFill>
                            <a:srgbClr val="000000"/>
                          </a:solidFill>
                          <a:effectLst/>
                          <a:latin typeface="Calibri" panose="020F0502020204030204" pitchFamily="34" charset="0"/>
                        </a:rPr>
                        <a:t>0.2948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EF1"/>
                    </a:solidFill>
                  </a:tcPr>
                </a:tc>
                <a:tc>
                  <a:txBody>
                    <a:bodyPr/>
                    <a:lstStyle/>
                    <a:p>
                      <a:pPr algn="r" fontAlgn="b"/>
                      <a:r>
                        <a:rPr lang="en-IN" sz="1100" b="0" i="0" u="none" strike="noStrike">
                          <a:solidFill>
                            <a:srgbClr val="000000"/>
                          </a:solidFill>
                          <a:effectLst/>
                          <a:latin typeface="Calibri" panose="020F0502020204030204" pitchFamily="34" charset="0"/>
                        </a:rPr>
                        <a:t>0.2497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r" fontAlgn="b"/>
                      <a:r>
                        <a:rPr lang="en-IN" sz="1100" b="0" i="0" u="none" strike="noStrike">
                          <a:solidFill>
                            <a:srgbClr val="000000"/>
                          </a:solidFill>
                          <a:effectLst/>
                          <a:latin typeface="Calibri" panose="020F0502020204030204" pitchFamily="34" charset="0"/>
                        </a:rPr>
                        <a:t>0.2490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0F3"/>
                    </a:solidFill>
                  </a:tcPr>
                </a:tc>
                <a:extLst>
                  <a:ext uri="{0D108BD9-81ED-4DB2-BD59-A6C34878D82A}">
                    <a16:rowId xmlns:a16="http://schemas.microsoft.com/office/drawing/2014/main" val="2477371159"/>
                  </a:ext>
                </a:extLst>
              </a:tr>
              <a:tr h="184150">
                <a:tc>
                  <a:txBody>
                    <a:bodyPr/>
                    <a:lstStyle/>
                    <a:p>
                      <a:pPr algn="l" fontAlgn="ctr"/>
                      <a:r>
                        <a:rPr lang="en-US" sz="1100" b="0" i="0" u="none" strike="noStrike">
                          <a:solidFill>
                            <a:srgbClr val="000000"/>
                          </a:solidFill>
                          <a:effectLst/>
                          <a:latin typeface="Calibri" panose="020F0502020204030204" pitchFamily="34" charset="0"/>
                        </a:rPr>
                        <a:t>Model with top 9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last_applied_loan_type_bin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0.4096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7FA"/>
                    </a:solidFill>
                  </a:tcPr>
                </a:tc>
                <a:tc>
                  <a:txBody>
                    <a:bodyPr/>
                    <a:lstStyle/>
                    <a:p>
                      <a:pPr algn="r" fontAlgn="b"/>
                      <a:r>
                        <a:rPr lang="en-IN" sz="1100" b="0" i="0" u="none" strike="noStrike">
                          <a:solidFill>
                            <a:srgbClr val="000000"/>
                          </a:solidFill>
                          <a:effectLst/>
                          <a:latin typeface="Calibri" panose="020F0502020204030204" pitchFamily="34" charset="0"/>
                        </a:rPr>
                        <a:t>0.3909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IN" sz="1100" b="0" i="0" u="none" strike="noStrike">
                          <a:solidFill>
                            <a:srgbClr val="000000"/>
                          </a:solidFill>
                          <a:effectLst/>
                          <a:latin typeface="Calibri" panose="020F0502020204030204" pitchFamily="34" charset="0"/>
                        </a:rPr>
                        <a:t>0.2929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9EC"/>
                    </a:solidFill>
                  </a:tcPr>
                </a:tc>
                <a:tc>
                  <a:txBody>
                    <a:bodyPr/>
                    <a:lstStyle/>
                    <a:p>
                      <a:pPr algn="r" fontAlgn="b"/>
                      <a:r>
                        <a:rPr lang="en-IN" sz="1100" b="0" i="0" u="none" strike="noStrike">
                          <a:solidFill>
                            <a:srgbClr val="000000"/>
                          </a:solidFill>
                          <a:effectLst/>
                          <a:latin typeface="Calibri" panose="020F0502020204030204" pitchFamily="34" charset="0"/>
                        </a:rPr>
                        <a:t>0.2481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B5DC"/>
                    </a:solidFill>
                  </a:tcPr>
                </a:tc>
                <a:tc>
                  <a:txBody>
                    <a:bodyPr/>
                    <a:lstStyle/>
                    <a:p>
                      <a:pPr algn="r" fontAlgn="b"/>
                      <a:r>
                        <a:rPr lang="en-IN" sz="1100" b="0" i="0" u="none" strike="noStrike">
                          <a:solidFill>
                            <a:srgbClr val="000000"/>
                          </a:solidFill>
                          <a:effectLst/>
                          <a:latin typeface="Calibri" panose="020F0502020204030204" pitchFamily="34" charset="0"/>
                        </a:rPr>
                        <a:t>0.2539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CF7"/>
                    </a:solidFill>
                  </a:tcPr>
                </a:tc>
                <a:extLst>
                  <a:ext uri="{0D108BD9-81ED-4DB2-BD59-A6C34878D82A}">
                    <a16:rowId xmlns:a16="http://schemas.microsoft.com/office/drawing/2014/main" val="2132753824"/>
                  </a:ext>
                </a:extLst>
              </a:tr>
              <a:tr h="184150">
                <a:tc>
                  <a:txBody>
                    <a:bodyPr/>
                    <a:lstStyle/>
                    <a:p>
                      <a:pPr algn="l" fontAlgn="b"/>
                      <a:r>
                        <a:rPr lang="en-US" sz="1100" b="0" i="0" u="none" strike="noStrike">
                          <a:solidFill>
                            <a:srgbClr val="000000"/>
                          </a:solidFill>
                          <a:effectLst/>
                          <a:latin typeface="Calibri" panose="020F0502020204030204" pitchFamily="34" charset="0"/>
                        </a:rPr>
                        <a:t>Model with top 10 feat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tx_cnt_completed_loans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0.4109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IN" sz="1100" b="0" i="0" u="none" strike="noStrike">
                          <a:solidFill>
                            <a:srgbClr val="000000"/>
                          </a:solidFill>
                          <a:effectLst/>
                          <a:latin typeface="Calibri" panose="020F0502020204030204" pitchFamily="34" charset="0"/>
                        </a:rPr>
                        <a:t>0.3940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0E1"/>
                    </a:solidFill>
                  </a:tcPr>
                </a:tc>
                <a:tc>
                  <a:txBody>
                    <a:bodyPr/>
                    <a:lstStyle/>
                    <a:p>
                      <a:pPr algn="r" fontAlgn="b"/>
                      <a:r>
                        <a:rPr lang="en-IN" sz="1100" b="0" i="0" u="none" strike="noStrike">
                          <a:solidFill>
                            <a:srgbClr val="000000"/>
                          </a:solidFill>
                          <a:effectLst/>
                          <a:latin typeface="Calibri" panose="020F0502020204030204" pitchFamily="34" charset="0"/>
                        </a:rPr>
                        <a:t>0.2993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IN" sz="1100" b="0" i="0" u="none" strike="noStrike">
                          <a:solidFill>
                            <a:srgbClr val="000000"/>
                          </a:solidFill>
                          <a:effectLst/>
                          <a:latin typeface="Calibri" panose="020F0502020204030204" pitchFamily="34" charset="0"/>
                        </a:rPr>
                        <a:t>0.2455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r" fontAlgn="b"/>
                      <a:r>
                        <a:rPr lang="en-IN" sz="1100" b="0" i="0" u="none" strike="noStrike">
                          <a:solidFill>
                            <a:srgbClr val="000000"/>
                          </a:solidFill>
                          <a:effectLst/>
                          <a:latin typeface="Calibri" panose="020F0502020204030204" pitchFamily="34" charset="0"/>
                        </a:rPr>
                        <a:t>0.2636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extLst>
                  <a:ext uri="{0D108BD9-81ED-4DB2-BD59-A6C34878D82A}">
                    <a16:rowId xmlns:a16="http://schemas.microsoft.com/office/drawing/2014/main" val="1348235896"/>
                  </a:ext>
                </a:extLst>
              </a:tr>
              <a:tr h="184150">
                <a:tc>
                  <a:txBody>
                    <a:bodyPr/>
                    <a:lstStyle/>
                    <a:p>
                      <a:pPr algn="l" fontAlgn="ctr"/>
                      <a:r>
                        <a:rPr lang="en-US" sz="1100" b="0" i="0" u="none" strike="noStrike">
                          <a:solidFill>
                            <a:srgbClr val="000000"/>
                          </a:solidFill>
                          <a:effectLst/>
                          <a:latin typeface="Calibri" panose="020F0502020204030204" pitchFamily="34" charset="0"/>
                        </a:rPr>
                        <a:t>Model with top 11 feat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meng_no_of_logins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0.4104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AFD"/>
                    </a:solidFill>
                  </a:tcPr>
                </a:tc>
                <a:tc>
                  <a:txBody>
                    <a:bodyPr/>
                    <a:lstStyle/>
                    <a:p>
                      <a:pPr algn="r" fontAlgn="b"/>
                      <a:r>
                        <a:rPr lang="en-IN" sz="1100" b="0" i="0" u="none" strike="noStrike">
                          <a:solidFill>
                            <a:srgbClr val="000000"/>
                          </a:solidFill>
                          <a:effectLst/>
                          <a:latin typeface="Calibri" panose="020F0502020204030204" pitchFamily="34" charset="0"/>
                        </a:rPr>
                        <a:t>0.3941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BEE0"/>
                    </a:solidFill>
                  </a:tcPr>
                </a:tc>
                <a:tc>
                  <a:txBody>
                    <a:bodyPr/>
                    <a:lstStyle/>
                    <a:p>
                      <a:pPr algn="r" fontAlgn="b"/>
                      <a:r>
                        <a:rPr lang="en-IN" sz="1100" b="0" i="0" u="none" strike="noStrike">
                          <a:solidFill>
                            <a:srgbClr val="000000"/>
                          </a:solidFill>
                          <a:effectLst/>
                          <a:latin typeface="Calibri" panose="020F0502020204030204" pitchFamily="34" charset="0"/>
                        </a:rPr>
                        <a:t>0.3041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2DFF1"/>
                    </a:solidFill>
                  </a:tcPr>
                </a:tc>
                <a:tc>
                  <a:txBody>
                    <a:bodyPr/>
                    <a:lstStyle/>
                    <a:p>
                      <a:pPr algn="r" fontAlgn="b"/>
                      <a:r>
                        <a:rPr lang="en-IN" sz="1100" b="0" i="0" u="none" strike="noStrike">
                          <a:solidFill>
                            <a:srgbClr val="000000"/>
                          </a:solidFill>
                          <a:effectLst/>
                          <a:latin typeface="Calibri" panose="020F0502020204030204" pitchFamily="34" charset="0"/>
                        </a:rPr>
                        <a:t>0.2481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B5DC"/>
                    </a:solidFill>
                  </a:tcPr>
                </a:tc>
                <a:tc>
                  <a:txBody>
                    <a:bodyPr/>
                    <a:lstStyle/>
                    <a:p>
                      <a:pPr algn="r" fontAlgn="b"/>
                      <a:r>
                        <a:rPr lang="en-IN" sz="1100" b="0" i="0" u="none" strike="noStrike">
                          <a:solidFill>
                            <a:srgbClr val="000000"/>
                          </a:solidFill>
                          <a:effectLst/>
                          <a:latin typeface="Calibri" panose="020F0502020204030204" pitchFamily="34" charset="0"/>
                        </a:rPr>
                        <a:t>0.2528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F7FD"/>
                    </a:solidFill>
                  </a:tcPr>
                </a:tc>
                <a:extLst>
                  <a:ext uri="{0D108BD9-81ED-4DB2-BD59-A6C34878D82A}">
                    <a16:rowId xmlns:a16="http://schemas.microsoft.com/office/drawing/2014/main" val="4120295811"/>
                  </a:ext>
                </a:extLst>
              </a:tr>
              <a:tr h="184150">
                <a:tc>
                  <a:txBody>
                    <a:bodyPr/>
                    <a:lstStyle/>
                    <a:p>
                      <a:pPr algn="l" fontAlgn="b"/>
                      <a:r>
                        <a:rPr lang="en-US" sz="1100" b="0" i="0" u="none" strike="noStrike">
                          <a:solidFill>
                            <a:srgbClr val="000000"/>
                          </a:solidFill>
                          <a:effectLst/>
                          <a:latin typeface="Calibri" panose="020F0502020204030204" pitchFamily="34" charset="0"/>
                        </a:rPr>
                        <a:t>Model with top 12 feat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last_applied_loan_tenor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0.4287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DF0"/>
                    </a:solidFill>
                  </a:tcPr>
                </a:tc>
                <a:tc>
                  <a:txBody>
                    <a:bodyPr/>
                    <a:lstStyle/>
                    <a:p>
                      <a:pPr algn="r" fontAlgn="b"/>
                      <a:r>
                        <a:rPr lang="en-IN" sz="1100" b="0" i="0" u="none" strike="noStrike">
                          <a:solidFill>
                            <a:srgbClr val="000000"/>
                          </a:solidFill>
                          <a:effectLst/>
                          <a:latin typeface="Calibri" panose="020F0502020204030204" pitchFamily="34" charset="0"/>
                        </a:rPr>
                        <a:t>0.3895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8FB"/>
                    </a:solidFill>
                  </a:tcPr>
                </a:tc>
                <a:tc>
                  <a:txBody>
                    <a:bodyPr/>
                    <a:lstStyle/>
                    <a:p>
                      <a:pPr algn="r" fontAlgn="b"/>
                      <a:r>
                        <a:rPr lang="en-IN" sz="1100" b="0" i="0" u="none" strike="noStrike">
                          <a:solidFill>
                            <a:srgbClr val="000000"/>
                          </a:solidFill>
                          <a:effectLst/>
                          <a:latin typeface="Calibri" panose="020F0502020204030204" pitchFamily="34" charset="0"/>
                        </a:rPr>
                        <a:t>0.3118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FAFD9"/>
                    </a:solidFill>
                  </a:tcPr>
                </a:tc>
                <a:tc>
                  <a:txBody>
                    <a:bodyPr/>
                    <a:lstStyle/>
                    <a:p>
                      <a:pPr algn="r" fontAlgn="b"/>
                      <a:r>
                        <a:rPr lang="en-IN" sz="1100" b="0" i="0" u="none" strike="noStrike">
                          <a:solidFill>
                            <a:srgbClr val="000000"/>
                          </a:solidFill>
                          <a:effectLst/>
                          <a:latin typeface="Calibri" panose="020F0502020204030204" pitchFamily="34" charset="0"/>
                        </a:rPr>
                        <a:t>0.2494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894CB"/>
                    </a:solidFill>
                  </a:tcPr>
                </a:tc>
                <a:tc>
                  <a:txBody>
                    <a:bodyPr/>
                    <a:lstStyle/>
                    <a:p>
                      <a:pPr algn="r" fontAlgn="b"/>
                      <a:r>
                        <a:rPr lang="en-IN" sz="1100" b="0" i="0" u="none" strike="noStrike">
                          <a:solidFill>
                            <a:srgbClr val="000000"/>
                          </a:solidFill>
                          <a:effectLst/>
                          <a:latin typeface="Calibri" panose="020F0502020204030204" pitchFamily="34" charset="0"/>
                        </a:rPr>
                        <a:t>0.2533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1FA"/>
                    </a:solidFill>
                  </a:tcPr>
                </a:tc>
                <a:extLst>
                  <a:ext uri="{0D108BD9-81ED-4DB2-BD59-A6C34878D82A}">
                    <a16:rowId xmlns:a16="http://schemas.microsoft.com/office/drawing/2014/main" val="1572290890"/>
                  </a:ext>
                </a:extLst>
              </a:tr>
              <a:tr h="190500">
                <a:tc>
                  <a:txBody>
                    <a:bodyPr/>
                    <a:lstStyle/>
                    <a:p>
                      <a:pPr algn="l" fontAlgn="b"/>
                      <a:r>
                        <a:rPr lang="en-US" sz="1100" b="0" i="0" u="none" strike="noStrike">
                          <a:solidFill>
                            <a:srgbClr val="000000"/>
                          </a:solidFill>
                          <a:effectLst/>
                          <a:latin typeface="Calibri" panose="020F0502020204030204" pitchFamily="34" charset="0"/>
                        </a:rPr>
                        <a:t>Model with top 13 feat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Calibri" panose="020F0502020204030204" pitchFamily="34" charset="0"/>
                        </a:rPr>
                        <a:t>tx_med_days_bt_cash_out_trans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0.4616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DA3D3"/>
                    </a:solidFill>
                  </a:tcPr>
                </a:tc>
                <a:tc>
                  <a:txBody>
                    <a:bodyPr/>
                    <a:lstStyle/>
                    <a:p>
                      <a:pPr algn="r" fontAlgn="b"/>
                      <a:r>
                        <a:rPr lang="en-IN" sz="1100" b="0" i="0" u="none" strike="noStrike">
                          <a:solidFill>
                            <a:srgbClr val="000000"/>
                          </a:solidFill>
                          <a:effectLst/>
                          <a:latin typeface="Calibri" panose="020F0502020204030204" pitchFamily="34" charset="0"/>
                        </a:rPr>
                        <a:t>0.3967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IN" sz="1100" b="0" i="0" u="none" strike="noStrike">
                          <a:solidFill>
                            <a:srgbClr val="000000"/>
                          </a:solidFill>
                          <a:effectLst/>
                          <a:latin typeface="Calibri" panose="020F0502020204030204" pitchFamily="34" charset="0"/>
                        </a:rPr>
                        <a:t>0.3178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5A8AC6"/>
                    </a:solidFill>
                  </a:tcPr>
                </a:tc>
                <a:tc>
                  <a:txBody>
                    <a:bodyPr/>
                    <a:lstStyle/>
                    <a:p>
                      <a:pPr algn="r" fontAlgn="b"/>
                      <a:r>
                        <a:rPr lang="en-IN" sz="1100" b="0" i="0" u="none" strike="noStrike">
                          <a:solidFill>
                            <a:srgbClr val="000000"/>
                          </a:solidFill>
                          <a:effectLst/>
                          <a:latin typeface="Calibri" panose="020F0502020204030204" pitchFamily="34" charset="0"/>
                        </a:rPr>
                        <a:t>0.2389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B7BA"/>
                    </a:solidFill>
                  </a:tcPr>
                </a:tc>
                <a:tc>
                  <a:txBody>
                    <a:bodyPr/>
                    <a:lstStyle/>
                    <a:p>
                      <a:pPr algn="r" fontAlgn="b"/>
                      <a:r>
                        <a:rPr lang="en-IN" sz="1100" b="0" i="0" u="none" strike="noStrike">
                          <a:solidFill>
                            <a:srgbClr val="000000"/>
                          </a:solidFill>
                          <a:effectLst/>
                          <a:latin typeface="Calibri" panose="020F0502020204030204" pitchFamily="34" charset="0"/>
                        </a:rPr>
                        <a:t>0.2472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E9EC"/>
                    </a:solidFill>
                  </a:tcPr>
                </a:tc>
                <a:extLst>
                  <a:ext uri="{0D108BD9-81ED-4DB2-BD59-A6C34878D82A}">
                    <a16:rowId xmlns:a16="http://schemas.microsoft.com/office/drawing/2014/main" val="1412074393"/>
                  </a:ext>
                </a:extLst>
              </a:tr>
              <a:tr h="190500">
                <a:tc>
                  <a:txBody>
                    <a:bodyPr/>
                    <a:lstStyle/>
                    <a:p>
                      <a:pPr algn="l" fontAlgn="b"/>
                      <a:r>
                        <a:rPr lang="en-US" sz="1100" b="1" i="0" u="none" strike="noStrike">
                          <a:solidFill>
                            <a:srgbClr val="000000"/>
                          </a:solidFill>
                          <a:effectLst/>
                          <a:latin typeface="Calibri" panose="020F0502020204030204" pitchFamily="34" charset="0"/>
                        </a:rPr>
                        <a:t>Model with top 14 feat</a:t>
                      </a:r>
                    </a:p>
                  </a:txBody>
                  <a:tcPr marL="6350" marR="6350" marT="635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l" fontAlgn="b"/>
                      <a:r>
                        <a:rPr lang="en-US" sz="1100" b="1" i="0" u="none" strike="noStrike">
                          <a:solidFill>
                            <a:srgbClr val="000000"/>
                          </a:solidFill>
                          <a:effectLst/>
                          <a:latin typeface="Calibri" panose="020F0502020204030204" pitchFamily="34" charset="0"/>
                        </a:rPr>
                        <a:t>tx_avg_days_bt_cash_in_trans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C2E6"/>
                    </a:solidFill>
                  </a:tcPr>
                </a:tc>
                <a:tc>
                  <a:txBody>
                    <a:bodyPr/>
                    <a:lstStyle/>
                    <a:p>
                      <a:pPr algn="r" fontAlgn="b"/>
                      <a:r>
                        <a:rPr lang="en-IN" sz="1100" b="1" i="0" u="none" strike="noStrike">
                          <a:solidFill>
                            <a:srgbClr val="000000"/>
                          </a:solidFill>
                          <a:effectLst/>
                          <a:latin typeface="Calibri" panose="020F0502020204030204" pitchFamily="34" charset="0"/>
                        </a:rPr>
                        <a:t>0.4337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3D4EB"/>
                    </a:solidFill>
                  </a:tcPr>
                </a:tc>
                <a:tc>
                  <a:txBody>
                    <a:bodyPr/>
                    <a:lstStyle/>
                    <a:p>
                      <a:pPr algn="r" fontAlgn="b"/>
                      <a:r>
                        <a:rPr lang="en-IN" sz="1100" b="1" i="0" u="none" strike="noStrike">
                          <a:solidFill>
                            <a:srgbClr val="000000"/>
                          </a:solidFill>
                          <a:effectLst/>
                          <a:latin typeface="Calibri" panose="020F0502020204030204" pitchFamily="34" charset="0"/>
                        </a:rPr>
                        <a:t>0.3956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9A0D1"/>
                    </a:solidFill>
                  </a:tcPr>
                </a:tc>
                <a:tc>
                  <a:txBody>
                    <a:bodyPr/>
                    <a:lstStyle/>
                    <a:p>
                      <a:pPr algn="r" fontAlgn="b"/>
                      <a:r>
                        <a:rPr lang="en-IN" sz="1100" b="1" i="0" u="none" strike="noStrike">
                          <a:solidFill>
                            <a:srgbClr val="000000"/>
                          </a:solidFill>
                          <a:effectLst/>
                          <a:latin typeface="Calibri" panose="020F0502020204030204" pitchFamily="34" charset="0"/>
                        </a:rPr>
                        <a:t>0.3118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FAFD9"/>
                    </a:solidFill>
                  </a:tcPr>
                </a:tc>
                <a:tc>
                  <a:txBody>
                    <a:bodyPr/>
                    <a:lstStyle/>
                    <a:p>
                      <a:pPr algn="r" fontAlgn="b"/>
                      <a:r>
                        <a:rPr lang="en-IN" sz="1100" b="1" i="0" u="none" strike="noStrike">
                          <a:solidFill>
                            <a:srgbClr val="000000"/>
                          </a:solidFill>
                          <a:effectLst/>
                          <a:latin typeface="Calibri" panose="020F0502020204030204" pitchFamily="34" charset="0"/>
                        </a:rPr>
                        <a:t>0.2493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B96CC"/>
                    </a:solidFill>
                  </a:tcPr>
                </a:tc>
                <a:tc>
                  <a:txBody>
                    <a:bodyPr/>
                    <a:lstStyle/>
                    <a:p>
                      <a:pPr algn="r" fontAlgn="b"/>
                      <a:r>
                        <a:rPr lang="en-IN" sz="1100" b="1" i="0" u="none" strike="noStrike">
                          <a:solidFill>
                            <a:srgbClr val="000000"/>
                          </a:solidFill>
                          <a:effectLst/>
                          <a:latin typeface="Calibri" panose="020F0502020204030204" pitchFamily="34" charset="0"/>
                        </a:rPr>
                        <a:t>0.2549</a:t>
                      </a:r>
                    </a:p>
                  </a:txBody>
                  <a:tcPr marL="6350" marR="6350" marT="635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6E1F2"/>
                    </a:solidFill>
                  </a:tcPr>
                </a:tc>
                <a:extLst>
                  <a:ext uri="{0D108BD9-81ED-4DB2-BD59-A6C34878D82A}">
                    <a16:rowId xmlns:a16="http://schemas.microsoft.com/office/drawing/2014/main" val="964659168"/>
                  </a:ext>
                </a:extLst>
              </a:tr>
              <a:tr h="184150">
                <a:tc>
                  <a:txBody>
                    <a:bodyPr/>
                    <a:lstStyle/>
                    <a:p>
                      <a:pPr algn="l" fontAlgn="b"/>
                      <a:r>
                        <a:rPr lang="en-US" sz="1100" b="0" i="0" u="none" strike="noStrike">
                          <a:solidFill>
                            <a:srgbClr val="000000"/>
                          </a:solidFill>
                          <a:effectLst/>
                          <a:latin typeface="Calibri" panose="020F0502020204030204" pitchFamily="34" charset="0"/>
                        </a:rPr>
                        <a:t>Model with top 15 feat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cs_contactable_last_90d_cnt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0.4755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r" fontAlgn="b"/>
                      <a:r>
                        <a:rPr lang="en-IN" sz="1100" b="0" i="0" u="none" strike="noStrike">
                          <a:solidFill>
                            <a:srgbClr val="000000"/>
                          </a:solidFill>
                          <a:effectLst/>
                          <a:latin typeface="Calibri" panose="020F0502020204030204" pitchFamily="34" charset="0"/>
                        </a:rPr>
                        <a:t>0.3945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9B6DC"/>
                    </a:solidFill>
                  </a:tcPr>
                </a:tc>
                <a:tc>
                  <a:txBody>
                    <a:bodyPr/>
                    <a:lstStyle/>
                    <a:p>
                      <a:pPr algn="r" fontAlgn="b"/>
                      <a:r>
                        <a:rPr lang="en-IN" sz="1100" b="0" i="0" u="none" strike="noStrike">
                          <a:solidFill>
                            <a:srgbClr val="000000"/>
                          </a:solidFill>
                          <a:effectLst/>
                          <a:latin typeface="Calibri" panose="020F0502020204030204" pitchFamily="34" charset="0"/>
                        </a:rPr>
                        <a:t>0.3154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F99CE"/>
                    </a:solidFill>
                  </a:tcPr>
                </a:tc>
                <a:tc>
                  <a:txBody>
                    <a:bodyPr/>
                    <a:lstStyle/>
                    <a:p>
                      <a:pPr algn="r" fontAlgn="b"/>
                      <a:r>
                        <a:rPr lang="en-IN" sz="1100" b="0" i="0" u="none" strike="noStrike">
                          <a:solidFill>
                            <a:srgbClr val="000000"/>
                          </a:solidFill>
                          <a:effectLst/>
                          <a:latin typeface="Calibri" panose="020F0502020204030204" pitchFamily="34" charset="0"/>
                        </a:rPr>
                        <a:t>0.2358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979A"/>
                    </a:solidFill>
                  </a:tcPr>
                </a:tc>
                <a:tc>
                  <a:txBody>
                    <a:bodyPr/>
                    <a:lstStyle/>
                    <a:p>
                      <a:pPr algn="r" fontAlgn="b"/>
                      <a:r>
                        <a:rPr lang="en-IN" sz="1100" b="0" i="0" u="none" strike="noStrike">
                          <a:solidFill>
                            <a:srgbClr val="000000"/>
                          </a:solidFill>
                          <a:effectLst/>
                          <a:latin typeface="Calibri" panose="020F0502020204030204" pitchFamily="34" charset="0"/>
                        </a:rPr>
                        <a:t>0.2522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extLst>
                  <a:ext uri="{0D108BD9-81ED-4DB2-BD59-A6C34878D82A}">
                    <a16:rowId xmlns:a16="http://schemas.microsoft.com/office/drawing/2014/main" val="235987499"/>
                  </a:ext>
                </a:extLst>
              </a:tr>
            </a:tbl>
          </a:graphicData>
        </a:graphic>
      </p:graphicFrame>
    </p:spTree>
    <p:extLst>
      <p:ext uri="{BB962C8B-B14F-4D97-AF65-F5344CB8AC3E}">
        <p14:creationId xmlns:p14="http://schemas.microsoft.com/office/powerpoint/2010/main" val="3428591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3B2528-1B5B-BEC6-102A-917E2D592C4A}"/>
              </a:ext>
            </a:extLst>
          </p:cNvPr>
          <p:cNvSpPr>
            <a:spLocks noGrp="1"/>
          </p:cNvSpPr>
          <p:nvPr>
            <p:ph type="sldNum" sz="quarter" idx="12"/>
          </p:nvPr>
        </p:nvSpPr>
        <p:spPr/>
        <p:txBody>
          <a:bodyPr/>
          <a:lstStyle/>
          <a:p>
            <a:fld id="{C7F0D36C-296C-4C41-928D-13DEBF2E67EF}" type="slidenum">
              <a:rPr lang="en-PH" smtClean="0"/>
              <a:pPr/>
              <a:t>8</a:t>
            </a:fld>
            <a:endParaRPr lang="en-PH"/>
          </a:p>
        </p:txBody>
      </p:sp>
      <p:sp>
        <p:nvSpPr>
          <p:cNvPr id="3" name="Title 2">
            <a:extLst>
              <a:ext uri="{FF2B5EF4-FFF2-40B4-BE49-F238E27FC236}">
                <a16:creationId xmlns:a16="http://schemas.microsoft.com/office/drawing/2014/main" id="{B142CDEE-B919-E235-FAB7-B7A0EDAF6A3C}"/>
              </a:ext>
            </a:extLst>
          </p:cNvPr>
          <p:cNvSpPr>
            <a:spLocks noGrp="1"/>
          </p:cNvSpPr>
          <p:nvPr>
            <p:ph type="title"/>
          </p:nvPr>
        </p:nvSpPr>
        <p:spPr>
          <a:xfrm>
            <a:off x="1098792" y="2423013"/>
            <a:ext cx="10369550" cy="587749"/>
          </a:xfrm>
        </p:spPr>
        <p:txBody>
          <a:bodyPr/>
          <a:lstStyle/>
          <a:p>
            <a:pPr algn="ctr"/>
            <a:r>
              <a:rPr lang="en-US"/>
              <a:t>Feature Evaluation Plots (14 features)</a:t>
            </a:r>
          </a:p>
        </p:txBody>
      </p:sp>
    </p:spTree>
    <p:extLst>
      <p:ext uri="{BB962C8B-B14F-4D97-AF65-F5344CB8AC3E}">
        <p14:creationId xmlns:p14="http://schemas.microsoft.com/office/powerpoint/2010/main" val="633098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00EA39-25EF-9D10-CC35-D03728223B8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F47DCCB-9083-9B6F-998C-2D3F9DC03FBE}"/>
              </a:ext>
            </a:extLst>
          </p:cNvPr>
          <p:cNvSpPr>
            <a:spLocks noGrp="1"/>
          </p:cNvSpPr>
          <p:nvPr>
            <p:ph type="title"/>
          </p:nvPr>
        </p:nvSpPr>
        <p:spPr>
          <a:xfrm>
            <a:off x="334264" y="180724"/>
            <a:ext cx="11496821" cy="653691"/>
          </a:xfrm>
        </p:spPr>
        <p:txBody>
          <a:bodyPr vert="horz" lIns="91440" tIns="45720" rIns="91440" bIns="45720" rtlCol="0" anchor="b">
            <a:normAutofit fontScale="90000"/>
          </a:bodyPr>
          <a:lstStyle/>
          <a:p>
            <a:pPr>
              <a:lnSpc>
                <a:spcPct val="150000"/>
              </a:lnSpc>
            </a:pPr>
            <a:r>
              <a:rPr lang="en-US" sz="2800" err="1"/>
              <a:t>tx_cnt_installments_paid_tot_with_dpd</a:t>
            </a:r>
            <a:endParaRPr lang="en-US" sz="1800">
              <a:solidFill>
                <a:schemeClr val="bg2">
                  <a:lumMod val="49000"/>
                </a:schemeClr>
              </a:solidFill>
            </a:endParaRPr>
          </a:p>
        </p:txBody>
      </p:sp>
      <p:sp>
        <p:nvSpPr>
          <p:cNvPr id="2" name="Slide Number Placeholder 1">
            <a:extLst>
              <a:ext uri="{FF2B5EF4-FFF2-40B4-BE49-F238E27FC236}">
                <a16:creationId xmlns:a16="http://schemas.microsoft.com/office/drawing/2014/main" id="{80FFD2AE-59C9-A623-B045-367F402B00B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9</a:t>
            </a:fld>
            <a:endParaRPr lang="en-US" sz="1200">
              <a:solidFill>
                <a:schemeClr val="tx1">
                  <a:lumMod val="50000"/>
                  <a:lumOff val="50000"/>
                </a:schemeClr>
              </a:solidFill>
            </a:endParaRPr>
          </a:p>
        </p:txBody>
      </p:sp>
      <p:sp>
        <p:nvSpPr>
          <p:cNvPr id="6" name="Title 2">
            <a:extLst>
              <a:ext uri="{FF2B5EF4-FFF2-40B4-BE49-F238E27FC236}">
                <a16:creationId xmlns:a16="http://schemas.microsoft.com/office/drawing/2014/main" id="{9807ED49-F0B0-8AE9-3CAC-7297019A7202}"/>
              </a:ext>
            </a:extLst>
          </p:cNvPr>
          <p:cNvSpPr txBox="1">
            <a:spLocks/>
          </p:cNvSpPr>
          <p:nvPr/>
        </p:nvSpPr>
        <p:spPr>
          <a:xfrm>
            <a:off x="9982200" y="6462"/>
            <a:ext cx="1737997" cy="666497"/>
          </a:xfrm>
          <a:prstGeom prst="rect">
            <a:avLst/>
          </a:prstGeom>
        </p:spPr>
        <p:txBody>
          <a:bodyPr vert="horz" lIns="91440" tIns="45720" rIns="91440" bIns="45720" rtlCol="0" anchor="b">
            <a:normAutofit fontScale="97500"/>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lnSpc>
                <a:spcPct val="150000"/>
              </a:lnSpc>
            </a:pPr>
            <a:r>
              <a:rPr lang="en-US" sz="1800" b="1" kern="1200" spc="-90" baseline="0">
                <a:solidFill>
                  <a:srgbClr val="785AFF"/>
                </a:solidFill>
                <a:effectLst/>
                <a:latin typeface="Univers LT"/>
                <a:ea typeface="Univers LT"/>
                <a:cs typeface="Univers LT"/>
              </a:rPr>
              <a:t>SHAP Rank: 1</a:t>
            </a:r>
            <a:endParaRPr lang="en-US" sz="1800">
              <a:solidFill>
                <a:schemeClr val="bg2">
                  <a:lumMod val="49000"/>
                </a:schemeClr>
              </a:solidFill>
            </a:endParaRPr>
          </a:p>
        </p:txBody>
      </p:sp>
      <p:sp>
        <p:nvSpPr>
          <p:cNvPr id="4" name="TextBox 3">
            <a:extLst>
              <a:ext uri="{FF2B5EF4-FFF2-40B4-BE49-F238E27FC236}">
                <a16:creationId xmlns:a16="http://schemas.microsoft.com/office/drawing/2014/main" id="{213EB393-0CAA-8674-C89E-08584022A7DA}"/>
              </a:ext>
            </a:extLst>
          </p:cNvPr>
          <p:cNvSpPr txBox="1"/>
          <p:nvPr/>
        </p:nvSpPr>
        <p:spPr>
          <a:xfrm>
            <a:off x="6503076" y="1122553"/>
            <a:ext cx="4850724" cy="492443"/>
          </a:xfrm>
          <a:prstGeom prst="rect">
            <a:avLst/>
          </a:prstGeom>
          <a:noFill/>
        </p:spPr>
        <p:txBody>
          <a:bodyPr wrap="square" rtlCol="0">
            <a:spAutoFit/>
          </a:bodyPr>
          <a:lstStyle/>
          <a:p>
            <a:r>
              <a:rPr lang="en-US" sz="1300"/>
              <a:t>Total number of installments paid with DPD&gt;0 by the customer from all earlier loans anytime before the observation date.</a:t>
            </a:r>
            <a:endParaRPr lang="en-IN" sz="1300"/>
          </a:p>
        </p:txBody>
      </p:sp>
      <p:sp>
        <p:nvSpPr>
          <p:cNvPr id="5" name="TextBox 4">
            <a:extLst>
              <a:ext uri="{FF2B5EF4-FFF2-40B4-BE49-F238E27FC236}">
                <a16:creationId xmlns:a16="http://schemas.microsoft.com/office/drawing/2014/main" id="{EB6A76EB-3155-ED1F-4E4B-C2FA1D582271}"/>
              </a:ext>
            </a:extLst>
          </p:cNvPr>
          <p:cNvSpPr txBox="1"/>
          <p:nvPr/>
        </p:nvSpPr>
        <p:spPr>
          <a:xfrm>
            <a:off x="7486829" y="2842915"/>
            <a:ext cx="3204672" cy="276999"/>
          </a:xfrm>
          <a:prstGeom prst="rect">
            <a:avLst/>
          </a:prstGeom>
          <a:noFill/>
        </p:spPr>
        <p:txBody>
          <a:bodyPr wrap="square" rtlCol="0">
            <a:spAutoFit/>
          </a:bodyPr>
          <a:lstStyle/>
          <a:p>
            <a:r>
              <a:rPr lang="en-US" sz="1200"/>
              <a:t>Train (</a:t>
            </a:r>
            <a:r>
              <a:rPr lang="en-IN" sz="1200" b="0" i="0" u="none" strike="noStrike">
                <a:solidFill>
                  <a:srgbClr val="000000"/>
                </a:solidFill>
                <a:effectLst/>
                <a:latin typeface="+mj-lt"/>
              </a:rPr>
              <a:t>01/01/2024 - 31/10/2024)</a:t>
            </a:r>
            <a:endParaRPr lang="en-IN" sz="1200"/>
          </a:p>
        </p:txBody>
      </p:sp>
      <p:pic>
        <p:nvPicPr>
          <p:cNvPr id="7" name="Picture 6">
            <a:extLst>
              <a:ext uri="{FF2B5EF4-FFF2-40B4-BE49-F238E27FC236}">
                <a16:creationId xmlns:a16="http://schemas.microsoft.com/office/drawing/2014/main" id="{6B3CD4E2-027B-F6B2-775F-A16A44F8B1EC}"/>
              </a:ext>
            </a:extLst>
          </p:cNvPr>
          <p:cNvPicPr>
            <a:picLocks noChangeAspect="1"/>
          </p:cNvPicPr>
          <p:nvPr/>
        </p:nvPicPr>
        <p:blipFill>
          <a:blip r:embed="rId2"/>
          <a:stretch>
            <a:fillRect/>
          </a:stretch>
        </p:blipFill>
        <p:spPr>
          <a:xfrm>
            <a:off x="7316197" y="3119914"/>
            <a:ext cx="4591800" cy="2658139"/>
          </a:xfrm>
          <a:prstGeom prst="rect">
            <a:avLst/>
          </a:prstGeom>
        </p:spPr>
      </p:pic>
      <p:pic>
        <p:nvPicPr>
          <p:cNvPr id="11" name="Picture 10">
            <a:extLst>
              <a:ext uri="{FF2B5EF4-FFF2-40B4-BE49-F238E27FC236}">
                <a16:creationId xmlns:a16="http://schemas.microsoft.com/office/drawing/2014/main" id="{02E32F67-E68B-DE32-EA5F-39AF55237804}"/>
              </a:ext>
            </a:extLst>
          </p:cNvPr>
          <p:cNvPicPr>
            <a:picLocks noChangeAspect="1"/>
          </p:cNvPicPr>
          <p:nvPr/>
        </p:nvPicPr>
        <p:blipFill>
          <a:blip r:embed="rId3"/>
          <a:stretch>
            <a:fillRect/>
          </a:stretch>
        </p:blipFill>
        <p:spPr>
          <a:xfrm>
            <a:off x="959487" y="940304"/>
            <a:ext cx="4729438" cy="1200150"/>
          </a:xfrm>
          <a:prstGeom prst="rect">
            <a:avLst/>
          </a:prstGeom>
        </p:spPr>
      </p:pic>
      <p:pic>
        <p:nvPicPr>
          <p:cNvPr id="13" name="Picture 12">
            <a:extLst>
              <a:ext uri="{FF2B5EF4-FFF2-40B4-BE49-F238E27FC236}">
                <a16:creationId xmlns:a16="http://schemas.microsoft.com/office/drawing/2014/main" id="{D06229E2-F2FE-3831-C6BF-B3ECD08EBD76}"/>
              </a:ext>
            </a:extLst>
          </p:cNvPr>
          <p:cNvPicPr>
            <a:picLocks noChangeAspect="1"/>
          </p:cNvPicPr>
          <p:nvPr/>
        </p:nvPicPr>
        <p:blipFill>
          <a:blip r:embed="rId4"/>
          <a:stretch>
            <a:fillRect/>
          </a:stretch>
        </p:blipFill>
        <p:spPr>
          <a:xfrm>
            <a:off x="959487" y="2487723"/>
            <a:ext cx="5630895" cy="3922519"/>
          </a:xfrm>
          <a:prstGeom prst="rect">
            <a:avLst/>
          </a:prstGeom>
        </p:spPr>
      </p:pic>
    </p:spTree>
    <p:extLst>
      <p:ext uri="{BB962C8B-B14F-4D97-AF65-F5344CB8AC3E}">
        <p14:creationId xmlns:p14="http://schemas.microsoft.com/office/powerpoint/2010/main" val="643285585"/>
      </p:ext>
    </p:extLst>
  </p:cSld>
  <p:clrMapOvr>
    <a:masterClrMapping/>
  </p:clrMapOvr>
</p:sld>
</file>

<file path=ppt/theme/theme1.xml><?xml version="1.0" encoding="utf-8"?>
<a:theme xmlns:a="http://schemas.openxmlformats.org/drawingml/2006/main" name="1_Office Theme">
  <a:themeElements>
    <a:clrScheme name="Tonik">
      <a:dk1>
        <a:sysClr val="windowText" lastClr="000000"/>
      </a:dk1>
      <a:lt1>
        <a:sysClr val="window" lastClr="FFFFFF"/>
      </a:lt1>
      <a:dk2>
        <a:srgbClr val="44546A"/>
      </a:dk2>
      <a:lt2>
        <a:srgbClr val="E7E6E6"/>
      </a:lt2>
      <a:accent1>
        <a:srgbClr val="785AFF"/>
      </a:accent1>
      <a:accent2>
        <a:srgbClr val="F7F2A4"/>
      </a:accent2>
      <a:accent3>
        <a:srgbClr val="FFCCD6"/>
      </a:accent3>
      <a:accent4>
        <a:srgbClr val="C9ECFF"/>
      </a:accent4>
      <a:accent5>
        <a:srgbClr val="C7F3C6"/>
      </a:accent5>
      <a:accent6>
        <a:srgbClr val="D3C9FF"/>
      </a:accent6>
      <a:hlink>
        <a:srgbClr val="785AFF"/>
      </a:hlink>
      <a:folHlink>
        <a:srgbClr val="785AFF"/>
      </a:folHlink>
    </a:clrScheme>
    <a:fontScheme name="Tonik">
      <a:majorFont>
        <a:latin typeface="Univers LT"/>
        <a:ea typeface=""/>
        <a:cs typeface=""/>
      </a:majorFont>
      <a:minorFont>
        <a:latin typeface="Univers L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DB PRESENTATION Tenod Portfolio" id="{19DCB347-E421-4AE0-8790-A5E8FE2205FF}" vid="{8CDB839D-8AEE-47C5-B92E-E375D2778C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activity xmlns="5f4996b1-2601-4576-adaf-c7aabee466f2"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BAD7889757FC44E93109D08D7AA6A62" ma:contentTypeVersion="12" ma:contentTypeDescription="Create a new document." ma:contentTypeScope="" ma:versionID="5fdb052f61e92ae6bb09133884bee5d7">
  <xsd:schema xmlns:xsd="http://www.w3.org/2001/XMLSchema" xmlns:xs="http://www.w3.org/2001/XMLSchema" xmlns:p="http://schemas.microsoft.com/office/2006/metadata/properties" xmlns:ns1="http://schemas.microsoft.com/sharepoint/v3" xmlns:ns3="5f4996b1-2601-4576-adaf-c7aabee466f2" targetNamespace="http://schemas.microsoft.com/office/2006/metadata/properties" ma:root="true" ma:fieldsID="ea3721dcfbbfc31b55a5c77f35333c7d" ns1:_="" ns3:_="">
    <xsd:import namespace="http://schemas.microsoft.com/sharepoint/v3"/>
    <xsd:import namespace="5f4996b1-2601-4576-adaf-c7aabee466f2"/>
    <xsd:element name="properties">
      <xsd:complexType>
        <xsd:sequence>
          <xsd:element name="documentManagement">
            <xsd:complexType>
              <xsd:all>
                <xsd:element ref="ns3:MediaServiceDateTaken" minOccurs="0"/>
                <xsd:element ref="ns3:_activity" minOccurs="0"/>
                <xsd:element ref="ns3:MediaServiceMetadata" minOccurs="0"/>
                <xsd:element ref="ns3:MediaServiceFastMetadata" minOccurs="0"/>
                <xsd:element ref="ns3:MediaServiceSearchProperties" minOccurs="0"/>
                <xsd:element ref="ns3:MediaServiceObjectDetectorVersions" minOccurs="0"/>
                <xsd:element ref="ns1:_ip_UnifiedCompliancePolicyProperties" minOccurs="0"/>
                <xsd:element ref="ns1:_ip_UnifiedCompliancePolicyUIAction"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f4996b1-2601-4576-adaf-c7aabee466f2"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_activity" ma:index="9" nillable="true" ma:displayName="_activity" ma:hidden="true" ma:internalName="_activity">
      <xsd:simpleType>
        <xsd:restriction base="dms:Note"/>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SystemTags" ma:index="16" nillable="true" ma:displayName="MediaServiceSystemTags" ma:hidden="true" ma:internalName="MediaServiceSystemTags" ma:readOnly="true">
      <xsd:simpleType>
        <xsd:restriction base="dms:Note"/>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10A9FB-F30F-41F7-B318-D44A7A8AB8DB}">
  <ds:schemaRefs>
    <ds:schemaRef ds:uri="5f4996b1-2601-4576-adaf-c7aabee466f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204285D-EC20-4417-94C9-1222F562DD4A}">
  <ds:schemaRefs>
    <ds:schemaRef ds:uri="http://schemas.microsoft.com/sharepoint/v3/contenttype/forms"/>
  </ds:schemaRefs>
</ds:datastoreItem>
</file>

<file path=customXml/itemProps3.xml><?xml version="1.0" encoding="utf-8"?>
<ds:datastoreItem xmlns:ds="http://schemas.openxmlformats.org/officeDocument/2006/customXml" ds:itemID="{E5C98176-A3A4-4B8D-A451-6BE7FABF8159}">
  <ds:schemaRefs>
    <ds:schemaRef ds:uri="5f4996b1-2601-4576-adaf-c7aabee466f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24</Slides>
  <Notes>5</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1_Office Theme</vt:lpstr>
      <vt:lpstr>Trench 3 Transaction Score for B Score Model for Cash </vt:lpstr>
      <vt:lpstr>Architecture Overview of TDB’s Risk Scorecards</vt:lpstr>
      <vt:lpstr>Cash Loan B Score Transaction Scorecard was developed on Trench 3 users</vt:lpstr>
      <vt:lpstr>FSPD30 rate month-on-month (Cash)</vt:lpstr>
      <vt:lpstr>PowerPoint Presentation</vt:lpstr>
      <vt:lpstr>SHAP (14 feat) </vt:lpstr>
      <vt:lpstr>PowerPoint Presentation</vt:lpstr>
      <vt:lpstr>Feature Evaluation Plots (14 features)</vt:lpstr>
      <vt:lpstr>tx_cnt_installments_paid_tot_with_dpd</vt:lpstr>
      <vt:lpstr>time_since_last_applied_loan_application_time</vt:lpstr>
      <vt:lpstr>last_applied_loan_decision</vt:lpstr>
      <vt:lpstr>tx_min_age_completed_loans</vt:lpstr>
      <vt:lpstr>dob_observation_date</vt:lpstr>
      <vt:lpstr>cnt_jira_tickets_created_bin</vt:lpstr>
      <vt:lpstr>tx_max_ever_dpd</vt:lpstr>
      <vt:lpstr>tx_amt_cash_in_total</vt:lpstr>
      <vt:lpstr>last_applied_loan_type_bin</vt:lpstr>
      <vt:lpstr>tx_cnt_completed_loans</vt:lpstr>
      <vt:lpstr>meng_no_of_logins</vt:lpstr>
      <vt:lpstr>last_applied_loan_tenor</vt:lpstr>
      <vt:lpstr>tx_med_days_bt_cash_out_trans</vt:lpstr>
      <vt:lpstr>tx_avg_days_bt_cash_in_trans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Engine</dc:title>
  <dc:creator>Marek Matas;bsivakumar@tonikbank.com</dc:creator>
  <cp:revision>5</cp:revision>
  <dcterms:created xsi:type="dcterms:W3CDTF">2023-11-14T06:47:28Z</dcterms:created>
  <dcterms:modified xsi:type="dcterms:W3CDTF">2025-08-22T09:49:55Z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0x0101005BAD7889757FC44E93109D08D7AA6A62</vt:lpwstr>
  </property>
</Properties>
</file>