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498" r:id="rId5"/>
    <p:sldId id="730" r:id="rId6"/>
    <p:sldId id="739" r:id="rId7"/>
    <p:sldId id="690" r:id="rId8"/>
    <p:sldId id="733" r:id="rId9"/>
    <p:sldId id="709" r:id="rId10"/>
    <p:sldId id="689" r:id="rId11"/>
    <p:sldId id="712" r:id="rId12"/>
    <p:sldId id="701" r:id="rId13"/>
    <p:sldId id="677" r:id="rId14"/>
    <p:sldId id="699" r:id="rId15"/>
    <p:sldId id="666" r:id="rId16"/>
    <p:sldId id="737" r:id="rId17"/>
    <p:sldId id="707" r:id="rId18"/>
    <p:sldId id="714" r:id="rId19"/>
    <p:sldId id="736" r:id="rId20"/>
    <p:sldId id="735" r:id="rId21"/>
    <p:sldId id="710" r:id="rId22"/>
    <p:sldId id="674" r:id="rId23"/>
    <p:sldId id="738" r:id="rId24"/>
    <p:sldId id="6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3DCB0-53E1-C363-8768-C7BC905F2AA5}" v="9" dt="2025-06-09T07:26:48.150"/>
    <p1510:client id="{BCA284DA-F15C-46BE-B378-3D848FD81C42}" v="9" dt="2025-06-09T08:08:21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" userId="S::bbanik@tonikbank.com::26f52a98-3216-49f8-95c0-92c9bbdc30ba" providerId="AD" clId="Web-{4533DCB0-53E1-C363-8768-C7BC905F2AA5}"/>
    <pc:docChg chg="modSld">
      <pc:chgData name="Biswa" userId="S::bbanik@tonikbank.com::26f52a98-3216-49f8-95c0-92c9bbdc30ba" providerId="AD" clId="Web-{4533DCB0-53E1-C363-8768-C7BC905F2AA5}" dt="2025-06-09T07:26:46.914" v="3"/>
      <pc:docMkLst>
        <pc:docMk/>
      </pc:docMkLst>
      <pc:sldChg chg="modSp">
        <pc:chgData name="Biswa" userId="S::bbanik@tonikbank.com::26f52a98-3216-49f8-95c0-92c9bbdc30ba" providerId="AD" clId="Web-{4533DCB0-53E1-C363-8768-C7BC905F2AA5}" dt="2025-06-09T07:26:46.914" v="3"/>
        <pc:sldMkLst>
          <pc:docMk/>
          <pc:sldMk cId="911845387" sldId="739"/>
        </pc:sldMkLst>
        <pc:graphicFrameChg chg="mod modGraphic">
          <ac:chgData name="Biswa" userId="S::bbanik@tonikbank.com::26f52a98-3216-49f8-95c0-92c9bbdc30ba" providerId="AD" clId="Web-{4533DCB0-53E1-C363-8768-C7BC905F2AA5}" dt="2025-06-09T07:26:46.914" v="3"/>
          <ac:graphicFrameMkLst>
            <pc:docMk/>
            <pc:sldMk cId="911845387" sldId="739"/>
            <ac:graphicFrameMk id="6" creationId="{78D78B3C-9E9A-F8E1-F326-F88FD2FA5E74}"/>
          </ac:graphicFrameMkLst>
        </pc:graphicFrameChg>
      </pc:sldChg>
    </pc:docChg>
  </pc:docChgLst>
  <pc:docChgLst>
    <pc:chgData name="Bhuvanesh" userId="4650cd39-8dbb-4c0f-8fda-594efc81948c" providerId="ADAL" clId="{BCA284DA-F15C-46BE-B378-3D848FD81C42}"/>
    <pc:docChg chg="undo redo custSel addSld delSld modSld">
      <pc:chgData name="Bhuvanesh" userId="4650cd39-8dbb-4c0f-8fda-594efc81948c" providerId="ADAL" clId="{BCA284DA-F15C-46BE-B378-3D848FD81C42}" dt="2025-06-09T08:42:05.240" v="357" actId="20577"/>
      <pc:docMkLst>
        <pc:docMk/>
      </pc:docMkLst>
      <pc:sldChg chg="modSp mod">
        <pc:chgData name="Bhuvanesh" userId="4650cd39-8dbb-4c0f-8fda-594efc81948c" providerId="ADAL" clId="{BCA284DA-F15C-46BE-B378-3D848FD81C42}" dt="2025-06-08T11:47:58.200" v="22" actId="20577"/>
        <pc:sldMkLst>
          <pc:docMk/>
          <pc:sldMk cId="4129944639" sldId="498"/>
        </pc:sldMkLst>
        <pc:spChg chg="mod">
          <ac:chgData name="Bhuvanesh" userId="4650cd39-8dbb-4c0f-8fda-594efc81948c" providerId="ADAL" clId="{BCA284DA-F15C-46BE-B378-3D848FD81C42}" dt="2025-06-08T11:47:58.200" v="22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addSp delSp modSp mod">
        <pc:chgData name="Bhuvanesh" userId="4650cd39-8dbb-4c0f-8fda-594efc81948c" providerId="ADAL" clId="{BCA284DA-F15C-46BE-B378-3D848FD81C42}" dt="2025-06-08T12:08:45.158" v="251" actId="1076"/>
        <pc:sldMkLst>
          <pc:docMk/>
          <pc:sldMk cId="66528652" sldId="666"/>
        </pc:sldMkLst>
        <pc:picChg chg="add mod">
          <ac:chgData name="Bhuvanesh" userId="4650cd39-8dbb-4c0f-8fda-594efc81948c" providerId="ADAL" clId="{BCA284DA-F15C-46BE-B378-3D848FD81C42}" dt="2025-06-08T12:08:45.158" v="251" actId="1076"/>
          <ac:picMkLst>
            <pc:docMk/>
            <pc:sldMk cId="66528652" sldId="666"/>
            <ac:picMk id="4" creationId="{B52842EF-A39D-7161-CDD8-BCC3FB73634D}"/>
          </ac:picMkLst>
        </pc:picChg>
        <pc:picChg chg="add mod">
          <ac:chgData name="Bhuvanesh" userId="4650cd39-8dbb-4c0f-8fda-594efc81948c" providerId="ADAL" clId="{BCA284DA-F15C-46BE-B378-3D848FD81C42}" dt="2025-06-08T11:59:43.217" v="125" actId="1076"/>
          <ac:picMkLst>
            <pc:docMk/>
            <pc:sldMk cId="66528652" sldId="666"/>
            <ac:picMk id="6" creationId="{AF1C2CA6-8CBA-2E59-3282-3D6AFF6B08A7}"/>
          </ac:picMkLst>
        </pc:picChg>
        <pc:picChg chg="del">
          <ac:chgData name="Bhuvanesh" userId="4650cd39-8dbb-4c0f-8fda-594efc81948c" providerId="ADAL" clId="{BCA284DA-F15C-46BE-B378-3D848FD81C42}" dt="2025-06-08T11:59:16.689" v="117" actId="478"/>
          <ac:picMkLst>
            <pc:docMk/>
            <pc:sldMk cId="66528652" sldId="666"/>
            <ac:picMk id="7" creationId="{A08140E6-5F9B-88F2-48CF-6D552AD398A9}"/>
          </ac:picMkLst>
        </pc:picChg>
        <pc:picChg chg="del">
          <ac:chgData name="Bhuvanesh" userId="4650cd39-8dbb-4c0f-8fda-594efc81948c" providerId="ADAL" clId="{BCA284DA-F15C-46BE-B378-3D848FD81C42}" dt="2025-06-08T11:59:04.273" v="113" actId="478"/>
          <ac:picMkLst>
            <pc:docMk/>
            <pc:sldMk cId="66528652" sldId="666"/>
            <ac:picMk id="11" creationId="{043BA495-D24F-F111-5AA2-898253E16936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8:12.147" v="246" actId="1076"/>
        <pc:sldMkLst>
          <pc:docMk/>
          <pc:sldMk cId="171521606" sldId="674"/>
        </pc:sldMkLst>
        <pc:picChg chg="del">
          <ac:chgData name="Bhuvanesh" userId="4650cd39-8dbb-4c0f-8fda-594efc81948c" providerId="ADAL" clId="{BCA284DA-F15C-46BE-B378-3D848FD81C42}" dt="2025-06-08T12:06:05.104" v="211" actId="478"/>
          <ac:picMkLst>
            <pc:docMk/>
            <pc:sldMk cId="171521606" sldId="674"/>
            <ac:picMk id="4" creationId="{7E1B7961-36A7-DF8C-230B-15D6E2F72163}"/>
          </ac:picMkLst>
        </pc:picChg>
        <pc:picChg chg="del">
          <ac:chgData name="Bhuvanesh" userId="4650cd39-8dbb-4c0f-8fda-594efc81948c" providerId="ADAL" clId="{BCA284DA-F15C-46BE-B378-3D848FD81C42}" dt="2025-06-08T12:06:22.249" v="219" actId="478"/>
          <ac:picMkLst>
            <pc:docMk/>
            <pc:sldMk cId="171521606" sldId="674"/>
            <ac:picMk id="6" creationId="{18398258-36EA-1E4F-844E-3AF64773705F}"/>
          </ac:picMkLst>
        </pc:picChg>
        <pc:picChg chg="mod">
          <ac:chgData name="Bhuvanesh" userId="4650cd39-8dbb-4c0f-8fda-594efc81948c" providerId="ADAL" clId="{BCA284DA-F15C-46BE-B378-3D848FD81C42}" dt="2025-06-08T12:08:12.147" v="246" actId="1076"/>
          <ac:picMkLst>
            <pc:docMk/>
            <pc:sldMk cId="171521606" sldId="674"/>
            <ac:picMk id="7" creationId="{A57E48AF-0F15-A266-B520-F26767BB7656}"/>
          </ac:picMkLst>
        </pc:picChg>
        <pc:picChg chg="add mod">
          <ac:chgData name="Bhuvanesh" userId="4650cd39-8dbb-4c0f-8fda-594efc81948c" providerId="ADAL" clId="{BCA284DA-F15C-46BE-B378-3D848FD81C42}" dt="2025-06-08T12:08:12.147" v="246" actId="1076"/>
          <ac:picMkLst>
            <pc:docMk/>
            <pc:sldMk cId="171521606" sldId="674"/>
            <ac:picMk id="8" creationId="{FFFFD6B5-019D-12A5-83C9-9A3FDF17C6F3}"/>
          </ac:picMkLst>
        </pc:picChg>
        <pc:picChg chg="add mod">
          <ac:chgData name="Bhuvanesh" userId="4650cd39-8dbb-4c0f-8fda-594efc81948c" providerId="ADAL" clId="{BCA284DA-F15C-46BE-B378-3D848FD81C42}" dt="2025-06-08T12:06:50.827" v="231" actId="14100"/>
          <ac:picMkLst>
            <pc:docMk/>
            <pc:sldMk cId="171521606" sldId="674"/>
            <ac:picMk id="10" creationId="{09690116-8992-469F-128C-719039C1F493}"/>
          </ac:picMkLst>
        </pc:picChg>
      </pc:sldChg>
      <pc:sldChg chg="addSp delSp modSp mod">
        <pc:chgData name="Bhuvanesh" userId="4650cd39-8dbb-4c0f-8fda-594efc81948c" providerId="ADAL" clId="{BCA284DA-F15C-46BE-B378-3D848FD81C42}" dt="2025-06-09T05:03:22.727" v="340" actId="14100"/>
        <pc:sldMkLst>
          <pc:docMk/>
          <pc:sldMk cId="1535341340" sldId="677"/>
        </pc:sldMkLst>
        <pc:spChg chg="mod">
          <ac:chgData name="Bhuvanesh" userId="4650cd39-8dbb-4c0f-8fda-594efc81948c" providerId="ADAL" clId="{BCA284DA-F15C-46BE-B378-3D848FD81C42}" dt="2025-06-08T13:17:57.965" v="276" actId="20577"/>
          <ac:spMkLst>
            <pc:docMk/>
            <pc:sldMk cId="1535341340" sldId="677"/>
            <ac:spMk id="3" creationId="{D3EEB074-602C-89CE-BE94-45FCD25D5D37}"/>
          </ac:spMkLst>
        </pc:spChg>
        <pc:picChg chg="add mod">
          <ac:chgData name="Bhuvanesh" userId="4650cd39-8dbb-4c0f-8fda-594efc81948c" providerId="ADAL" clId="{BCA284DA-F15C-46BE-B378-3D848FD81C42}" dt="2025-06-09T05:02:38.560" v="330"/>
          <ac:picMkLst>
            <pc:docMk/>
            <pc:sldMk cId="1535341340" sldId="677"/>
            <ac:picMk id="4" creationId="{9C7D71AD-5897-FEE2-F1CB-12D7AF2BEC9C}"/>
          </ac:picMkLst>
        </pc:picChg>
        <pc:picChg chg="add mod">
          <ac:chgData name="Bhuvanesh" userId="4650cd39-8dbb-4c0f-8fda-594efc81948c" providerId="ADAL" clId="{BCA284DA-F15C-46BE-B378-3D848FD81C42}" dt="2025-06-09T05:03:22.727" v="340" actId="14100"/>
          <ac:picMkLst>
            <pc:docMk/>
            <pc:sldMk cId="1535341340" sldId="677"/>
            <ac:picMk id="5" creationId="{48185B85-E8C4-D467-088B-903D4DB749C5}"/>
          </ac:picMkLst>
        </pc:picChg>
        <pc:picChg chg="add del mod">
          <ac:chgData name="Bhuvanesh" userId="4650cd39-8dbb-4c0f-8fda-594efc81948c" providerId="ADAL" clId="{BCA284DA-F15C-46BE-B378-3D848FD81C42}" dt="2025-06-08T16:50:14.004" v="278" actId="478"/>
          <ac:picMkLst>
            <pc:docMk/>
            <pc:sldMk cId="1535341340" sldId="677"/>
            <ac:picMk id="5" creationId="{FC05AD2B-BC93-F492-EDDE-A4E5BB2C2943}"/>
          </ac:picMkLst>
        </pc:picChg>
        <pc:picChg chg="add mod">
          <ac:chgData name="Bhuvanesh" userId="4650cd39-8dbb-4c0f-8fda-594efc81948c" providerId="ADAL" clId="{BCA284DA-F15C-46BE-B378-3D848FD81C42}" dt="2025-06-08T16:50:39.012" v="287" actId="14100"/>
          <ac:picMkLst>
            <pc:docMk/>
            <pc:sldMk cId="1535341340" sldId="677"/>
            <ac:picMk id="6" creationId="{C33EFD8C-4E3C-55EF-E8A7-D0F72C24EC1F}"/>
          </ac:picMkLst>
        </pc:picChg>
        <pc:picChg chg="del">
          <ac:chgData name="Bhuvanesh" userId="4650cd39-8dbb-4c0f-8fda-594efc81948c" providerId="ADAL" clId="{BCA284DA-F15C-46BE-B378-3D848FD81C42}" dt="2025-06-08T13:16:39.585" v="254" actId="478"/>
          <ac:picMkLst>
            <pc:docMk/>
            <pc:sldMk cId="1535341340" sldId="677"/>
            <ac:picMk id="7" creationId="{4C359F77-0091-3F59-0ECF-68C00A706B98}"/>
          </ac:picMkLst>
        </pc:picChg>
        <pc:picChg chg="add mod">
          <ac:chgData name="Bhuvanesh" userId="4650cd39-8dbb-4c0f-8fda-594efc81948c" providerId="ADAL" clId="{BCA284DA-F15C-46BE-B378-3D848FD81C42}" dt="2025-06-08T16:50:47.300" v="289" actId="14100"/>
          <ac:picMkLst>
            <pc:docMk/>
            <pc:sldMk cId="1535341340" sldId="677"/>
            <ac:picMk id="7" creationId="{4D957AFC-1846-7650-AAF3-11E3EF864E28}"/>
          </ac:picMkLst>
        </pc:picChg>
        <pc:picChg chg="add del mod">
          <ac:chgData name="Bhuvanesh" userId="4650cd39-8dbb-4c0f-8fda-594efc81948c" providerId="ADAL" clId="{BCA284DA-F15C-46BE-B378-3D848FD81C42}" dt="2025-06-09T05:02:53.921" v="332" actId="478"/>
          <ac:picMkLst>
            <pc:docMk/>
            <pc:sldMk cId="1535341340" sldId="677"/>
            <ac:picMk id="8" creationId="{7784F409-F9DD-FCF5-595C-210E9A00316D}"/>
          </ac:picMkLst>
        </pc:picChg>
        <pc:picChg chg="add del mod">
          <ac:chgData name="Bhuvanesh" userId="4650cd39-8dbb-4c0f-8fda-594efc81948c" providerId="ADAL" clId="{BCA284DA-F15C-46BE-B378-3D848FD81C42}" dt="2025-06-08T16:50:14.004" v="278" actId="478"/>
          <ac:picMkLst>
            <pc:docMk/>
            <pc:sldMk cId="1535341340" sldId="677"/>
            <ac:picMk id="9" creationId="{CA31E4B9-1F1B-DB3E-E6F0-2D70C1BEEB58}"/>
          </ac:picMkLst>
        </pc:picChg>
        <pc:picChg chg="add mod">
          <ac:chgData name="Bhuvanesh" userId="4650cd39-8dbb-4c0f-8fda-594efc81948c" providerId="ADAL" clId="{BCA284DA-F15C-46BE-B378-3D848FD81C42}" dt="2025-06-08T16:50:47.300" v="289" actId="14100"/>
          <ac:picMkLst>
            <pc:docMk/>
            <pc:sldMk cId="1535341340" sldId="677"/>
            <ac:picMk id="10" creationId="{978FEC60-0087-C994-F81D-F4965D68A580}"/>
          </ac:picMkLst>
        </pc:picChg>
        <pc:picChg chg="add del">
          <ac:chgData name="Bhuvanesh" userId="4650cd39-8dbb-4c0f-8fda-594efc81948c" providerId="ADAL" clId="{BCA284DA-F15C-46BE-B378-3D848FD81C42}" dt="2025-06-08T11:52:40.121" v="81" actId="478"/>
          <ac:picMkLst>
            <pc:docMk/>
            <pc:sldMk cId="1535341340" sldId="677"/>
            <ac:picMk id="11" creationId="{EE72A65A-FE6C-4C22-0C11-2BB1717880E2}"/>
          </ac:picMkLst>
        </pc:picChg>
        <pc:picChg chg="del">
          <ac:chgData name="Bhuvanesh" userId="4650cd39-8dbb-4c0f-8fda-594efc81948c" providerId="ADAL" clId="{BCA284DA-F15C-46BE-B378-3D848FD81C42}" dt="2025-06-08T11:53:20.184" v="88" actId="478"/>
          <ac:picMkLst>
            <pc:docMk/>
            <pc:sldMk cId="1535341340" sldId="677"/>
            <ac:picMk id="13" creationId="{0C9A14B0-64BF-3D3D-B287-B0957B082146}"/>
          </ac:picMkLst>
        </pc:picChg>
      </pc:sldChg>
      <pc:sldChg chg="modSp mod">
        <pc:chgData name="Bhuvanesh" userId="4650cd39-8dbb-4c0f-8fda-594efc81948c" providerId="ADAL" clId="{BCA284DA-F15C-46BE-B378-3D848FD81C42}" dt="2025-06-08T18:45:13.379" v="302" actId="20577"/>
        <pc:sldMkLst>
          <pc:docMk/>
          <pc:sldMk cId="4067340277" sldId="690"/>
        </pc:sldMkLst>
        <pc:spChg chg="mod">
          <ac:chgData name="Bhuvanesh" userId="4650cd39-8dbb-4c0f-8fda-594efc81948c" providerId="ADAL" clId="{BCA284DA-F15C-46BE-B378-3D848FD81C42}" dt="2025-06-08T18:45:13.379" v="302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del">
        <pc:chgData name="Bhuvanesh" userId="4650cd39-8dbb-4c0f-8fda-594efc81948c" providerId="ADAL" clId="{BCA284DA-F15C-46BE-B378-3D848FD81C42}" dt="2025-06-08T18:43:24.201" v="291" actId="47"/>
        <pc:sldMkLst>
          <pc:docMk/>
          <pc:sldMk cId="2942096670" sldId="696"/>
        </pc:sldMkLst>
      </pc:sldChg>
      <pc:sldChg chg="addSp delSp modSp mod">
        <pc:chgData name="Bhuvanesh" userId="4650cd39-8dbb-4c0f-8fda-594efc81948c" providerId="ADAL" clId="{BCA284DA-F15C-46BE-B378-3D848FD81C42}" dt="2025-06-08T11:58:40.420" v="112" actId="1076"/>
        <pc:sldMkLst>
          <pc:docMk/>
          <pc:sldMk cId="2512632572" sldId="699"/>
        </pc:sldMkLst>
        <pc:picChg chg="del">
          <ac:chgData name="Bhuvanesh" userId="4650cd39-8dbb-4c0f-8fda-594efc81948c" providerId="ADAL" clId="{BCA284DA-F15C-46BE-B378-3D848FD81C42}" dt="2025-06-08T11:58:05.976" v="99" actId="478"/>
          <ac:picMkLst>
            <pc:docMk/>
            <pc:sldMk cId="2512632572" sldId="699"/>
            <ac:picMk id="5" creationId="{B0A2EE3A-A7DE-523C-8DC1-6B66873FB764}"/>
          </ac:picMkLst>
        </pc:picChg>
        <pc:picChg chg="add mod">
          <ac:chgData name="Bhuvanesh" userId="4650cd39-8dbb-4c0f-8fda-594efc81948c" providerId="ADAL" clId="{BCA284DA-F15C-46BE-B378-3D848FD81C42}" dt="2025-06-08T11:58:14.259" v="102" actId="14100"/>
          <ac:picMkLst>
            <pc:docMk/>
            <pc:sldMk cId="2512632572" sldId="699"/>
            <ac:picMk id="6" creationId="{EA12717F-FFBB-20A6-9094-45F6AE683BB5}"/>
          </ac:picMkLst>
        </pc:picChg>
        <pc:picChg chg="del">
          <ac:chgData name="Bhuvanesh" userId="4650cd39-8dbb-4c0f-8fda-594efc81948c" providerId="ADAL" clId="{BCA284DA-F15C-46BE-B378-3D848FD81C42}" dt="2025-06-08T11:58:16.680" v="103" actId="478"/>
          <ac:picMkLst>
            <pc:docMk/>
            <pc:sldMk cId="2512632572" sldId="699"/>
            <ac:picMk id="8" creationId="{AFDFCC67-3FB8-92FC-1619-EDCABF3604DE}"/>
          </ac:picMkLst>
        </pc:picChg>
        <pc:picChg chg="add mod">
          <ac:chgData name="Bhuvanesh" userId="4650cd39-8dbb-4c0f-8fda-594efc81948c" providerId="ADAL" clId="{BCA284DA-F15C-46BE-B378-3D848FD81C42}" dt="2025-06-08T11:58:40.420" v="112" actId="1076"/>
          <ac:picMkLst>
            <pc:docMk/>
            <pc:sldMk cId="2512632572" sldId="699"/>
            <ac:picMk id="9" creationId="{744F99D4-6EF9-EEAC-BE5B-771BE1432F63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8:55.337" v="252" actId="1076"/>
        <pc:sldMkLst>
          <pc:docMk/>
          <pc:sldMk cId="2925055086" sldId="701"/>
        </pc:sldMkLst>
        <pc:picChg chg="del">
          <ac:chgData name="Bhuvanesh" userId="4650cd39-8dbb-4c0f-8fda-594efc81948c" providerId="ADAL" clId="{BCA284DA-F15C-46BE-B378-3D848FD81C42}" dt="2025-06-08T11:50:59.344" v="56" actId="478"/>
          <ac:picMkLst>
            <pc:docMk/>
            <pc:sldMk cId="2925055086" sldId="701"/>
            <ac:picMk id="5" creationId="{2EC34F65-891D-5547-F6A6-8CC7F6C792A4}"/>
          </ac:picMkLst>
        </pc:picChg>
        <pc:picChg chg="add mod">
          <ac:chgData name="Bhuvanesh" userId="4650cd39-8dbb-4c0f-8fda-594efc81948c" providerId="ADAL" clId="{BCA284DA-F15C-46BE-B378-3D848FD81C42}" dt="2025-06-08T12:08:55.337" v="252" actId="1076"/>
          <ac:picMkLst>
            <pc:docMk/>
            <pc:sldMk cId="2925055086" sldId="701"/>
            <ac:picMk id="6" creationId="{0E5DED92-4909-805F-53C2-85984A4B527D}"/>
          </ac:picMkLst>
        </pc:picChg>
        <pc:picChg chg="del">
          <ac:chgData name="Bhuvanesh" userId="4650cd39-8dbb-4c0f-8fda-594efc81948c" providerId="ADAL" clId="{BCA284DA-F15C-46BE-B378-3D848FD81C42}" dt="2025-06-08T11:51:08.440" v="60" actId="478"/>
          <ac:picMkLst>
            <pc:docMk/>
            <pc:sldMk cId="2925055086" sldId="701"/>
            <ac:picMk id="8" creationId="{FF732C9B-62F4-9120-2CA1-E7628A901D35}"/>
          </ac:picMkLst>
        </pc:picChg>
        <pc:picChg chg="add mod">
          <ac:chgData name="Bhuvanesh" userId="4650cd39-8dbb-4c0f-8fda-594efc81948c" providerId="ADAL" clId="{BCA284DA-F15C-46BE-B378-3D848FD81C42}" dt="2025-06-08T11:51:32.135" v="70" actId="14100"/>
          <ac:picMkLst>
            <pc:docMk/>
            <pc:sldMk cId="2925055086" sldId="701"/>
            <ac:picMk id="9" creationId="{8706FA3B-820A-1877-9AAD-DA74A28F0C80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1:31.762" v="153" actId="1076"/>
        <pc:sldMkLst>
          <pc:docMk/>
          <pc:sldMk cId="356660738" sldId="707"/>
        </pc:sldMkLst>
        <pc:picChg chg="del">
          <ac:chgData name="Bhuvanesh" userId="4650cd39-8dbb-4c0f-8fda-594efc81948c" providerId="ADAL" clId="{BCA284DA-F15C-46BE-B378-3D848FD81C42}" dt="2025-06-08T12:01:07.295" v="143" actId="478"/>
          <ac:picMkLst>
            <pc:docMk/>
            <pc:sldMk cId="356660738" sldId="707"/>
            <ac:picMk id="5" creationId="{89F3715B-E501-5B15-3418-42BE49DF93AD}"/>
          </ac:picMkLst>
        </pc:picChg>
        <pc:picChg chg="add mod">
          <ac:chgData name="Bhuvanesh" userId="4650cd39-8dbb-4c0f-8fda-594efc81948c" providerId="ADAL" clId="{BCA284DA-F15C-46BE-B378-3D848FD81C42}" dt="2025-06-08T12:01:31.762" v="153" actId="1076"/>
          <ac:picMkLst>
            <pc:docMk/>
            <pc:sldMk cId="356660738" sldId="707"/>
            <ac:picMk id="6" creationId="{8EB0F31C-416E-F322-3824-5DD2C3402621}"/>
          </ac:picMkLst>
        </pc:picChg>
        <pc:picChg chg="del">
          <ac:chgData name="Bhuvanesh" userId="4650cd39-8dbb-4c0f-8fda-594efc81948c" providerId="ADAL" clId="{BCA284DA-F15C-46BE-B378-3D848FD81C42}" dt="2025-06-08T12:00:56.601" v="140" actId="478"/>
          <ac:picMkLst>
            <pc:docMk/>
            <pc:sldMk cId="356660738" sldId="707"/>
            <ac:picMk id="8" creationId="{588EAB5C-B39D-ECE7-51B4-4A3CE1DC443B}"/>
          </ac:picMkLst>
        </pc:picChg>
        <pc:picChg chg="add mod">
          <ac:chgData name="Bhuvanesh" userId="4650cd39-8dbb-4c0f-8fda-594efc81948c" providerId="ADAL" clId="{BCA284DA-F15C-46BE-B378-3D848FD81C42}" dt="2025-06-08T12:01:29.026" v="152" actId="14100"/>
          <ac:picMkLst>
            <pc:docMk/>
            <pc:sldMk cId="356660738" sldId="707"/>
            <ac:picMk id="9" creationId="{99690370-3D74-2BA3-FDF4-60270613553B}"/>
          </ac:picMkLst>
        </pc:picChg>
      </pc:sldChg>
      <pc:sldChg chg="addSp delSp modSp mod">
        <pc:chgData name="Bhuvanesh" userId="4650cd39-8dbb-4c0f-8fda-594efc81948c" providerId="ADAL" clId="{BCA284DA-F15C-46BE-B378-3D848FD81C42}" dt="2025-06-09T05:05:27.097" v="352" actId="1076"/>
        <pc:sldMkLst>
          <pc:docMk/>
          <pc:sldMk cId="3428591970" sldId="709"/>
        </pc:sldMkLst>
        <pc:spChg chg="del">
          <ac:chgData name="Bhuvanesh" userId="4650cd39-8dbb-4c0f-8fda-594efc81948c" providerId="ADAL" clId="{BCA284DA-F15C-46BE-B378-3D848FD81C42}" dt="2025-06-08T18:46:29.347" v="305" actId="478"/>
          <ac:spMkLst>
            <pc:docMk/>
            <pc:sldMk cId="3428591970" sldId="709"/>
            <ac:spMk id="2" creationId="{D9105CDF-70BC-CBBB-57A0-FBBE38CAC552}"/>
          </ac:spMkLst>
        </pc:spChg>
        <pc:spChg chg="mod">
          <ac:chgData name="Bhuvanesh" userId="4650cd39-8dbb-4c0f-8fda-594efc81948c" providerId="ADAL" clId="{BCA284DA-F15C-46BE-B378-3D848FD81C42}" dt="2025-06-09T05:05:10.652" v="348" actId="14100"/>
          <ac:spMkLst>
            <pc:docMk/>
            <pc:sldMk cId="3428591970" sldId="709"/>
            <ac:spMk id="4" creationId="{A52A7EBC-99FF-FE48-3E6E-CF3FFD39CFB0}"/>
          </ac:spMkLst>
        </pc:spChg>
        <pc:spChg chg="mod">
          <ac:chgData name="Bhuvanesh" userId="4650cd39-8dbb-4c0f-8fda-594efc81948c" providerId="ADAL" clId="{BCA284DA-F15C-46BE-B378-3D848FD81C42}" dt="2025-06-08T18:46:47.905" v="311" actId="1076"/>
          <ac:spMkLst>
            <pc:docMk/>
            <pc:sldMk cId="3428591970" sldId="709"/>
            <ac:spMk id="6" creationId="{08FF86E1-CC83-7BED-BC23-32135FEA805B}"/>
          </ac:spMkLst>
        </pc:spChg>
        <pc:graphicFrameChg chg="del">
          <ac:chgData name="Bhuvanesh" userId="4650cd39-8dbb-4c0f-8fda-594efc81948c" providerId="ADAL" clId="{BCA284DA-F15C-46BE-B378-3D848FD81C42}" dt="2025-06-08T18:46:28.047" v="304" actId="478"/>
          <ac:graphicFrameMkLst>
            <pc:docMk/>
            <pc:sldMk cId="3428591970" sldId="709"/>
            <ac:graphicFrameMk id="5" creationId="{274E265B-F142-E3C5-CBEB-97B141E45E13}"/>
          </ac:graphicFrameMkLst>
        </pc:graphicFrameChg>
        <pc:graphicFrameChg chg="mod modGraphic">
          <ac:chgData name="Bhuvanesh" userId="4650cd39-8dbb-4c0f-8fda-594efc81948c" providerId="ADAL" clId="{BCA284DA-F15C-46BE-B378-3D848FD81C42}" dt="2025-06-09T05:05:27.097" v="352" actId="1076"/>
          <ac:graphicFrameMkLst>
            <pc:docMk/>
            <pc:sldMk cId="3428591970" sldId="709"/>
            <ac:graphicFrameMk id="7" creationId="{90571596-72DD-C747-505A-F2D7D714FF9B}"/>
          </ac:graphicFrameMkLst>
        </pc:graphicFrameChg>
        <pc:graphicFrameChg chg="add mod modGraphic">
          <ac:chgData name="Bhuvanesh" userId="4650cd39-8dbb-4c0f-8fda-594efc81948c" providerId="ADAL" clId="{BCA284DA-F15C-46BE-B378-3D848FD81C42}" dt="2025-06-09T05:04:42.825" v="343" actId="242"/>
          <ac:graphicFrameMkLst>
            <pc:docMk/>
            <pc:sldMk cId="3428591970" sldId="709"/>
            <ac:graphicFrameMk id="8" creationId="{2428D53E-ECDB-18A2-4B88-7C78CF331C43}"/>
          </ac:graphicFrameMkLst>
        </pc:graphicFrameChg>
      </pc:sldChg>
      <pc:sldChg chg="addSp delSp modSp mod">
        <pc:chgData name="Bhuvanesh" userId="4650cd39-8dbb-4c0f-8fda-594efc81948c" providerId="ADAL" clId="{BCA284DA-F15C-46BE-B378-3D848FD81C42}" dt="2025-06-08T12:08:18.052" v="247" actId="1076"/>
        <pc:sldMkLst>
          <pc:docMk/>
          <pc:sldMk cId="2606321248" sldId="710"/>
        </pc:sldMkLst>
        <pc:picChg chg="del">
          <ac:chgData name="Bhuvanesh" userId="4650cd39-8dbb-4c0f-8fda-594efc81948c" providerId="ADAL" clId="{BCA284DA-F15C-46BE-B378-3D848FD81C42}" dt="2025-06-08T12:04:50.383" v="194" actId="478"/>
          <ac:picMkLst>
            <pc:docMk/>
            <pc:sldMk cId="2606321248" sldId="710"/>
            <ac:picMk id="5" creationId="{B494838D-3FFF-8233-779F-6E9C40572DFA}"/>
          </ac:picMkLst>
        </pc:picChg>
        <pc:picChg chg="add mod">
          <ac:chgData name="Bhuvanesh" userId="4650cd39-8dbb-4c0f-8fda-594efc81948c" providerId="ADAL" clId="{BCA284DA-F15C-46BE-B378-3D848FD81C42}" dt="2025-06-08T12:08:18.052" v="247" actId="1076"/>
          <ac:picMkLst>
            <pc:docMk/>
            <pc:sldMk cId="2606321248" sldId="710"/>
            <ac:picMk id="6" creationId="{C83FE6E9-343C-5CDB-F216-0183CECEBB99}"/>
          </ac:picMkLst>
        </pc:picChg>
        <pc:picChg chg="del">
          <ac:chgData name="Bhuvanesh" userId="4650cd39-8dbb-4c0f-8fda-594efc81948c" providerId="ADAL" clId="{BCA284DA-F15C-46BE-B378-3D848FD81C42}" dt="2025-06-08T12:05:20.680" v="200" actId="478"/>
          <ac:picMkLst>
            <pc:docMk/>
            <pc:sldMk cId="2606321248" sldId="710"/>
            <ac:picMk id="8" creationId="{8A4E1CFF-7D29-029E-D83C-5A4629EB6C4B}"/>
          </ac:picMkLst>
        </pc:picChg>
        <pc:picChg chg="add mod">
          <ac:chgData name="Bhuvanesh" userId="4650cd39-8dbb-4c0f-8fda-594efc81948c" providerId="ADAL" clId="{BCA284DA-F15C-46BE-B378-3D848FD81C42}" dt="2025-06-08T12:05:37.740" v="209" actId="14100"/>
          <ac:picMkLst>
            <pc:docMk/>
            <pc:sldMk cId="2606321248" sldId="710"/>
            <ac:picMk id="9" creationId="{860B0710-23BA-BEBB-8072-C95E9AB16DCC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8:59.459" v="253" actId="1076"/>
        <pc:sldMkLst>
          <pc:docMk/>
          <pc:sldMk cId="1756677345" sldId="712"/>
        </pc:sldMkLst>
        <pc:picChg chg="add mod">
          <ac:chgData name="Bhuvanesh" userId="4650cd39-8dbb-4c0f-8fda-594efc81948c" providerId="ADAL" clId="{BCA284DA-F15C-46BE-B378-3D848FD81C42}" dt="2025-06-08T12:08:59.459" v="253" actId="1076"/>
          <ac:picMkLst>
            <pc:docMk/>
            <pc:sldMk cId="1756677345" sldId="712"/>
            <ac:picMk id="5" creationId="{D5642494-F132-85CE-E441-80F0CC4130A6}"/>
          </ac:picMkLst>
        </pc:picChg>
        <pc:picChg chg="add del">
          <ac:chgData name="Bhuvanesh" userId="4650cd39-8dbb-4c0f-8fda-594efc81948c" providerId="ADAL" clId="{BCA284DA-F15C-46BE-B378-3D848FD81C42}" dt="2025-06-08T11:49:23.210" v="35" actId="478"/>
          <ac:picMkLst>
            <pc:docMk/>
            <pc:sldMk cId="1756677345" sldId="712"/>
            <ac:picMk id="6" creationId="{7B9EE4C1-9636-4686-5FFF-310A48838CD6}"/>
          </ac:picMkLst>
        </pc:picChg>
        <pc:picChg chg="add mod">
          <ac:chgData name="Bhuvanesh" userId="4650cd39-8dbb-4c0f-8fda-594efc81948c" providerId="ADAL" clId="{BCA284DA-F15C-46BE-B378-3D848FD81C42}" dt="2025-06-08T11:50:13.266" v="51" actId="14100"/>
          <ac:picMkLst>
            <pc:docMk/>
            <pc:sldMk cId="1756677345" sldId="712"/>
            <ac:picMk id="8" creationId="{FAA6392D-2A2A-A506-A072-FA0F1A2EEE8D}"/>
          </ac:picMkLst>
        </pc:picChg>
        <pc:picChg chg="del">
          <ac:chgData name="Bhuvanesh" userId="4650cd39-8dbb-4c0f-8fda-594efc81948c" providerId="ADAL" clId="{BCA284DA-F15C-46BE-B378-3D848FD81C42}" dt="2025-06-08T11:49:47.311" v="41" actId="478"/>
          <ac:picMkLst>
            <pc:docMk/>
            <pc:sldMk cId="1756677345" sldId="712"/>
            <ac:picMk id="10" creationId="{161BF87F-390D-DD11-E3D3-C46D3BAD9C62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2:30.608" v="166" actId="14100"/>
        <pc:sldMkLst>
          <pc:docMk/>
          <pc:sldMk cId="3926436191" sldId="714"/>
        </pc:sldMkLst>
        <pc:picChg chg="del">
          <ac:chgData name="Bhuvanesh" userId="4650cd39-8dbb-4c0f-8fda-594efc81948c" providerId="ADAL" clId="{BCA284DA-F15C-46BE-B378-3D848FD81C42}" dt="2025-06-08T12:02:09.776" v="157" actId="478"/>
          <ac:picMkLst>
            <pc:docMk/>
            <pc:sldMk cId="3926436191" sldId="714"/>
            <ac:picMk id="5" creationId="{FEA630E1-623E-6C2D-F5BE-4929D76BAFEE}"/>
          </ac:picMkLst>
        </pc:picChg>
        <pc:picChg chg="add mod">
          <ac:chgData name="Bhuvanesh" userId="4650cd39-8dbb-4c0f-8fda-594efc81948c" providerId="ADAL" clId="{BCA284DA-F15C-46BE-B378-3D848FD81C42}" dt="2025-06-08T12:02:08.517" v="156" actId="1076"/>
          <ac:picMkLst>
            <pc:docMk/>
            <pc:sldMk cId="3926436191" sldId="714"/>
            <ac:picMk id="6" creationId="{88BB3D83-E87E-C0A0-39AE-DAAF018BE552}"/>
          </ac:picMkLst>
        </pc:picChg>
        <pc:picChg chg="del">
          <ac:chgData name="Bhuvanesh" userId="4650cd39-8dbb-4c0f-8fda-594efc81948c" providerId="ADAL" clId="{BCA284DA-F15C-46BE-B378-3D848FD81C42}" dt="2025-06-08T12:02:04.336" v="154" actId="478"/>
          <ac:picMkLst>
            <pc:docMk/>
            <pc:sldMk cId="3926436191" sldId="714"/>
            <ac:picMk id="8" creationId="{DE1FA9ED-60F4-B9CF-D4CE-03A95C9CED0A}"/>
          </ac:picMkLst>
        </pc:picChg>
        <pc:picChg chg="add mod">
          <ac:chgData name="Bhuvanesh" userId="4650cd39-8dbb-4c0f-8fda-594efc81948c" providerId="ADAL" clId="{BCA284DA-F15C-46BE-B378-3D848FD81C42}" dt="2025-06-08T12:02:30.608" v="166" actId="14100"/>
          <ac:picMkLst>
            <pc:docMk/>
            <pc:sldMk cId="3926436191" sldId="714"/>
            <ac:picMk id="9" creationId="{08C7CD08-082A-6BBD-EE7C-04CEF4E2EF8C}"/>
          </ac:picMkLst>
        </pc:picChg>
      </pc:sldChg>
      <pc:sldChg chg="modSp mod modShow">
        <pc:chgData name="Bhuvanesh" userId="4650cd39-8dbb-4c0f-8fda-594efc81948c" providerId="ADAL" clId="{BCA284DA-F15C-46BE-B378-3D848FD81C42}" dt="2025-06-09T05:04:23.179" v="342" actId="729"/>
        <pc:sldMkLst>
          <pc:docMk/>
          <pc:sldMk cId="2995196123" sldId="733"/>
        </pc:sldMkLst>
        <pc:picChg chg="mod">
          <ac:chgData name="Bhuvanesh" userId="4650cd39-8dbb-4c0f-8fda-594efc81948c" providerId="ADAL" clId="{BCA284DA-F15C-46BE-B378-3D848FD81C42}" dt="2025-06-09T05:04:18.809" v="341" actId="1076"/>
          <ac:picMkLst>
            <pc:docMk/>
            <pc:sldMk cId="2995196123" sldId="733"/>
            <ac:picMk id="6" creationId="{9DB7E181-5EFB-CCB8-1603-D87B567E4397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8:24.409" v="248" actId="1076"/>
        <pc:sldMkLst>
          <pc:docMk/>
          <pc:sldMk cId="4147557997" sldId="735"/>
        </pc:sldMkLst>
        <pc:picChg chg="add mod">
          <ac:chgData name="Bhuvanesh" userId="4650cd39-8dbb-4c0f-8fda-594efc81948c" providerId="ADAL" clId="{BCA284DA-F15C-46BE-B378-3D848FD81C42}" dt="2025-06-08T12:08:24.409" v="248" actId="1076"/>
          <ac:picMkLst>
            <pc:docMk/>
            <pc:sldMk cId="4147557997" sldId="735"/>
            <ac:picMk id="5" creationId="{F368377A-1BF4-4044-5D5E-D5B2C3DA6E5A}"/>
          </ac:picMkLst>
        </pc:picChg>
        <pc:picChg chg="del">
          <ac:chgData name="Bhuvanesh" userId="4650cd39-8dbb-4c0f-8fda-594efc81948c" providerId="ADAL" clId="{BCA284DA-F15C-46BE-B378-3D848FD81C42}" dt="2025-06-08T12:04:19.576" v="184" actId="478"/>
          <ac:picMkLst>
            <pc:docMk/>
            <pc:sldMk cId="4147557997" sldId="735"/>
            <ac:picMk id="6" creationId="{130AD2E9-52BB-14D2-29B6-B709CA9AFFA1}"/>
          </ac:picMkLst>
        </pc:picChg>
        <pc:picChg chg="add mod">
          <ac:chgData name="Bhuvanesh" userId="4650cd39-8dbb-4c0f-8fda-594efc81948c" providerId="ADAL" clId="{BCA284DA-F15C-46BE-B378-3D848FD81C42}" dt="2025-06-08T12:04:40.733" v="193" actId="14100"/>
          <ac:picMkLst>
            <pc:docMk/>
            <pc:sldMk cId="4147557997" sldId="735"/>
            <ac:picMk id="8" creationId="{0DF268D0-B9A3-203D-D019-4619652EC9EB}"/>
          </ac:picMkLst>
        </pc:picChg>
        <pc:picChg chg="del">
          <ac:chgData name="Bhuvanesh" userId="4650cd39-8dbb-4c0f-8fda-594efc81948c" providerId="ADAL" clId="{BCA284DA-F15C-46BE-B378-3D848FD81C42}" dt="2025-06-08T12:04:14.121" v="181" actId="478"/>
          <ac:picMkLst>
            <pc:docMk/>
            <pc:sldMk cId="4147557997" sldId="735"/>
            <ac:picMk id="11" creationId="{FAEA1878-30CB-C1E3-F2B1-0EADBB4C7B2A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8:30.596" v="249" actId="1076"/>
        <pc:sldMkLst>
          <pc:docMk/>
          <pc:sldMk cId="3945202153" sldId="736"/>
        </pc:sldMkLst>
        <pc:picChg chg="add mod">
          <ac:chgData name="Bhuvanesh" userId="4650cd39-8dbb-4c0f-8fda-594efc81948c" providerId="ADAL" clId="{BCA284DA-F15C-46BE-B378-3D848FD81C42}" dt="2025-06-08T12:08:30.596" v="249" actId="1076"/>
          <ac:picMkLst>
            <pc:docMk/>
            <pc:sldMk cId="3945202153" sldId="736"/>
            <ac:picMk id="5" creationId="{7BB7A7C1-A7F6-82DD-F02F-AC8617C3E00B}"/>
          </ac:picMkLst>
        </pc:picChg>
        <pc:picChg chg="del">
          <ac:chgData name="Bhuvanesh" userId="4650cd39-8dbb-4c0f-8fda-594efc81948c" providerId="ADAL" clId="{BCA284DA-F15C-46BE-B378-3D848FD81C42}" dt="2025-06-08T12:03:18.912" v="172" actId="478"/>
          <ac:picMkLst>
            <pc:docMk/>
            <pc:sldMk cId="3945202153" sldId="736"/>
            <ac:picMk id="6" creationId="{DA456563-F0D9-0290-F653-6CB8AAA99009}"/>
          </ac:picMkLst>
        </pc:picChg>
        <pc:picChg chg="add mod">
          <ac:chgData name="Bhuvanesh" userId="4650cd39-8dbb-4c0f-8fda-594efc81948c" providerId="ADAL" clId="{BCA284DA-F15C-46BE-B378-3D848FD81C42}" dt="2025-06-08T12:03:44.141" v="180" actId="1076"/>
          <ac:picMkLst>
            <pc:docMk/>
            <pc:sldMk cId="3945202153" sldId="736"/>
            <ac:picMk id="8" creationId="{F40088E2-F347-7E00-DFEF-80FF1C87A775}"/>
          </ac:picMkLst>
        </pc:picChg>
        <pc:picChg chg="del">
          <ac:chgData name="Bhuvanesh" userId="4650cd39-8dbb-4c0f-8fda-594efc81948c" providerId="ADAL" clId="{BCA284DA-F15C-46BE-B378-3D848FD81C42}" dt="2025-06-08T12:03:05.272" v="167" actId="478"/>
          <ac:picMkLst>
            <pc:docMk/>
            <pc:sldMk cId="3945202153" sldId="736"/>
            <ac:picMk id="9" creationId="{F3FCEB0E-3869-1018-E8C1-D92519C625F1}"/>
          </ac:picMkLst>
        </pc:picChg>
      </pc:sldChg>
      <pc:sldChg chg="addSp delSp modSp mod">
        <pc:chgData name="Bhuvanesh" userId="4650cd39-8dbb-4c0f-8fda-594efc81948c" providerId="ADAL" clId="{BCA284DA-F15C-46BE-B378-3D848FD81C42}" dt="2025-06-09T08:08:21.264" v="353" actId="1036"/>
        <pc:sldMkLst>
          <pc:docMk/>
          <pc:sldMk cId="3919631" sldId="737"/>
        </pc:sldMkLst>
        <pc:spChg chg="mod">
          <ac:chgData name="Bhuvanesh" userId="4650cd39-8dbb-4c0f-8fda-594efc81948c" providerId="ADAL" clId="{BCA284DA-F15C-46BE-B378-3D848FD81C42}" dt="2025-06-09T08:08:21.264" v="353" actId="1036"/>
          <ac:spMkLst>
            <pc:docMk/>
            <pc:sldMk cId="3919631" sldId="737"/>
            <ac:spMk id="3" creationId="{D2BCE5AD-4BAA-F454-216C-8256260CF454}"/>
          </ac:spMkLst>
        </pc:spChg>
        <pc:picChg chg="add mod">
          <ac:chgData name="Bhuvanesh" userId="4650cd39-8dbb-4c0f-8fda-594efc81948c" providerId="ADAL" clId="{BCA284DA-F15C-46BE-B378-3D848FD81C42}" dt="2025-06-08T12:08:39.348" v="250" actId="1076"/>
          <ac:picMkLst>
            <pc:docMk/>
            <pc:sldMk cId="3919631" sldId="737"/>
            <ac:picMk id="5" creationId="{867633BE-37A2-9DFF-2D6C-BE9A79641FD4}"/>
          </ac:picMkLst>
        </pc:picChg>
        <pc:picChg chg="add mod">
          <ac:chgData name="Bhuvanesh" userId="4650cd39-8dbb-4c0f-8fda-594efc81948c" providerId="ADAL" clId="{BCA284DA-F15C-46BE-B378-3D848FD81C42}" dt="2025-06-08T12:00:35.470" v="139" actId="14100"/>
          <ac:picMkLst>
            <pc:docMk/>
            <pc:sldMk cId="3919631" sldId="737"/>
            <ac:picMk id="7" creationId="{ED461871-FDAD-A3C1-C4C7-AF8F65FF51A9}"/>
          </ac:picMkLst>
        </pc:picChg>
        <pc:picChg chg="del">
          <ac:chgData name="Bhuvanesh" userId="4650cd39-8dbb-4c0f-8fda-594efc81948c" providerId="ADAL" clId="{BCA284DA-F15C-46BE-B378-3D848FD81C42}" dt="2025-06-08T12:00:15.041" v="130" actId="478"/>
          <ac:picMkLst>
            <pc:docMk/>
            <pc:sldMk cId="3919631" sldId="737"/>
            <ac:picMk id="9" creationId="{22ACBAA8-3532-F35A-5B1A-B271911B657C}"/>
          </ac:picMkLst>
        </pc:picChg>
        <pc:picChg chg="del">
          <ac:chgData name="Bhuvanesh" userId="4650cd39-8dbb-4c0f-8fda-594efc81948c" providerId="ADAL" clId="{BCA284DA-F15C-46BE-B378-3D848FD81C42}" dt="2025-06-08T12:00:08.912" v="127" actId="478"/>
          <ac:picMkLst>
            <pc:docMk/>
            <pc:sldMk cId="3919631" sldId="737"/>
            <ac:picMk id="11" creationId="{2D3664CE-E347-8967-7982-E4D67BD4C5BB}"/>
          </ac:picMkLst>
        </pc:picChg>
      </pc:sldChg>
      <pc:sldChg chg="addSp delSp modSp mod">
        <pc:chgData name="Bhuvanesh" userId="4650cd39-8dbb-4c0f-8fda-594efc81948c" providerId="ADAL" clId="{BCA284DA-F15C-46BE-B378-3D848FD81C42}" dt="2025-06-08T12:07:48.649" v="245" actId="14100"/>
        <pc:sldMkLst>
          <pc:docMk/>
          <pc:sldMk cId="3269548151" sldId="738"/>
        </pc:sldMkLst>
        <pc:picChg chg="del">
          <ac:chgData name="Bhuvanesh" userId="4650cd39-8dbb-4c0f-8fda-594efc81948c" providerId="ADAL" clId="{BCA284DA-F15C-46BE-B378-3D848FD81C42}" dt="2025-06-08T12:07:17.872" v="235" actId="478"/>
          <ac:picMkLst>
            <pc:docMk/>
            <pc:sldMk cId="3269548151" sldId="738"/>
            <ac:picMk id="5" creationId="{2B35B476-6962-55EB-0BEC-4795FD6CE286}"/>
          </ac:picMkLst>
        </pc:picChg>
        <pc:picChg chg="add mod">
          <ac:chgData name="Bhuvanesh" userId="4650cd39-8dbb-4c0f-8fda-594efc81948c" providerId="ADAL" clId="{BCA284DA-F15C-46BE-B378-3D848FD81C42}" dt="2025-06-08T12:07:48.649" v="245" actId="14100"/>
          <ac:picMkLst>
            <pc:docMk/>
            <pc:sldMk cId="3269548151" sldId="738"/>
            <ac:picMk id="6" creationId="{0F3AC5BA-A5D0-5101-3180-CF47F94FAED4}"/>
          </ac:picMkLst>
        </pc:picChg>
        <pc:picChg chg="del">
          <ac:chgData name="Bhuvanesh" userId="4650cd39-8dbb-4c0f-8fda-594efc81948c" providerId="ADAL" clId="{BCA284DA-F15C-46BE-B378-3D848FD81C42}" dt="2025-06-08T12:07:10.376" v="232" actId="478"/>
          <ac:picMkLst>
            <pc:docMk/>
            <pc:sldMk cId="3269548151" sldId="738"/>
            <ac:picMk id="7" creationId="{04A2811D-92A8-365F-795D-BE6C6E3992A1}"/>
          </ac:picMkLst>
        </pc:picChg>
        <pc:picChg chg="add del">
          <ac:chgData name="Bhuvanesh" userId="4650cd39-8dbb-4c0f-8fda-594efc81948c" providerId="ADAL" clId="{BCA284DA-F15C-46BE-B378-3D848FD81C42}" dt="2025-06-08T12:07:27.857" v="237" actId="22"/>
          <ac:picMkLst>
            <pc:docMk/>
            <pc:sldMk cId="3269548151" sldId="738"/>
            <ac:picMk id="9" creationId="{476BBF61-4284-3303-8669-F1C24006BB87}"/>
          </ac:picMkLst>
        </pc:picChg>
        <pc:picChg chg="add mod">
          <ac:chgData name="Bhuvanesh" userId="4650cd39-8dbb-4c0f-8fda-594efc81948c" providerId="ADAL" clId="{BCA284DA-F15C-46BE-B378-3D848FD81C42}" dt="2025-06-08T12:07:44.729" v="244" actId="14100"/>
          <ac:picMkLst>
            <pc:docMk/>
            <pc:sldMk cId="3269548151" sldId="738"/>
            <ac:picMk id="11" creationId="{A0720667-B6B9-8B6F-6256-33FB827500DC}"/>
          </ac:picMkLst>
        </pc:picChg>
      </pc:sldChg>
      <pc:sldChg chg="modSp add mod">
        <pc:chgData name="Bhuvanesh" userId="4650cd39-8dbb-4c0f-8fda-594efc81948c" providerId="ADAL" clId="{BCA284DA-F15C-46BE-B378-3D848FD81C42}" dt="2025-06-09T08:42:05.240" v="357" actId="20577"/>
        <pc:sldMkLst>
          <pc:docMk/>
          <pc:sldMk cId="911845387" sldId="739"/>
        </pc:sldMkLst>
        <pc:spChg chg="mod">
          <ac:chgData name="Bhuvanesh" userId="4650cd39-8dbb-4c0f-8fda-594efc81948c" providerId="ADAL" clId="{BCA284DA-F15C-46BE-B378-3D848FD81C42}" dt="2025-06-08T18:44:47.643" v="300" actId="20577"/>
          <ac:spMkLst>
            <pc:docMk/>
            <pc:sldMk cId="911845387" sldId="739"/>
            <ac:spMk id="3" creationId="{3EF55BC6-CD34-B597-F8F2-C2ABB9011218}"/>
          </ac:spMkLst>
        </pc:spChg>
        <pc:graphicFrameChg chg="modGraphic">
          <ac:chgData name="Bhuvanesh" userId="4650cd39-8dbb-4c0f-8fda-594efc81948c" providerId="ADAL" clId="{BCA284DA-F15C-46BE-B378-3D848FD81C42}" dt="2025-06-09T08:42:05.240" v="357" actId="20577"/>
          <ac:graphicFrameMkLst>
            <pc:docMk/>
            <pc:sldMk cId="911845387" sldId="739"/>
            <ac:graphicFrameMk id="4" creationId="{021CF8E8-0651-5CCF-7A54-0798AA5AE07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CCA2-6A77-4A5D-8652-D7C4E78E7694}" type="datetimeFigureOut"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8EB54-8893-437B-AC7F-57129B52E2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117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0593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512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83943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5745674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3314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0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1478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5214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3912448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12227992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902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159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09/06/2025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1973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Trench 3 Demo Model for SIL 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09</a:t>
            </a:r>
            <a:r>
              <a:rPr lang="en-US" b="1" baseline="30000"/>
              <a:t>th</a:t>
            </a:r>
            <a:r>
              <a:rPr lang="en-US" b="1"/>
              <a:t> June 2025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72419-F5B2-2987-09A3-BC8B1268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B074-602C-89CE-BE94-45FCD25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5" y="337098"/>
            <a:ext cx="11244820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ln_industry_new_cat_bin</a:t>
            </a:r>
            <a:r>
              <a:rPr lang="en-IN"/>
              <a:t>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3</a:t>
            </a:r>
            <a:br>
              <a:rPr lang="en-US" sz="2500">
                <a:ea typeface="+mj-lt"/>
                <a:cs typeface="+mj-lt"/>
              </a:rPr>
            </a:br>
            <a:r>
              <a:rPr lang="en-US" sz="1800" b="0">
                <a:latin typeface="Consolas"/>
                <a:ea typeface="+mj-lt"/>
                <a:cs typeface="+mj-lt"/>
              </a:rPr>
              <a:t>Industry category of the customer, with known categories labeled as 1, or 2, and any unseen categories during training treated as 'New'</a:t>
            </a:r>
            <a:endParaRPr lang="en-IN" sz="1800">
              <a:latin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3EFD8C-4E3C-55EF-E8A7-D0F72C24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72" y="1401181"/>
            <a:ext cx="6286772" cy="2165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57AFC-1846-7650-AAF3-11E3EF86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5" y="1475743"/>
            <a:ext cx="4740765" cy="12167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8FEC60-0087-C994-F81D-F4965D68A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24" y="2911472"/>
            <a:ext cx="4740765" cy="37971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185B85-E8C4-D467-088B-903D4DB74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991" y="3739081"/>
            <a:ext cx="6493712" cy="26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84C2D-D0BE-B140-D2AD-D637418E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B1F0C-FDDC-DB68-B70B-D9711D0D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9" y="1041151"/>
            <a:ext cx="11280578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/>
              <a:t>ln_province_cat</a:t>
            </a:r>
            <a:r>
              <a:rPr lang="en-US" sz="2800"/>
              <a:t>                                                                                                        SHAP Rank: 4</a:t>
            </a:r>
            <a:br>
              <a:rPr lang="en-US" sz="2800"/>
            </a:br>
            <a:r>
              <a:rPr lang="en-US" sz="2000" b="0">
                <a:ea typeface="+mj-lt"/>
                <a:cs typeface="+mj-lt"/>
              </a:rPr>
              <a:t>Categorized province of loan disbursement based on frequency, with provinces having fewer than 100 records grouped as  Others.</a:t>
            </a:r>
            <a:br>
              <a:rPr lang="en-US"/>
            </a:br>
            <a:endParaRPr lang="en-US" sz="15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783B4-B40D-40D5-3106-230F701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11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B4B7F-9158-4011-D362-B22D615A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9F2C0F-239E-2C23-DE58-F881D38FF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979FE1-1425-1E5B-B6AE-DBCD2C276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A12717F-FFBB-20A6-9094-45F6AE6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061" y="3154113"/>
            <a:ext cx="4708495" cy="2124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4F99D4-6EF9-EEAC-BE5B-771BE143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58" y="1778803"/>
            <a:ext cx="6189144" cy="43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BF108-65FE-0DE7-F380-A72D87D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12</a:t>
            </a:fld>
            <a:endParaRPr lang="en-PH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FA9653-2641-F2D8-022D-D4DC98A9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18" y="113201"/>
            <a:ext cx="11230078" cy="1098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err="1">
                <a:latin typeface="Univers LT (Headings)"/>
              </a:rPr>
              <a:t>ln_self_dec_income</a:t>
            </a:r>
            <a:r>
              <a:rPr lang="en-US" altLang="en-US">
                <a:latin typeface="Univers LT (Headings)"/>
              </a:rPr>
              <a:t>                                                                 </a:t>
            </a:r>
            <a:r>
              <a:rPr lang="en-US" sz="2500">
                <a:ea typeface="+mj-lt"/>
                <a:cs typeface="+mj-lt"/>
              </a:rPr>
              <a:t>SHAP Rank: 5</a:t>
            </a:r>
            <a:br>
              <a:rPr lang="en-US" sz="2500">
                <a:ea typeface="+mj-lt"/>
                <a:cs typeface="+mj-lt"/>
              </a:rPr>
            </a:br>
            <a:r>
              <a:rPr lang="en-US" sz="1800" b="0">
                <a:latin typeface="Consolas"/>
                <a:ea typeface="+mj-lt"/>
                <a:cs typeface="+mj-lt"/>
              </a:rPr>
              <a:t>S</a:t>
            </a:r>
            <a:r>
              <a:rPr lang="en-US" sz="1800" b="0" i="0">
                <a:effectLst/>
                <a:latin typeface="Consolas"/>
              </a:rPr>
              <a:t>elf declared income of customer</a:t>
            </a:r>
            <a:endParaRPr lang="en-US" altLang="en-US" sz="1400" i="0" u="none" strike="noStrike" cap="none" normalizeH="0" baseline="0">
              <a:ln>
                <a:noFill/>
              </a:ln>
              <a:effectLst/>
              <a:latin typeface="Consolas"/>
              <a:ea typeface="+mj-lt"/>
              <a:cs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2842EF-A39D-7161-CDD8-BCC3FB73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49" y="2793531"/>
            <a:ext cx="4838700" cy="1809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1C2CA6-8CBA-2E59-3282-3D6AFF6B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51" y="1606232"/>
            <a:ext cx="6012626" cy="41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BFEE-94B7-7A2B-BBED-C0CF1CCF9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CF603-4DC8-ABEF-4A05-D0E1BF99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BCE5AD-4BAA-F454-216C-8256260C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75219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ln_doc_type_rolled</a:t>
            </a:r>
            <a:r>
              <a:rPr lang="en-IN"/>
              <a:t>     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6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Document type used for identification, with types having fewer than 500 records grouped as 'Other Doc Types'</a:t>
            </a:r>
            <a:br>
              <a:rPr lang="en-IN" sz="2200"/>
            </a:br>
            <a:br>
              <a:rPr lang="en-IN"/>
            </a:b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633BE-37A2-9DFF-2D6C-BE9A79641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396" y="3429000"/>
            <a:ext cx="4724400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61871-FDAD-A3C1-C4C7-AF8F65FF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1" y="1463039"/>
            <a:ext cx="6316735" cy="450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0885-31CD-4806-537A-DAB680F0D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3EB4B-0257-441E-CBD9-28A2C95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14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671C2-D872-B08E-65EB-C403C8C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15" y="245502"/>
            <a:ext cx="10544604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ln_marital_status</a:t>
            </a:r>
            <a:r>
              <a:rPr lang="en-IN"/>
              <a:t>     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7</a:t>
            </a:r>
            <a:br>
              <a:rPr lang="en-US" sz="2500">
                <a:ea typeface="+mj-lt"/>
                <a:cs typeface="+mj-lt"/>
              </a:rPr>
            </a:br>
            <a:r>
              <a:rPr lang="en-US" sz="2500" b="0">
                <a:ea typeface="+mj-lt"/>
                <a:cs typeface="+mj-lt"/>
              </a:rPr>
              <a:t>Marital status of the individual, with categories having fewer than 500 records grouped as 'Others' and missing values labeled as 'Missing'.</a:t>
            </a:r>
            <a:endParaRPr lang="en-US" sz="2500" b="0">
              <a:solidFill>
                <a:srgbClr val="785AFF"/>
              </a:solidFill>
              <a:latin typeface="Univers 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B0F31C-416E-F322-3824-5DD2C340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85" y="3297905"/>
            <a:ext cx="5267325" cy="1609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90370-3D74-2BA3-FDF4-602706135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1" y="1724402"/>
            <a:ext cx="5370236" cy="41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8EF08-BB56-77F4-79A2-B61F2017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D92A5-0425-79A1-2325-23055707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73A7B-752C-E10D-03AF-AD21334A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ln_teleconame</a:t>
            </a:r>
            <a:r>
              <a:rPr lang="en-IN"/>
              <a:t>     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8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Telecom provider categorized as Globe, Smart, or DITO based on the prefix of the individual's mobile number.</a:t>
            </a:r>
            <a:br>
              <a:rPr lang="en-IN"/>
            </a:br>
            <a:br>
              <a:rPr lang="en-IN"/>
            </a:b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B3D83-E87E-C0A0-39AE-DAAF018B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870" y="4133198"/>
            <a:ext cx="4448175" cy="120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7CD08-082A-6BBD-EE7C-04CEF4E2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48" y="1358497"/>
            <a:ext cx="5998678" cy="47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B405F-3003-58F8-6BA4-2A2804C5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21282-4A64-DD54-1437-1E92AA04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16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5A5AA-88C4-DABC-3EB8-1567B520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ln_brand</a:t>
            </a:r>
            <a:r>
              <a:rPr lang="en-IN"/>
              <a:t> _cat             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9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Categorized mobile phone brand based on frequency, with brands having fewer than 100 records grouped as 'others'.</a:t>
            </a:r>
            <a:br>
              <a:rPr lang="en-IN"/>
            </a:br>
            <a:br>
              <a:rPr lang="en-IN"/>
            </a:b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7A7C1-A7F6-82DD-F02F-AC8617C3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503" y="2897204"/>
            <a:ext cx="4531444" cy="2563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0088E2-F347-7E00-DFEF-80FF1C87A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3" y="1405287"/>
            <a:ext cx="6432083" cy="467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0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679C6-9C52-29E2-ABEE-C68E6861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BED19-666E-CC0B-F058-67CE5CCF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328622-8EAF-DEBF-53F9-4DD27024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Application_Is_Weekend</a:t>
            </a:r>
            <a:r>
              <a:rPr lang="en-IN"/>
              <a:t>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10</a:t>
            </a:r>
            <a:br>
              <a:rPr lang="en-IN"/>
            </a:br>
            <a:r>
              <a:rPr lang="en-IN" sz="2700" b="0">
                <a:ea typeface="+mj-lt"/>
                <a:cs typeface="+mj-lt"/>
              </a:rPr>
              <a:t>Indicates whether the loan application was submitted on a weekend or a weekday.</a:t>
            </a:r>
            <a:endParaRPr lang="en-IN" sz="2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8377A-1BF4-4044-5D5E-D5B2C3DA6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559" y="4050632"/>
            <a:ext cx="516255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268D0-B9A3-203D-D019-4619652EC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94" y="1531109"/>
            <a:ext cx="5565106" cy="426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5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F277F-032F-9FB8-4EED-025E55D8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1D90D-7268-BC02-D876-518EDAD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18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C1F8C-2295-48B4-DDF1-937580A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ln_education_level</a:t>
            </a:r>
            <a:r>
              <a:rPr lang="en-IN"/>
              <a:t> </a:t>
            </a:r>
            <a:r>
              <a:rPr lang="en-IN" sz="2000"/>
              <a:t>                             </a:t>
            </a:r>
            <a:r>
              <a:rPr lang="en-IN"/>
              <a:t>                                                               </a:t>
            </a:r>
            <a:r>
              <a:rPr lang="en-US" sz="2800">
                <a:ea typeface="+mj-lt"/>
                <a:cs typeface="+mj-lt"/>
              </a:rPr>
              <a:t>SHAP Rank: </a:t>
            </a:r>
            <a:r>
              <a:rPr lang="en-IN"/>
              <a:t>11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Highest educational attainment level of the customer.</a:t>
            </a:r>
            <a:br>
              <a:rPr lang="en-IN"/>
            </a:b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FE6E9-343C-5CDB-F216-0183CECE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70" y="2193757"/>
            <a:ext cx="5233259" cy="3110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B0710-23BA-BEBB-8072-C95E9AB16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8" y="1424539"/>
            <a:ext cx="5740552" cy="46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2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D1BF0-29BC-0425-2F5C-0A8D8DA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19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5C6AB-4EB1-C896-5D1F-4786E6DE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658194"/>
            <a:ext cx="10668171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ln_source_of_funds_new_cat_bin</a:t>
            </a:r>
            <a:r>
              <a:rPr lang="en-IN"/>
              <a:t>                                         </a:t>
            </a:r>
            <a:r>
              <a:rPr lang="en-US" sz="2500">
                <a:ea typeface="+mj-lt"/>
                <a:cs typeface="+mj-lt"/>
              </a:rPr>
              <a:t>SHAP Rank: 12</a:t>
            </a:r>
            <a:br>
              <a:rPr lang="en-US" sz="2500">
                <a:ea typeface="+mj-lt"/>
                <a:cs typeface="+mj-lt"/>
              </a:rPr>
            </a:br>
            <a:r>
              <a:rPr lang="en-US" sz="2500" b="0">
                <a:ea typeface="+mj-lt"/>
                <a:cs typeface="+mj-lt"/>
              </a:rPr>
              <a:t>Feature categorizes the origin of an individual's funds</a:t>
            </a:r>
            <a:br>
              <a:rPr lang="en-US" sz="2500">
                <a:ea typeface="+mj-lt"/>
                <a:cs typeface="+mj-lt"/>
              </a:rPr>
            </a:br>
            <a:br>
              <a:rPr lang="en-US" sz="2500">
                <a:ea typeface="+mj-lt"/>
                <a:cs typeface="+mj-lt"/>
              </a:rPr>
            </a:br>
            <a:endParaRPr lang="en-IN" sz="140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7E48AF-0F15-A266-B520-F26767BB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82" y="2946983"/>
            <a:ext cx="5127519" cy="666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FFD6B5-019D-12A5-83C9-9A3FDF17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508" y="4016375"/>
            <a:ext cx="5211465" cy="1036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690116-8992-469F-128C-719039C1F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23" y="1771048"/>
            <a:ext cx="5127519" cy="42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FFFF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999C-E6EB-E6DB-AD50-0B2302913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0613F-5BDC-3FF3-9ADB-460721D7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20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F811DC-B7F4-9643-1BC4-86D85186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48" y="266166"/>
            <a:ext cx="10802036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flg_has_alternate_mob_no</a:t>
            </a:r>
            <a:r>
              <a:rPr lang="en-IN"/>
              <a:t>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13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Flag indicating whether an alternate mobile number is provided (1) or not (0).</a:t>
            </a:r>
            <a:br>
              <a:rPr lang="en-IN"/>
            </a:br>
            <a:br>
              <a:rPr lang="en-IN"/>
            </a:b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3AC5BA-A5D0-5101-3180-CF47F94F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271" y="4032986"/>
            <a:ext cx="5219700" cy="1146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20667-B6B9-8B6F-6256-33FB82750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84" y="1376412"/>
            <a:ext cx="5739463" cy="458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6954B-206D-9346-2C36-3C74718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84" y="484414"/>
            <a:ext cx="10369550" cy="48485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" panose="020F0502020204030204" pitchFamily="34" charset="0"/>
              </a:rPr>
              <a:t>Sil Loan B Score Demo Scorecard was developed on Trench 3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4289D-B398-F960-CB57-0515A2632F5F}"/>
              </a:ext>
            </a:extLst>
          </p:cNvPr>
          <p:cNvSpPr txBox="1"/>
          <p:nvPr/>
        </p:nvSpPr>
        <p:spPr>
          <a:xfrm>
            <a:off x="1400173" y="3654880"/>
            <a:ext cx="658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Type of 2</a:t>
            </a:r>
            <a:r>
              <a:rPr lang="en-IN" baseline="30000"/>
              <a:t>nd</a:t>
            </a:r>
            <a:r>
              <a:rPr lang="en-IN"/>
              <a:t> Onwards Disbursed Loans Used for Modelling – SIL offers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D78B3C-9E9A-F8E1-F326-F88FD2FA5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384959"/>
              </p:ext>
            </p:extLst>
          </p:nvPr>
        </p:nvGraphicFramePr>
        <p:xfrm>
          <a:off x="1722742" y="4237065"/>
          <a:ext cx="7284899" cy="1842516"/>
        </p:xfrm>
        <a:graphic>
          <a:graphicData uri="http://schemas.openxmlformats.org/drawingml/2006/table">
            <a:tbl>
              <a:tblPr/>
              <a:tblGrid>
                <a:gridCol w="4866933">
                  <a:extLst>
                    <a:ext uri="{9D8B030D-6E8A-4147-A177-3AD203B41FA5}">
                      <a16:colId xmlns:a16="http://schemas.microsoft.com/office/drawing/2014/main" val="1446323761"/>
                    </a:ext>
                  </a:extLst>
                </a:gridCol>
                <a:gridCol w="2417966">
                  <a:extLst>
                    <a:ext uri="{9D8B030D-6E8A-4147-A177-3AD203B41FA5}">
                      <a16:colId xmlns:a16="http://schemas.microsoft.com/office/drawing/2014/main" val="87316917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Type of 2nd Onwards Disbursed Loans Used for Modeling – Sil Offer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8477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Loan Type Used in Modeling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Type of Previous Disbursed Loan</a:t>
                      </a: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3833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Sil-Instore, Sil ​Competitor, Sil Repeat, Sil ZERO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75"/>
                        </a:lnSpc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Can be anything</a:t>
                      </a:r>
                      <a:r>
                        <a:rPr lang="en-IN" sz="1300" b="0" i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146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auto">
                        <a:lnSpc>
                          <a:spcPts val="1575"/>
                        </a:lnSpc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​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1575"/>
                        </a:lnSpc>
                        <a:buNone/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Univers"/>
                        </a:rPr>
                        <a:t>​</a:t>
                      </a:r>
                    </a:p>
                  </a:txBody>
                  <a:tcPr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1925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575"/>
                        </a:lnSpc>
                        <a:buNone/>
                      </a:pPr>
                      <a:r>
                        <a:rPr lang="en-US" sz="1300" b="1" i="0" u="none" strike="noStrike">
                          <a:solidFill>
                            <a:srgbClr val="FF0000"/>
                          </a:solidFill>
                          <a:effectLst/>
                          <a:latin typeface="Univers LT"/>
                        </a:rPr>
                        <a:t>Note:</a:t>
                      </a:r>
                      <a:r>
                        <a:rPr lang="en-US" sz="1300" b="0" i="0" u="none" strike="noStrike">
                          <a:solidFill>
                            <a:srgbClr val="FF0000"/>
                          </a:solidFill>
                          <a:effectLst/>
                          <a:latin typeface="Univers LT"/>
                        </a:rPr>
                        <a:t> Only 2nd onwards disbursed loans are considered for training and testing the model. The previous loan type can be of any category.</a:t>
                      </a:r>
                      <a:r>
                        <a:rPr lang="en-US" sz="1300" b="0" i="0">
                          <a:solidFill>
                            <a:srgbClr val="FF0000"/>
                          </a:solidFill>
                          <a:effectLst/>
                          <a:latin typeface="Univers LT"/>
                        </a:rPr>
                        <a:t>​</a:t>
                      </a:r>
                      <a:endParaRPr lang="en-US" b="0" i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97624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A5383E5-8B62-8B82-52B7-F3A83A10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43" y="423677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1CF8E8-0651-5CCF-7A54-0798AA5AE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714549"/>
              </p:ext>
            </p:extLst>
          </p:nvPr>
        </p:nvGraphicFramePr>
        <p:xfrm>
          <a:off x="1400173" y="1315232"/>
          <a:ext cx="8228457" cy="2136448"/>
        </p:xfrm>
        <a:graphic>
          <a:graphicData uri="http://schemas.openxmlformats.org/drawingml/2006/table">
            <a:tbl>
              <a:tblPr firstRow="1" bandRow="1"/>
              <a:tblGrid>
                <a:gridCol w="1787562">
                  <a:extLst>
                    <a:ext uri="{9D8B030D-6E8A-4147-A177-3AD203B41FA5}">
                      <a16:colId xmlns:a16="http://schemas.microsoft.com/office/drawing/2014/main" val="4114134567"/>
                    </a:ext>
                  </a:extLst>
                </a:gridCol>
                <a:gridCol w="2156423">
                  <a:extLst>
                    <a:ext uri="{9D8B030D-6E8A-4147-A177-3AD203B41FA5}">
                      <a16:colId xmlns:a16="http://schemas.microsoft.com/office/drawing/2014/main" val="337368678"/>
                    </a:ext>
                  </a:extLst>
                </a:gridCol>
                <a:gridCol w="709350">
                  <a:extLst>
                    <a:ext uri="{9D8B030D-6E8A-4147-A177-3AD203B41FA5}">
                      <a16:colId xmlns:a16="http://schemas.microsoft.com/office/drawing/2014/main" val="898630896"/>
                    </a:ext>
                  </a:extLst>
                </a:gridCol>
                <a:gridCol w="2454350">
                  <a:extLst>
                    <a:ext uri="{9D8B030D-6E8A-4147-A177-3AD203B41FA5}">
                      <a16:colId xmlns:a16="http://schemas.microsoft.com/office/drawing/2014/main" val="642725022"/>
                    </a:ext>
                  </a:extLst>
                </a:gridCol>
                <a:gridCol w="1120772">
                  <a:extLst>
                    <a:ext uri="{9D8B030D-6E8A-4147-A177-3AD203B41FA5}">
                      <a16:colId xmlns:a16="http://schemas.microsoft.com/office/drawing/2014/main" val="2992254134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Loan Disbursement Date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Bad (FSPD30) Cash Loans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FSPD30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78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01/01/2024 - 31/10/2024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2,809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135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5911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Nov (Validation)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01/11/2024 - 30/11/2024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807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10359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Dec (Test)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01/12/2024 - 31/12/2024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1,953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7.4%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73202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01/01/2025 - 31/01/2025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828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5.1%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9388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Feb (OOT)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01/02/2025 - 29/02/2025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497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5.2%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2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84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ED094-686A-2277-B516-32149843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533546" y="3585681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IV  &gt; 0.01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2448091" y="3630433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Inter-correlation &lt; 75%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Individual Feature Evaluation</a:t>
              </a:r>
            </a:p>
            <a:p>
              <a:pPr algn="ctr"/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34 </a:t>
              </a:r>
            </a:p>
            <a:p>
              <a:r>
                <a:rPr lang="en-US" sz="2800"/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33</a:t>
              </a:r>
            </a:p>
            <a:p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31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13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31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135-1F87-803C-A7F4-1273F79B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69DD-BCE7-D2B5-75CB-4DFC465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ABE7A-2D02-03DE-C950-58A3786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/>
              <a:t>SHAP(13 feat)</a:t>
            </a:r>
            <a:br>
              <a:rPr lang="en-IN" sz="2800"/>
            </a:br>
            <a:endParaRPr lang="en-IN" sz="28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DBFD9D1-1C5C-933C-A0EB-6BD25DFE6533}"/>
              </a:ext>
            </a:extLst>
          </p:cNvPr>
          <p:cNvSpPr txBox="1">
            <a:spLocks/>
          </p:cNvSpPr>
          <p:nvPr/>
        </p:nvSpPr>
        <p:spPr>
          <a:xfrm>
            <a:off x="5909278" y="233975"/>
            <a:ext cx="3787043" cy="587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Inter-Correlation (13 feat)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C8C90-6978-A36A-961B-9EAC8A086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3" y="839491"/>
            <a:ext cx="4990720" cy="523067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B7E181-5EFB-CCB8-1603-D87B567E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201" y="839491"/>
            <a:ext cx="5862387" cy="52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-104161"/>
            <a:ext cx="9854514" cy="7437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571596-72DD-C747-505A-F2D7D714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159407"/>
              </p:ext>
            </p:extLst>
          </p:nvPr>
        </p:nvGraphicFramePr>
        <p:xfrm>
          <a:off x="884071" y="5235598"/>
          <a:ext cx="9564872" cy="6223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4766">
                  <a:extLst>
                    <a:ext uri="{9D8B030D-6E8A-4147-A177-3AD203B41FA5}">
                      <a16:colId xmlns:a16="http://schemas.microsoft.com/office/drawing/2014/main" val="1086146322"/>
                    </a:ext>
                  </a:extLst>
                </a:gridCol>
                <a:gridCol w="3201007">
                  <a:extLst>
                    <a:ext uri="{9D8B030D-6E8A-4147-A177-3AD203B41FA5}">
                      <a16:colId xmlns:a16="http://schemas.microsoft.com/office/drawing/2014/main" val="2591433583"/>
                    </a:ext>
                  </a:extLst>
                </a:gridCol>
                <a:gridCol w="1313079">
                  <a:extLst>
                    <a:ext uri="{9D8B030D-6E8A-4147-A177-3AD203B41FA5}">
                      <a16:colId xmlns:a16="http://schemas.microsoft.com/office/drawing/2014/main" val="2976156166"/>
                    </a:ext>
                  </a:extLst>
                </a:gridCol>
                <a:gridCol w="868718">
                  <a:extLst>
                    <a:ext uri="{9D8B030D-6E8A-4147-A177-3AD203B41FA5}">
                      <a16:colId xmlns:a16="http://schemas.microsoft.com/office/drawing/2014/main" val="3626365697"/>
                    </a:ext>
                  </a:extLst>
                </a:gridCol>
                <a:gridCol w="875354">
                  <a:extLst>
                    <a:ext uri="{9D8B030D-6E8A-4147-A177-3AD203B41FA5}">
                      <a16:colId xmlns:a16="http://schemas.microsoft.com/office/drawing/2014/main" val="1240961044"/>
                    </a:ext>
                  </a:extLst>
                </a:gridCol>
                <a:gridCol w="841948">
                  <a:extLst>
                    <a:ext uri="{9D8B030D-6E8A-4147-A177-3AD203B41FA5}">
                      <a16:colId xmlns:a16="http://schemas.microsoft.com/office/drawing/2014/main" val="1672369167"/>
                    </a:ext>
                  </a:extLst>
                </a:gridCol>
              </a:tblGrid>
              <a:tr h="622310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100" b="1">
                          <a:effectLst/>
                          <a:latin typeface="Univers LT"/>
                        </a:rPr>
                        <a:t>13 feature model after Hyper Parameters Tuning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buNone/>
                      </a:pPr>
                      <a:r>
                        <a:rPr lang="en-IN" sz="1300" b="1">
                          <a:effectLst/>
                          <a:latin typeface="Univers LT"/>
                        </a:rPr>
                        <a:t> 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0.3395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0.3754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0.1757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0.2551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6590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160757" y="3213979"/>
            <a:ext cx="559261" cy="256517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2A7EBC-99FF-FE48-3E6E-CF3FFD39CFB0}"/>
              </a:ext>
            </a:extLst>
          </p:cNvPr>
          <p:cNvSpPr/>
          <p:nvPr/>
        </p:nvSpPr>
        <p:spPr>
          <a:xfrm>
            <a:off x="736356" y="5179832"/>
            <a:ext cx="10100642" cy="733843"/>
          </a:xfrm>
          <a:prstGeom prst="round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28D53E-ECDB-18A2-4B88-7C78CF331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46020"/>
              </p:ext>
            </p:extLst>
          </p:nvPr>
        </p:nvGraphicFramePr>
        <p:xfrm>
          <a:off x="746112" y="966573"/>
          <a:ext cx="9538625" cy="3353959"/>
        </p:xfrm>
        <a:graphic>
          <a:graphicData uri="http://schemas.openxmlformats.org/drawingml/2006/table">
            <a:tbl>
              <a:tblPr/>
              <a:tblGrid>
                <a:gridCol w="2143511">
                  <a:extLst>
                    <a:ext uri="{9D8B030D-6E8A-4147-A177-3AD203B41FA5}">
                      <a16:colId xmlns:a16="http://schemas.microsoft.com/office/drawing/2014/main" val="2007168688"/>
                    </a:ext>
                  </a:extLst>
                </a:gridCol>
                <a:gridCol w="3444928">
                  <a:extLst>
                    <a:ext uri="{9D8B030D-6E8A-4147-A177-3AD203B41FA5}">
                      <a16:colId xmlns:a16="http://schemas.microsoft.com/office/drawing/2014/main" val="1821232391"/>
                    </a:ext>
                  </a:extLst>
                </a:gridCol>
                <a:gridCol w="1224864">
                  <a:extLst>
                    <a:ext uri="{9D8B030D-6E8A-4147-A177-3AD203B41FA5}">
                      <a16:colId xmlns:a16="http://schemas.microsoft.com/office/drawing/2014/main" val="1670840291"/>
                    </a:ext>
                  </a:extLst>
                </a:gridCol>
                <a:gridCol w="995202">
                  <a:extLst>
                    <a:ext uri="{9D8B030D-6E8A-4147-A177-3AD203B41FA5}">
                      <a16:colId xmlns:a16="http://schemas.microsoft.com/office/drawing/2014/main" val="3000275457"/>
                    </a:ext>
                  </a:extLst>
                </a:gridCol>
                <a:gridCol w="995202">
                  <a:extLst>
                    <a:ext uri="{9D8B030D-6E8A-4147-A177-3AD203B41FA5}">
                      <a16:colId xmlns:a16="http://schemas.microsoft.com/office/drawing/2014/main" val="641783267"/>
                    </a:ext>
                  </a:extLst>
                </a:gridCol>
                <a:gridCol w="734918">
                  <a:extLst>
                    <a:ext uri="{9D8B030D-6E8A-4147-A177-3AD203B41FA5}">
                      <a16:colId xmlns:a16="http://schemas.microsoft.com/office/drawing/2014/main" val="317202586"/>
                    </a:ext>
                  </a:extLst>
                </a:gridCol>
              </a:tblGrid>
              <a:tr h="6261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Iteration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(Jan'24 - Oct'24)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(Nov'24)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(Dec'24)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(Jan'25 + Feb'25)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38597"/>
                  </a:ext>
                </a:extLst>
              </a:tr>
              <a:tr h="1043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5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ln_age_observation_date_WOE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ln_vas_opted_flag_WOE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ln_industry_new_cat_bin_WOE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ln_province_cat_WOE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ln_self_dec_income_WOE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27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03663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6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ln_doc_type_rolled_WOE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A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78652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7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ln_marital_status_WOE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D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59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3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623935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8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ln_telconame_WOE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A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8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032188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9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ln_brand_cat_WOE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1D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366705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10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application_Is_Weekend_WOE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90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80215"/>
                  </a:ext>
                </a:extLst>
              </a:tr>
              <a:tr h="2087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11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ln_education_level_WOE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438517"/>
                  </a:ext>
                </a:extLst>
              </a:tr>
              <a:tr h="21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12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ln_source_funds_new_cat_bin_WOE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8AB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A7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50563"/>
                  </a:ext>
                </a:extLst>
              </a:tr>
              <a:tr h="2159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13 feat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flg_has_alternate_mob_no_WOE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C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2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A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4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528-1B5B-BEC6-102A-917E2D59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/>
              <a:t>Feature Evaluation Plots (13 features)</a:t>
            </a: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5C2B3-6963-0573-74E1-811C5EF37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1AD43-FD67-6B30-3A1A-F7AB009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7" y="435828"/>
            <a:ext cx="11496821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500" err="1">
                <a:ea typeface="+mj-lt"/>
                <a:cs typeface="+mj-lt"/>
              </a:rPr>
              <a:t>ln_age_observation_date</a:t>
            </a:r>
            <a:r>
              <a:rPr lang="en-US" sz="2500">
                <a:ea typeface="+mj-lt"/>
                <a:cs typeface="+mj-lt"/>
              </a:rPr>
              <a:t>                                                                                                         SHAP Rank: </a:t>
            </a:r>
            <a:r>
              <a:rPr lang="en-US" sz="2500"/>
              <a:t>1</a:t>
            </a:r>
            <a:br>
              <a:rPr lang="en-US" sz="2500"/>
            </a:br>
            <a:r>
              <a:rPr lang="en-US" sz="1600">
                <a:latin typeface="Consolas"/>
              </a:rPr>
              <a:t>Calculates the person's age in years based on their birth date and loan application date.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55A8A-31F1-3BEB-AEAC-2B7FB17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BE242-D4ED-9309-7489-F117224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94D242-A691-89C5-7084-FFA7B2C4A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F28142-BEF7-416F-D251-AD1BA1CD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5642494-F132-85CE-E441-80F0CC41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44" y="3251727"/>
            <a:ext cx="4796588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6392D-2A2A-A506-A072-FA0F1A2E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42" y="1434164"/>
            <a:ext cx="5389094" cy="439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7230-7F8B-E491-380F-32A258B9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A5E673-7040-F659-A0DF-ABDA4BBA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9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4B19C-300C-ED03-2304-A6027406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05" y="360860"/>
            <a:ext cx="10863820" cy="787041"/>
          </a:xfrm>
        </p:spPr>
        <p:txBody>
          <a:bodyPr>
            <a:normAutofit fontScale="90000"/>
          </a:bodyPr>
          <a:lstStyle/>
          <a:p>
            <a:r>
              <a:rPr lang="en-IN" sz="3200" err="1">
                <a:ea typeface="+mj-lt"/>
                <a:cs typeface="+mj-lt"/>
              </a:rPr>
              <a:t>ln_vas_opted_flag</a:t>
            </a:r>
            <a:r>
              <a:rPr lang="en-IN" sz="3200">
                <a:ea typeface="+mj-lt"/>
                <a:cs typeface="+mj-lt"/>
              </a:rPr>
              <a:t>                                                                           </a:t>
            </a:r>
            <a:r>
              <a:rPr lang="en-US" sz="2500">
                <a:ea typeface="+mj-lt"/>
                <a:cs typeface="+mj-lt"/>
              </a:rPr>
              <a:t>SHAP Rank: 2</a:t>
            </a:r>
            <a:br>
              <a:rPr lang="en-US" sz="2500">
                <a:ea typeface="+mj-lt"/>
                <a:cs typeface="+mj-lt"/>
              </a:rPr>
            </a:br>
            <a:r>
              <a:rPr lang="en-US" sz="2200" b="0">
                <a:ea typeface="+mj-lt"/>
                <a:cs typeface="+mj-lt"/>
              </a:rPr>
              <a:t>Indicates whether the user has opted for any value-added services, such as </a:t>
            </a:r>
            <a:r>
              <a:rPr lang="en-US" sz="2200" b="0" err="1">
                <a:ea typeface="+mj-lt"/>
                <a:cs typeface="+mj-lt"/>
              </a:rPr>
              <a:t>PayHinga</a:t>
            </a:r>
            <a:r>
              <a:rPr lang="en-US" sz="2200" b="0">
                <a:ea typeface="+mj-lt"/>
                <a:cs typeface="+mj-lt"/>
              </a:rPr>
              <a:t> (payment holiday feature).</a:t>
            </a:r>
            <a:br>
              <a:rPr lang="en-US" sz="2500">
                <a:ea typeface="+mj-lt"/>
                <a:cs typeface="+mj-lt"/>
              </a:rPr>
            </a:br>
            <a:br>
              <a:rPr lang="en-US" sz="2500">
                <a:ea typeface="+mj-lt"/>
                <a:cs typeface="+mj-lt"/>
              </a:rPr>
            </a:br>
            <a:br>
              <a:rPr lang="en-US" sz="2500">
                <a:ea typeface="+mj-lt"/>
                <a:cs typeface="+mj-lt"/>
              </a:rPr>
            </a:br>
            <a:endParaRPr lang="en-IN" sz="3200">
              <a:ea typeface="+mj-lt"/>
              <a:cs typeface="+mj-lt"/>
            </a:endParaRPr>
          </a:p>
          <a:p>
            <a:endParaRPr lang="en-US" sz="3200" b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ED92-4909-805F-53C2-85984A4B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41" y="4265635"/>
            <a:ext cx="4838700" cy="117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6FA3B-820A-1877-9AAD-DA74A28F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8" y="1511165"/>
            <a:ext cx="5817861" cy="44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550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2" ma:contentTypeDescription="Create a new document." ma:contentTypeScope="" ma:versionID="5fdb052f61e92ae6bb09133884bee5d7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ea3721dcfbbfc31b55a5c77f35333c7d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10A9FB-F30F-41F7-B318-D44A7A8AB8DB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04285D-EC20-4417-94C9-1222F562D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C98176-A3A4-4B8D-A451-6BE7FABF8159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1221</Words>
  <Application>Microsoft Office PowerPoint</Application>
  <PresentationFormat>Widescreen</PresentationFormat>
  <Paragraphs>229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 Narrow</vt:lpstr>
      <vt:lpstr>Arial</vt:lpstr>
      <vt:lpstr>Calibri</vt:lpstr>
      <vt:lpstr>Consolas</vt:lpstr>
      <vt:lpstr>Times New Roman</vt:lpstr>
      <vt:lpstr>Univers</vt:lpstr>
      <vt:lpstr>Univers LT</vt:lpstr>
      <vt:lpstr>Univers LT (Headings)</vt:lpstr>
      <vt:lpstr>Wingdings</vt:lpstr>
      <vt:lpstr>1_Office Theme</vt:lpstr>
      <vt:lpstr>Trench 3 Demo Model for SIL </vt:lpstr>
      <vt:lpstr>Architecture Overview of TDB’s Risk Scorecards</vt:lpstr>
      <vt:lpstr>Sil Loan B Score Demo Scorecard was developed on Trench 3 users</vt:lpstr>
      <vt:lpstr>PowerPoint Presentation</vt:lpstr>
      <vt:lpstr>SHAP(13 feat) </vt:lpstr>
      <vt:lpstr>PowerPoint Presentation</vt:lpstr>
      <vt:lpstr>Feature Evaluation Plots (13 features)</vt:lpstr>
      <vt:lpstr>ln_age_observation_date                                                                                                         SHAP Rank: 1 Calculates the person's age in years based on their birth date and loan application date. </vt:lpstr>
      <vt:lpstr>ln_vas_opted_flag                                                                           SHAP Rank: 2 Indicates whether the user has opted for any value-added services, such as PayHinga (payment holiday feature).    </vt:lpstr>
      <vt:lpstr>ln_industry_new_cat_bin                                                      SHAP Rank: 3 Industry category of the customer, with known categories labeled as 1, or 2, and any unseen categories during training treated as 'New'</vt:lpstr>
      <vt:lpstr>ln_province_cat                                                                                                        SHAP Rank: 4 Categorized province of loan disbursement based on frequency, with provinces having fewer than 100 records grouped as  Others. </vt:lpstr>
      <vt:lpstr>ln_self_dec_income                                                                 SHAP Rank: 5 Self declared income of customer</vt:lpstr>
      <vt:lpstr>ln_doc_type_rolled                                                                             SHAP Rank:  6 Document type used for identification, with types having fewer than 500 records grouped as 'Other Doc Types'  </vt:lpstr>
      <vt:lpstr>ln_marital_status                                                                             SHAP Rank: 7 Marital status of the individual, with categories having fewer than 500 records grouped as 'Others' and missing values labeled as 'Missing'.</vt:lpstr>
      <vt:lpstr>ln_teleconame                                                                                 SHAP Rank:  8 Telecom provider categorized as Globe, Smart, or DITO based on the prefix of the individual's mobile number.  </vt:lpstr>
      <vt:lpstr>ln_brand _cat                                                                                        SHAP Rank:  9 Categorized mobile phone brand based on frequency, with brands having fewer than 100 records grouped as 'others'.  </vt:lpstr>
      <vt:lpstr>Application_Is_Weekend                                                                   SHAP Rank:  10 Indicates whether the loan application was submitted on a weekend or a weekday.</vt:lpstr>
      <vt:lpstr>ln_education_level                                                                                             SHAP Rank: 11 Highest educational attainment level of the customer. </vt:lpstr>
      <vt:lpstr>ln_source_of_funds_new_cat_bin                                         SHAP Rank: 12 Feature categorizes the origin of an individual's funds  </vt:lpstr>
      <vt:lpstr>flg_has_alternate_mob_no                                                             SHAP Rank:  13 Flag indicating whether an alternate mobile number is provided (1) or not (0).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Engine</dc:title>
  <dc:creator>Marek Matas</dc:creator>
  <cp:lastModifiedBy>Bhuvanesh</cp:lastModifiedBy>
  <cp:revision>1</cp:revision>
  <dcterms:created xsi:type="dcterms:W3CDTF">2023-11-14T06:47:28Z</dcterms:created>
  <dcterms:modified xsi:type="dcterms:W3CDTF">2025-06-09T08:42:06Z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