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498" r:id="rId5"/>
    <p:sldId id="730" r:id="rId6"/>
    <p:sldId id="739" r:id="rId7"/>
    <p:sldId id="690" r:id="rId8"/>
    <p:sldId id="733" r:id="rId9"/>
    <p:sldId id="709" r:id="rId10"/>
    <p:sldId id="689" r:id="rId11"/>
    <p:sldId id="712" r:id="rId12"/>
    <p:sldId id="677" r:id="rId13"/>
    <p:sldId id="701" r:id="rId14"/>
    <p:sldId id="699" r:id="rId15"/>
    <p:sldId id="707" r:id="rId16"/>
    <p:sldId id="666" r:id="rId17"/>
    <p:sldId id="714" r:id="rId18"/>
    <p:sldId id="737" r:id="rId19"/>
    <p:sldId id="736" r:id="rId20"/>
    <p:sldId id="674" r:id="rId21"/>
    <p:sldId id="710" r:id="rId22"/>
    <p:sldId id="738" r:id="rId23"/>
    <p:sldId id="735" r:id="rId24"/>
    <p:sldId id="6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DD4D9-C600-4708-AC79-3E5DF8A40EB4}" v="1" dt="2025-06-27T13:27:08.796"/>
    <p1510:client id="{F556894E-04A9-6B59-AAB3-BC078669F4E3}" v="260" dt="2025-06-27T12:23:15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vanesh" userId="4650cd39-8dbb-4c0f-8fda-594efc81948c" providerId="ADAL" clId="{A9EAD21E-EE50-4462-A739-214B7BB9F1DA}"/>
    <pc:docChg chg="undo redo custSel modSld sldOrd">
      <pc:chgData name="Bhuvanesh" userId="4650cd39-8dbb-4c0f-8fda-594efc81948c" providerId="ADAL" clId="{A9EAD21E-EE50-4462-A739-214B7BB9F1DA}" dt="2025-06-16T10:11:21.787" v="79" actId="1076"/>
      <pc:docMkLst>
        <pc:docMk/>
      </pc:docMkLst>
      <pc:sldChg chg="modSp mod">
        <pc:chgData name="Bhuvanesh" userId="4650cd39-8dbb-4c0f-8fda-594efc81948c" providerId="ADAL" clId="{A9EAD21E-EE50-4462-A739-214B7BB9F1DA}" dt="2025-06-16T09:01:01.702" v="2" actId="20577"/>
        <pc:sldMkLst>
          <pc:docMk/>
          <pc:sldMk cId="4129944639" sldId="498"/>
        </pc:sldMkLst>
        <pc:spChg chg="mod">
          <ac:chgData name="Bhuvanesh" userId="4650cd39-8dbb-4c0f-8fda-594efc81948c" providerId="ADAL" clId="{A9EAD21E-EE50-4462-A739-214B7BB9F1DA}" dt="2025-06-16T09:01:01.702" v="2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addSp delSp modSp mod ord">
        <pc:chgData name="Bhuvanesh" userId="4650cd39-8dbb-4c0f-8fda-594efc81948c" providerId="ADAL" clId="{A9EAD21E-EE50-4462-A739-214B7BB9F1DA}" dt="2025-06-16T10:04:10.946" v="58" actId="1076"/>
        <pc:sldMkLst>
          <pc:docMk/>
          <pc:sldMk cId="1535341340" sldId="677"/>
        </pc:sldMkLst>
        <pc:picChg chg="add mod">
          <ac:chgData name="Bhuvanesh" userId="4650cd39-8dbb-4c0f-8fda-594efc81948c" providerId="ADAL" clId="{A9EAD21E-EE50-4462-A739-214B7BB9F1DA}" dt="2025-06-16T10:01:40.610" v="51" actId="1076"/>
          <ac:picMkLst>
            <pc:docMk/>
            <pc:sldMk cId="1535341340" sldId="677"/>
            <ac:picMk id="13" creationId="{9CE831EB-ADEC-237C-A015-8E32DB37345C}"/>
          </ac:picMkLst>
        </pc:picChg>
        <pc:picChg chg="add mod">
          <ac:chgData name="Bhuvanesh" userId="4650cd39-8dbb-4c0f-8fda-594efc81948c" providerId="ADAL" clId="{A9EAD21E-EE50-4462-A739-214B7BB9F1DA}" dt="2025-06-16T10:04:10.946" v="58" actId="1076"/>
          <ac:picMkLst>
            <pc:docMk/>
            <pc:sldMk cId="1535341340" sldId="677"/>
            <ac:picMk id="14" creationId="{E3ADE61F-4FF1-0CEB-24C9-F5733A2CDB16}"/>
          </ac:picMkLst>
        </pc:picChg>
      </pc:sldChg>
      <pc:sldChg chg="addSp delSp modSp mod">
        <pc:chgData name="Bhuvanesh" userId="4650cd39-8dbb-4c0f-8fda-594efc81948c" providerId="ADAL" clId="{A9EAD21E-EE50-4462-A739-214B7BB9F1DA}" dt="2025-06-16T09:58:12.739" v="18" actId="14100"/>
        <pc:sldMkLst>
          <pc:docMk/>
          <pc:sldMk cId="3428591970" sldId="709"/>
        </pc:sldMkLst>
        <pc:spChg chg="mod">
          <ac:chgData name="Bhuvanesh" userId="4650cd39-8dbb-4c0f-8fda-594efc81948c" providerId="ADAL" clId="{A9EAD21E-EE50-4462-A739-214B7BB9F1DA}" dt="2025-06-16T09:58:12.739" v="18" actId="14100"/>
          <ac:spMkLst>
            <pc:docMk/>
            <pc:sldMk cId="3428591970" sldId="709"/>
            <ac:spMk id="4" creationId="{A52A7EBC-99FF-FE48-3E6E-CF3FFD39CFB0}"/>
          </ac:spMkLst>
        </pc:spChg>
        <pc:graphicFrameChg chg="mod modGraphic">
          <ac:chgData name="Bhuvanesh" userId="4650cd39-8dbb-4c0f-8fda-594efc81948c" providerId="ADAL" clId="{A9EAD21E-EE50-4462-A739-214B7BB9F1DA}" dt="2025-06-16T09:58:05.970" v="17" actId="108"/>
          <ac:graphicFrameMkLst>
            <pc:docMk/>
            <pc:sldMk cId="3428591970" sldId="709"/>
            <ac:graphicFrameMk id="7" creationId="{90571596-72DD-C747-505A-F2D7D714FF9B}"/>
          </ac:graphicFrameMkLst>
        </pc:graphicFrameChg>
      </pc:sldChg>
      <pc:sldChg chg="addSp delSp modSp mod">
        <pc:chgData name="Bhuvanesh" userId="4650cd39-8dbb-4c0f-8fda-594efc81948c" providerId="ADAL" clId="{A9EAD21E-EE50-4462-A739-214B7BB9F1DA}" dt="2025-06-16T10:11:21.787" v="79" actId="1076"/>
        <pc:sldMkLst>
          <pc:docMk/>
          <pc:sldMk cId="2995196123" sldId="733"/>
        </pc:sldMkLst>
        <pc:picChg chg="add mod">
          <ac:chgData name="Bhuvanesh" userId="4650cd39-8dbb-4c0f-8fda-594efc81948c" providerId="ADAL" clId="{A9EAD21E-EE50-4462-A739-214B7BB9F1DA}" dt="2025-06-16T10:11:21.787" v="79" actId="1076"/>
          <ac:picMkLst>
            <pc:docMk/>
            <pc:sldMk cId="2995196123" sldId="733"/>
            <ac:picMk id="7" creationId="{77BB9706-DC0B-0087-9D1A-57874A0A6669}"/>
          </ac:picMkLst>
        </pc:picChg>
      </pc:sldChg>
      <pc:sldChg chg="addSp delSp modSp mod">
        <pc:chgData name="Bhuvanesh" userId="4650cd39-8dbb-4c0f-8fda-594efc81948c" providerId="ADAL" clId="{A9EAD21E-EE50-4462-A739-214B7BB9F1DA}" dt="2025-06-16T10:05:54.235" v="68" actId="14100"/>
        <pc:sldMkLst>
          <pc:docMk/>
          <pc:sldMk cId="3919631" sldId="737"/>
        </pc:sldMkLst>
      </pc:sldChg>
    </pc:docChg>
  </pc:docChgLst>
  <pc:docChgLst>
    <pc:chgData name="Pradeepa P" userId="S::pparameshvaran@tonikbank.com::ba3c13e9-ce31-4e98-8655-9daa7e0bceff" providerId="AD" clId="Web-{F556894E-04A9-6B59-AAB3-BC078669F4E3}"/>
    <pc:docChg chg="addSld delSld modSld sldOrd">
      <pc:chgData name="Pradeepa P" userId="S::pparameshvaran@tonikbank.com::ba3c13e9-ce31-4e98-8655-9daa7e0bceff" providerId="AD" clId="Web-{F556894E-04A9-6B59-AAB3-BC078669F4E3}" dt="2025-06-27T12:23:14.144" v="210"/>
      <pc:docMkLst>
        <pc:docMk/>
      </pc:docMkLst>
      <pc:sldChg chg="addSp delSp modSp">
        <pc:chgData name="Pradeepa P" userId="S::pparameshvaran@tonikbank.com::ba3c13e9-ce31-4e98-8655-9daa7e0bceff" providerId="AD" clId="Web-{F556894E-04A9-6B59-AAB3-BC078669F4E3}" dt="2025-06-27T12:20:50.452" v="148" actId="20577"/>
        <pc:sldMkLst>
          <pc:docMk/>
          <pc:sldMk cId="66528652" sldId="666"/>
        </pc:sldMkLst>
        <pc:spChg chg="mod">
          <ac:chgData name="Pradeepa P" userId="S::pparameshvaran@tonikbank.com::ba3c13e9-ce31-4e98-8655-9daa7e0bceff" providerId="AD" clId="Web-{F556894E-04A9-6B59-AAB3-BC078669F4E3}" dt="2025-06-27T12:20:50.452" v="148" actId="20577"/>
          <ac:spMkLst>
            <pc:docMk/>
            <pc:sldMk cId="66528652" sldId="666"/>
            <ac:spMk id="9" creationId="{B8FA9653-2641-F2D8-022D-D4DC98A90D36}"/>
          </ac:spMkLst>
        </pc:spChg>
        <pc:picChg chg="add mod">
          <ac:chgData name="Pradeepa P" userId="S::pparameshvaran@tonikbank.com::ba3c13e9-ce31-4e98-8655-9daa7e0bceff" providerId="AD" clId="Web-{F556894E-04A9-6B59-AAB3-BC078669F4E3}" dt="2025-06-27T12:16:30.786" v="58" actId="1076"/>
          <ac:picMkLst>
            <pc:docMk/>
            <pc:sldMk cId="66528652" sldId="666"/>
            <ac:picMk id="3" creationId="{565BF699-8DF2-4189-0C7C-99B5EE4AF01F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6:38.083" v="59"/>
          <ac:picMkLst>
            <pc:docMk/>
            <pc:sldMk cId="66528652" sldId="666"/>
            <ac:picMk id="4" creationId="{B52842EF-A39D-7161-CDD8-BCC3FB73634D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6:43.193" v="63" actId="1076"/>
          <ac:picMkLst>
            <pc:docMk/>
            <pc:sldMk cId="66528652" sldId="666"/>
            <ac:picMk id="5" creationId="{DF7D6BAA-2B15-59C6-5BC8-CD3576EAF687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6:23.927" v="54"/>
          <ac:picMkLst>
            <pc:docMk/>
            <pc:sldMk cId="66528652" sldId="666"/>
            <ac:picMk id="6" creationId="{AF1C2CA6-8CBA-2E59-3282-3D6AFF6B08A7}"/>
          </ac:picMkLst>
        </pc:picChg>
      </pc:sldChg>
      <pc:sldChg chg="addSp delSp modSp ord">
        <pc:chgData name="Pradeepa P" userId="S::pparameshvaran@tonikbank.com::ba3c13e9-ce31-4e98-8655-9daa7e0bceff" providerId="AD" clId="Web-{F556894E-04A9-6B59-AAB3-BC078669F4E3}" dt="2025-06-27T12:21:05.827" v="155" actId="20577"/>
        <pc:sldMkLst>
          <pc:docMk/>
          <pc:sldMk cId="171521606" sldId="674"/>
        </pc:sldMkLst>
        <pc:spChg chg="mod">
          <ac:chgData name="Pradeepa P" userId="S::pparameshvaran@tonikbank.com::ba3c13e9-ce31-4e98-8655-9daa7e0bceff" providerId="AD" clId="Web-{F556894E-04A9-6B59-AAB3-BC078669F4E3}" dt="2025-06-27T12:21:05.827" v="155" actId="20577"/>
          <ac:spMkLst>
            <pc:docMk/>
            <pc:sldMk cId="171521606" sldId="674"/>
            <ac:spMk id="3" creationId="{42A5C6AB-4EB1-C896-5D1F-4786E6DEE83A}"/>
          </ac:spMkLst>
        </pc:spChg>
        <pc:picChg chg="add mod">
          <ac:chgData name="Pradeepa P" userId="S::pparameshvaran@tonikbank.com::ba3c13e9-ce31-4e98-8655-9daa7e0bceff" providerId="AD" clId="Web-{F556894E-04A9-6B59-AAB3-BC078669F4E3}" dt="2025-06-27T12:18:29.900" v="98" actId="1076"/>
          <ac:picMkLst>
            <pc:docMk/>
            <pc:sldMk cId="171521606" sldId="674"/>
            <ac:picMk id="4" creationId="{65E58103-893E-5CCB-56AB-0E9AF1A2BD83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8:43.525" v="104" actId="1076"/>
          <ac:picMkLst>
            <pc:docMk/>
            <pc:sldMk cId="171521606" sldId="674"/>
            <ac:picMk id="5" creationId="{305F0A56-27B4-3CB0-B678-0CA38DE19D12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8:21.618" v="93"/>
          <ac:picMkLst>
            <pc:docMk/>
            <pc:sldMk cId="171521606" sldId="674"/>
            <ac:picMk id="8" creationId="{FFFFD6B5-019D-12A5-83C9-9A3FDF17C6F3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8:31.494" v="99"/>
          <ac:picMkLst>
            <pc:docMk/>
            <pc:sldMk cId="171521606" sldId="674"/>
            <ac:picMk id="10" creationId="{09690116-8992-469F-128C-719039C1F493}"/>
          </ac:picMkLst>
        </pc:picChg>
      </pc:sldChg>
      <pc:sldChg chg="addSp delSp modSp">
        <pc:chgData name="Pradeepa P" userId="S::pparameshvaran@tonikbank.com::ba3c13e9-ce31-4e98-8655-9daa7e0bceff" providerId="AD" clId="Web-{F556894E-04A9-6B59-AAB3-BC078669F4E3}" dt="2025-06-27T12:20:32.717" v="142" actId="20577"/>
        <pc:sldMkLst>
          <pc:docMk/>
          <pc:sldMk cId="1535341340" sldId="677"/>
        </pc:sldMkLst>
        <pc:spChg chg="mod">
          <ac:chgData name="Pradeepa P" userId="S::pparameshvaran@tonikbank.com::ba3c13e9-ce31-4e98-8655-9daa7e0bceff" providerId="AD" clId="Web-{F556894E-04A9-6B59-AAB3-BC078669F4E3}" dt="2025-06-27T12:20:32.717" v="142" actId="20577"/>
          <ac:spMkLst>
            <pc:docMk/>
            <pc:sldMk cId="1535341340" sldId="677"/>
            <ac:spMk id="3" creationId="{D3EEB074-602C-89CE-BE94-45FCD25D5D37}"/>
          </ac:spMkLst>
        </pc:spChg>
        <pc:picChg chg="add mod">
          <ac:chgData name="Pradeepa P" userId="S::pparameshvaran@tonikbank.com::ba3c13e9-ce31-4e98-8655-9daa7e0bceff" providerId="AD" clId="Web-{F556894E-04A9-6B59-AAB3-BC078669F4E3}" dt="2025-06-27T12:14:16.157" v="15" actId="14100"/>
          <ac:picMkLst>
            <pc:docMk/>
            <pc:sldMk cId="1535341340" sldId="677"/>
            <ac:picMk id="4" creationId="{30AE62E5-453C-A0E5-7B0E-9B7CE249F046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4:34.236" v="23" actId="14100"/>
          <ac:picMkLst>
            <pc:docMk/>
            <pc:sldMk cId="1535341340" sldId="677"/>
            <ac:picMk id="5" creationId="{B14B0D6B-3A70-8D63-C2BF-FF5231610329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4:05.719" v="9"/>
          <ac:picMkLst>
            <pc:docMk/>
            <pc:sldMk cId="1535341340" sldId="677"/>
            <ac:picMk id="8" creationId="{9F200EA1-E80B-0E0B-1FA8-13C1AFFCA4B1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4:17.767" v="16"/>
          <ac:picMkLst>
            <pc:docMk/>
            <pc:sldMk cId="1535341340" sldId="677"/>
            <ac:picMk id="11" creationId="{FAC90AB3-7DFA-BFCE-5FD7-53A3B15F5AFC}"/>
          </ac:picMkLst>
        </pc:picChg>
      </pc:sldChg>
      <pc:sldChg chg="addSp delSp modSp">
        <pc:chgData name="Pradeepa P" userId="S::pparameshvaran@tonikbank.com::ba3c13e9-ce31-4e98-8655-9daa7e0bceff" providerId="AD" clId="Web-{F556894E-04A9-6B59-AAB3-BC078669F4E3}" dt="2025-06-27T12:15:26.956" v="42" actId="1076"/>
        <pc:sldMkLst>
          <pc:docMk/>
          <pc:sldMk cId="2512632572" sldId="699"/>
        </pc:sldMkLst>
        <pc:picChg chg="add mod">
          <ac:chgData name="Pradeepa P" userId="S::pparameshvaran@tonikbank.com::ba3c13e9-ce31-4e98-8655-9daa7e0bceff" providerId="AD" clId="Web-{F556894E-04A9-6B59-AAB3-BC078669F4E3}" dt="2025-06-27T12:15:13.846" v="38" actId="1076"/>
          <ac:picMkLst>
            <pc:docMk/>
            <pc:sldMk cId="2512632572" sldId="699"/>
            <ac:picMk id="4" creationId="{C7134788-0426-F20C-9799-2C14B1F2B8C0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5:26.956" v="42" actId="1076"/>
          <ac:picMkLst>
            <pc:docMk/>
            <pc:sldMk cId="2512632572" sldId="699"/>
            <ac:picMk id="5" creationId="{557E86B5-1EA5-EE4A-97E8-7E54E81B04F6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5:22.753" v="39"/>
          <ac:picMkLst>
            <pc:docMk/>
            <pc:sldMk cId="2512632572" sldId="699"/>
            <ac:picMk id="6" creationId="{EA12717F-FFBB-20A6-9094-45F6AE683BB5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5:09.846" v="35"/>
          <ac:picMkLst>
            <pc:docMk/>
            <pc:sldMk cId="2512632572" sldId="699"/>
            <ac:picMk id="9" creationId="{744F99D4-6EF9-EEAC-BE5B-771BE1432F63}"/>
          </ac:picMkLst>
        </pc:picChg>
      </pc:sldChg>
      <pc:sldChg chg="addSp delSp modSp">
        <pc:chgData name="Pradeepa P" userId="S::pparameshvaran@tonikbank.com::ba3c13e9-ce31-4e98-8655-9daa7e0bceff" providerId="AD" clId="Web-{F556894E-04A9-6B59-AAB3-BC078669F4E3}" dt="2025-06-27T12:20:37.514" v="144" actId="20577"/>
        <pc:sldMkLst>
          <pc:docMk/>
          <pc:sldMk cId="2925055086" sldId="701"/>
        </pc:sldMkLst>
        <pc:spChg chg="mod">
          <ac:chgData name="Pradeepa P" userId="S::pparameshvaran@tonikbank.com::ba3c13e9-ce31-4e98-8655-9daa7e0bceff" providerId="AD" clId="Web-{F556894E-04A9-6B59-AAB3-BC078669F4E3}" dt="2025-06-27T12:20:37.514" v="144" actId="20577"/>
          <ac:spMkLst>
            <pc:docMk/>
            <pc:sldMk cId="2925055086" sldId="701"/>
            <ac:spMk id="3" creationId="{FE74B19C-300C-ED03-2304-A602740653A4}"/>
          </ac:spMkLst>
        </pc:spChg>
        <pc:picChg chg="add mod">
          <ac:chgData name="Pradeepa P" userId="S::pparameshvaran@tonikbank.com::ba3c13e9-ce31-4e98-8655-9daa7e0bceff" providerId="AD" clId="Web-{F556894E-04A9-6B59-AAB3-BC078669F4E3}" dt="2025-06-27T12:14:52.002" v="30" actId="14100"/>
          <ac:picMkLst>
            <pc:docMk/>
            <pc:sldMk cId="2925055086" sldId="701"/>
            <ac:picMk id="4" creationId="{9957EBBB-287A-1094-D054-ECBF760A2CD3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5:02.440" v="34" actId="1076"/>
          <ac:picMkLst>
            <pc:docMk/>
            <pc:sldMk cId="2925055086" sldId="701"/>
            <ac:picMk id="5" creationId="{08D8A8B3-7B9A-C3C6-8540-904805E4B63C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4:52.986" v="31"/>
          <ac:picMkLst>
            <pc:docMk/>
            <pc:sldMk cId="2925055086" sldId="701"/>
            <ac:picMk id="6" creationId="{0E5DED92-4909-805F-53C2-85984A4B527D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4:43.064" v="24"/>
          <ac:picMkLst>
            <pc:docMk/>
            <pc:sldMk cId="2925055086" sldId="701"/>
            <ac:picMk id="9" creationId="{8706FA3B-820A-1877-9AAD-DA74A28F0C80}"/>
          </ac:picMkLst>
        </pc:picChg>
      </pc:sldChg>
      <pc:sldChg chg="addSp delSp modSp ord">
        <pc:chgData name="Pradeepa P" userId="S::pparameshvaran@tonikbank.com::ba3c13e9-ce31-4e98-8655-9daa7e0bceff" providerId="AD" clId="Web-{F556894E-04A9-6B59-AAB3-BC078669F4E3}" dt="2025-06-27T12:20:43.811" v="146" actId="20577"/>
        <pc:sldMkLst>
          <pc:docMk/>
          <pc:sldMk cId="356660738" sldId="707"/>
        </pc:sldMkLst>
        <pc:spChg chg="mod">
          <ac:chgData name="Pradeepa P" userId="S::pparameshvaran@tonikbank.com::ba3c13e9-ce31-4e98-8655-9daa7e0bceff" providerId="AD" clId="Web-{F556894E-04A9-6B59-AAB3-BC078669F4E3}" dt="2025-06-27T12:20:43.811" v="146" actId="20577"/>
          <ac:spMkLst>
            <pc:docMk/>
            <pc:sldMk cId="356660738" sldId="707"/>
            <ac:spMk id="3" creationId="{A60671C2-D872-B08E-65EB-C403C8CA2326}"/>
          </ac:spMkLst>
        </pc:spChg>
        <pc:picChg chg="add mod">
          <ac:chgData name="Pradeepa P" userId="S::pparameshvaran@tonikbank.com::ba3c13e9-ce31-4e98-8655-9daa7e0bceff" providerId="AD" clId="Web-{F556894E-04A9-6B59-AAB3-BC078669F4E3}" dt="2025-06-27T12:16:00.035" v="50" actId="1076"/>
          <ac:picMkLst>
            <pc:docMk/>
            <pc:sldMk cId="356660738" sldId="707"/>
            <ac:picMk id="4" creationId="{43676D5D-11C3-86DF-3AFD-FC4335C13946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6:16.176" v="53" actId="1076"/>
          <ac:picMkLst>
            <pc:docMk/>
            <pc:sldMk cId="356660738" sldId="707"/>
            <ac:picMk id="5" creationId="{A6CADDF8-7274-2FB5-5765-DB0C5E5363E7}"/>
          </ac:picMkLst>
        </pc:picChg>
        <pc:picChg chg="del mod">
          <ac:chgData name="Pradeepa P" userId="S::pparameshvaran@tonikbank.com::ba3c13e9-ce31-4e98-8655-9daa7e0bceff" providerId="AD" clId="Web-{F556894E-04A9-6B59-AAB3-BC078669F4E3}" dt="2025-06-27T12:15:58.098" v="49"/>
          <ac:picMkLst>
            <pc:docMk/>
            <pc:sldMk cId="356660738" sldId="707"/>
            <ac:picMk id="6" creationId="{8EB0F31C-416E-F322-3824-5DD2C3402621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5:51.848" v="45"/>
          <ac:picMkLst>
            <pc:docMk/>
            <pc:sldMk cId="356660738" sldId="707"/>
            <ac:picMk id="9" creationId="{99690370-3D74-2BA3-FDF4-60270613553B}"/>
          </ac:picMkLst>
        </pc:picChg>
      </pc:sldChg>
      <pc:sldChg chg="addSp delSp modSp add del">
        <pc:chgData name="Pradeepa P" userId="S::pparameshvaran@tonikbank.com::ba3c13e9-ce31-4e98-8655-9daa7e0bceff" providerId="AD" clId="Web-{F556894E-04A9-6B59-AAB3-BC078669F4E3}" dt="2025-06-27T12:23:14.144" v="210"/>
        <pc:sldMkLst>
          <pc:docMk/>
          <pc:sldMk cId="3428591970" sldId="709"/>
        </pc:sldMkLst>
        <pc:spChg chg="mod">
          <ac:chgData name="Pradeepa P" userId="S::pparameshvaran@tonikbank.com::ba3c13e9-ce31-4e98-8655-9daa7e0bceff" providerId="AD" clId="Web-{F556894E-04A9-6B59-AAB3-BC078669F4E3}" dt="2025-06-27T12:22:44.080" v="167" actId="14100"/>
          <ac:spMkLst>
            <pc:docMk/>
            <pc:sldMk cId="3428591970" sldId="709"/>
            <ac:spMk id="6" creationId="{08FF86E1-CC83-7BED-BC23-32135FEA805B}"/>
          </ac:spMkLst>
        </pc:spChg>
        <pc:graphicFrameChg chg="del">
          <ac:chgData name="Pradeepa P" userId="S::pparameshvaran@tonikbank.com::ba3c13e9-ce31-4e98-8655-9daa7e0bceff" providerId="AD" clId="Web-{F556894E-04A9-6B59-AAB3-BC078669F4E3}" dt="2025-06-27T12:22:08.813" v="162"/>
          <ac:graphicFrameMkLst>
            <pc:docMk/>
            <pc:sldMk cId="3428591970" sldId="709"/>
            <ac:graphicFrameMk id="2" creationId="{2527052F-E642-589E-2342-177A50446298}"/>
          </ac:graphicFrameMkLst>
        </pc:graphicFrameChg>
        <pc:graphicFrameChg chg="mod modGraphic">
          <ac:chgData name="Pradeepa P" userId="S::pparameshvaran@tonikbank.com::ba3c13e9-ce31-4e98-8655-9daa7e0bceff" providerId="AD" clId="Web-{F556894E-04A9-6B59-AAB3-BC078669F4E3}" dt="2025-06-27T12:23:14.144" v="210"/>
          <ac:graphicFrameMkLst>
            <pc:docMk/>
            <pc:sldMk cId="3428591970" sldId="709"/>
            <ac:graphicFrameMk id="7" creationId="{90571596-72DD-C747-505A-F2D7D714FF9B}"/>
          </ac:graphicFrameMkLst>
        </pc:graphicFrameChg>
        <pc:picChg chg="add mod">
          <ac:chgData name="Pradeepa P" userId="S::pparameshvaran@tonikbank.com::ba3c13e9-ce31-4e98-8655-9daa7e0bceff" providerId="AD" clId="Web-{F556894E-04A9-6B59-AAB3-BC078669F4E3}" dt="2025-06-27T12:22:40.658" v="166" actId="14100"/>
          <ac:picMkLst>
            <pc:docMk/>
            <pc:sldMk cId="3428591970" sldId="709"/>
            <ac:picMk id="5" creationId="{368D2524-A882-6B22-F6CC-32710796BA33}"/>
          </ac:picMkLst>
        </pc:picChg>
      </pc:sldChg>
      <pc:sldChg chg="addSp delSp modSp ord">
        <pc:chgData name="Pradeepa P" userId="S::pparameshvaran@tonikbank.com::ba3c13e9-ce31-4e98-8655-9daa7e0bceff" providerId="AD" clId="Web-{F556894E-04A9-6B59-AAB3-BC078669F4E3}" dt="2025-06-27T12:19:25.043" v="114" actId="1076"/>
        <pc:sldMkLst>
          <pc:docMk/>
          <pc:sldMk cId="2606321248" sldId="710"/>
        </pc:sldMkLst>
        <pc:picChg chg="add mod">
          <ac:chgData name="Pradeepa P" userId="S::pparameshvaran@tonikbank.com::ba3c13e9-ce31-4e98-8655-9daa7e0bceff" providerId="AD" clId="Web-{F556894E-04A9-6B59-AAB3-BC078669F4E3}" dt="2025-06-27T12:19:25.043" v="114" actId="1076"/>
          <ac:picMkLst>
            <pc:docMk/>
            <pc:sldMk cId="2606321248" sldId="710"/>
            <ac:picMk id="4" creationId="{9014717D-7029-82C8-07C4-B13A0A8E47CB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9:23.230" v="113" actId="1076"/>
          <ac:picMkLst>
            <pc:docMk/>
            <pc:sldMk cId="2606321248" sldId="710"/>
            <ac:picMk id="5" creationId="{EA3CDF00-B820-B1A6-BC47-391B0AA6D43D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9:06.417" v="110"/>
          <ac:picMkLst>
            <pc:docMk/>
            <pc:sldMk cId="2606321248" sldId="710"/>
            <ac:picMk id="6" creationId="{C83FE6E9-343C-5CDB-F216-0183CECEBB99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8:59.027" v="106"/>
          <ac:picMkLst>
            <pc:docMk/>
            <pc:sldMk cId="2606321248" sldId="710"/>
            <ac:picMk id="9" creationId="{860B0710-23BA-BEBB-8072-C95E9AB16DCC}"/>
          </ac:picMkLst>
        </pc:picChg>
      </pc:sldChg>
      <pc:sldChg chg="addSp delSp modSp">
        <pc:chgData name="Pradeepa P" userId="S::pparameshvaran@tonikbank.com::ba3c13e9-ce31-4e98-8655-9daa7e0bceff" providerId="AD" clId="Web-{F556894E-04A9-6B59-AAB3-BC078669F4E3}" dt="2025-06-27T12:13:55.860" v="8" actId="1076"/>
        <pc:sldMkLst>
          <pc:docMk/>
          <pc:sldMk cId="1756677345" sldId="712"/>
        </pc:sldMkLst>
        <pc:picChg chg="add mod">
          <ac:chgData name="Pradeepa P" userId="S::pparameshvaran@tonikbank.com::ba3c13e9-ce31-4e98-8655-9daa7e0bceff" providerId="AD" clId="Web-{F556894E-04A9-6B59-AAB3-BC078669F4E3}" dt="2025-06-27T12:13:45.594" v="3" actId="1076"/>
          <ac:picMkLst>
            <pc:docMk/>
            <pc:sldMk cId="1756677345" sldId="712"/>
            <ac:picMk id="4" creationId="{C90192D3-85C8-82FD-71CA-CD18D102605F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3:51.547" v="4"/>
          <ac:picMkLst>
            <pc:docMk/>
            <pc:sldMk cId="1756677345" sldId="712"/>
            <ac:picMk id="5" creationId="{D5642494-F132-85CE-E441-80F0CC4130A6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3:55.860" v="8" actId="1076"/>
          <ac:picMkLst>
            <pc:docMk/>
            <pc:sldMk cId="1756677345" sldId="712"/>
            <ac:picMk id="6" creationId="{FF73C279-F41A-73F2-75CF-0A03BD9B70BD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3:40.469" v="0"/>
          <ac:picMkLst>
            <pc:docMk/>
            <pc:sldMk cId="1756677345" sldId="712"/>
            <ac:picMk id="8" creationId="{FAA6392D-2A2A-A506-A072-FA0F1A2EEE8D}"/>
          </ac:picMkLst>
        </pc:picChg>
      </pc:sldChg>
      <pc:sldChg chg="addSp delSp modSp ord">
        <pc:chgData name="Pradeepa P" userId="S::pparameshvaran@tonikbank.com::ba3c13e9-ce31-4e98-8655-9daa7e0bceff" providerId="AD" clId="Web-{F556894E-04A9-6B59-AAB3-BC078669F4E3}" dt="2025-06-27T12:20:54.264" v="151" actId="20577"/>
        <pc:sldMkLst>
          <pc:docMk/>
          <pc:sldMk cId="3926436191" sldId="714"/>
        </pc:sldMkLst>
        <pc:spChg chg="mod">
          <ac:chgData name="Pradeepa P" userId="S::pparameshvaran@tonikbank.com::ba3c13e9-ce31-4e98-8655-9daa7e0bceff" providerId="AD" clId="Web-{F556894E-04A9-6B59-AAB3-BC078669F4E3}" dt="2025-06-27T12:20:54.264" v="151" actId="20577"/>
          <ac:spMkLst>
            <pc:docMk/>
            <pc:sldMk cId="3926436191" sldId="714"/>
            <ac:spMk id="3" creationId="{F1B73A7B-752C-E10D-03AF-AD21334A7D96}"/>
          </ac:spMkLst>
        </pc:spChg>
        <pc:picChg chg="add mod">
          <ac:chgData name="Pradeepa P" userId="S::pparameshvaran@tonikbank.com::ba3c13e9-ce31-4e98-8655-9daa7e0bceff" providerId="AD" clId="Web-{F556894E-04A9-6B59-AAB3-BC078669F4E3}" dt="2025-06-27T12:17:02.178" v="70" actId="1076"/>
          <ac:picMkLst>
            <pc:docMk/>
            <pc:sldMk cId="3926436191" sldId="714"/>
            <ac:picMk id="4" creationId="{2A33EE68-8419-93FE-BBFA-62F947BD6D79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7:14.178" v="74" actId="1076"/>
          <ac:picMkLst>
            <pc:docMk/>
            <pc:sldMk cId="3926436191" sldId="714"/>
            <ac:picMk id="5" creationId="{F7D10B1E-B3D7-1A6A-1108-089A94D8D91C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7:03.334" v="71"/>
          <ac:picMkLst>
            <pc:docMk/>
            <pc:sldMk cId="3926436191" sldId="714"/>
            <ac:picMk id="6" creationId="{88BB3D83-E87E-C0A0-39AE-DAAF018BE552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6:54.474" v="65"/>
          <ac:picMkLst>
            <pc:docMk/>
            <pc:sldMk cId="3926436191" sldId="714"/>
            <ac:picMk id="9" creationId="{08C7CD08-082A-6BBD-EE7C-04CEF4E2EF8C}"/>
          </ac:picMkLst>
        </pc:picChg>
      </pc:sldChg>
      <pc:sldChg chg="addSp delSp modSp">
        <pc:chgData name="Pradeepa P" userId="S::pparameshvaran@tonikbank.com::ba3c13e9-ce31-4e98-8655-9daa7e0bceff" providerId="AD" clId="Web-{F556894E-04A9-6B59-AAB3-BC078669F4E3}" dt="2025-06-27T12:22:00.173" v="159" actId="20577"/>
        <pc:sldMkLst>
          <pc:docMk/>
          <pc:sldMk cId="4147557997" sldId="735"/>
        </pc:sldMkLst>
        <pc:spChg chg="mod">
          <ac:chgData name="Pradeepa P" userId="S::pparameshvaran@tonikbank.com::ba3c13e9-ce31-4e98-8655-9daa7e0bceff" providerId="AD" clId="Web-{F556894E-04A9-6B59-AAB3-BC078669F4E3}" dt="2025-06-27T12:22:00.173" v="159" actId="20577"/>
          <ac:spMkLst>
            <pc:docMk/>
            <pc:sldMk cId="4147557997" sldId="735"/>
            <ac:spMk id="3" creationId="{75328622-8EAF-DEBF-53F9-4DD270244187}"/>
          </ac:spMkLst>
        </pc:spChg>
        <pc:picChg chg="add mod">
          <ac:chgData name="Pradeepa P" userId="S::pparameshvaran@tonikbank.com::ba3c13e9-ce31-4e98-8655-9daa7e0bceff" providerId="AD" clId="Web-{F556894E-04A9-6B59-AAB3-BC078669F4E3}" dt="2025-06-27T12:20:06.122" v="129" actId="1076"/>
          <ac:picMkLst>
            <pc:docMk/>
            <pc:sldMk cId="4147557997" sldId="735"/>
            <ac:picMk id="4" creationId="{BE6EA9C7-8A1D-BB1E-9A15-8D17A91A31AA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20:07.325" v="130"/>
          <ac:picMkLst>
            <pc:docMk/>
            <pc:sldMk cId="4147557997" sldId="735"/>
            <ac:picMk id="5" creationId="{F368377A-1BF4-4044-5D5E-D5B2C3DA6E5A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20:17.326" v="133" actId="1076"/>
          <ac:picMkLst>
            <pc:docMk/>
            <pc:sldMk cId="4147557997" sldId="735"/>
            <ac:picMk id="6" creationId="{54E78827-2703-E888-2BEF-1DBC2807D8C6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9:58.700" v="124"/>
          <ac:picMkLst>
            <pc:docMk/>
            <pc:sldMk cId="4147557997" sldId="735"/>
            <ac:picMk id="8" creationId="{0DF268D0-B9A3-203D-D019-4619652EC9EB}"/>
          </ac:picMkLst>
        </pc:picChg>
      </pc:sldChg>
      <pc:sldChg chg="addSp delSp modSp">
        <pc:chgData name="Pradeepa P" userId="S::pparameshvaran@tonikbank.com::ba3c13e9-ce31-4e98-8655-9daa7e0bceff" providerId="AD" clId="Web-{F556894E-04A9-6B59-AAB3-BC078669F4E3}" dt="2025-06-27T12:18:02.790" v="90" actId="1076"/>
        <pc:sldMkLst>
          <pc:docMk/>
          <pc:sldMk cId="3945202153" sldId="736"/>
        </pc:sldMkLst>
        <pc:picChg chg="add mod">
          <ac:chgData name="Pradeepa P" userId="S::pparameshvaran@tonikbank.com::ba3c13e9-ce31-4e98-8655-9daa7e0bceff" providerId="AD" clId="Web-{F556894E-04A9-6B59-AAB3-BC078669F4E3}" dt="2025-06-27T12:17:52.383" v="86" actId="1076"/>
          <ac:picMkLst>
            <pc:docMk/>
            <pc:sldMk cId="3945202153" sldId="736"/>
            <ac:picMk id="4" creationId="{084F418A-273A-4ACD-DDF5-DA4918BCC699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7:58.930" v="87"/>
          <ac:picMkLst>
            <pc:docMk/>
            <pc:sldMk cId="3945202153" sldId="736"/>
            <ac:picMk id="5" creationId="{7BB7A7C1-A7F6-82DD-F02F-AC8617C3E00B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8:02.790" v="90" actId="1076"/>
          <ac:picMkLst>
            <pc:docMk/>
            <pc:sldMk cId="3945202153" sldId="736"/>
            <ac:picMk id="6" creationId="{C5070F65-ABE8-B6A7-DFC7-462CD1CDD4F3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7:48.336" v="83"/>
          <ac:picMkLst>
            <pc:docMk/>
            <pc:sldMk cId="3945202153" sldId="736"/>
            <ac:picMk id="8" creationId="{F40088E2-F347-7E00-DFEF-80FF1C87A775}"/>
          </ac:picMkLst>
        </pc:picChg>
      </pc:sldChg>
      <pc:sldChg chg="addSp delSp modSp">
        <pc:chgData name="Pradeepa P" userId="S::pparameshvaran@tonikbank.com::ba3c13e9-ce31-4e98-8655-9daa7e0bceff" providerId="AD" clId="Web-{F556894E-04A9-6B59-AAB3-BC078669F4E3}" dt="2025-06-27T12:21:00.155" v="153" actId="20577"/>
        <pc:sldMkLst>
          <pc:docMk/>
          <pc:sldMk cId="3919631" sldId="737"/>
        </pc:sldMkLst>
        <pc:spChg chg="mod">
          <ac:chgData name="Pradeepa P" userId="S::pparameshvaran@tonikbank.com::ba3c13e9-ce31-4e98-8655-9daa7e0bceff" providerId="AD" clId="Web-{F556894E-04A9-6B59-AAB3-BC078669F4E3}" dt="2025-06-27T12:21:00.155" v="153" actId="20577"/>
          <ac:spMkLst>
            <pc:docMk/>
            <pc:sldMk cId="3919631" sldId="737"/>
            <ac:spMk id="3" creationId="{D2BCE5AD-4BAA-F454-216C-8256260CF454}"/>
          </ac:spMkLst>
        </pc:spChg>
        <pc:picChg chg="add mod">
          <ac:chgData name="Pradeepa P" userId="S::pparameshvaran@tonikbank.com::ba3c13e9-ce31-4e98-8655-9daa7e0bceff" providerId="AD" clId="Web-{F556894E-04A9-6B59-AAB3-BC078669F4E3}" dt="2025-06-27T12:17:26.991" v="78" actId="1076"/>
          <ac:picMkLst>
            <pc:docMk/>
            <pc:sldMk cId="3919631" sldId="737"/>
            <ac:picMk id="4" creationId="{70CCE2FC-BB88-3273-E5D6-7FF684A27AAB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7:39.351" v="82" actId="1076"/>
          <ac:picMkLst>
            <pc:docMk/>
            <pc:sldMk cId="3919631" sldId="737"/>
            <ac:picMk id="5" creationId="{640E3FD0-8621-55DB-2C6E-99CF07A8618D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7:28.538" v="79"/>
          <ac:picMkLst>
            <pc:docMk/>
            <pc:sldMk cId="3919631" sldId="737"/>
            <ac:picMk id="6" creationId="{48F2E8F4-2E59-6AC8-C5F3-4B2C9EF079FD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7:22.100" v="75"/>
          <ac:picMkLst>
            <pc:docMk/>
            <pc:sldMk cId="3919631" sldId="737"/>
            <ac:picMk id="9" creationId="{FDEF7F6E-6CB8-1AFD-2E9A-688887E83CE2}"/>
          </ac:picMkLst>
        </pc:picChg>
      </pc:sldChg>
      <pc:sldChg chg="addSp delSp modSp ord">
        <pc:chgData name="Pradeepa P" userId="S::pparameshvaran@tonikbank.com::ba3c13e9-ce31-4e98-8655-9daa7e0bceff" providerId="AD" clId="Web-{F556894E-04A9-6B59-AAB3-BC078669F4E3}" dt="2025-06-27T12:21:12.874" v="157" actId="20577"/>
        <pc:sldMkLst>
          <pc:docMk/>
          <pc:sldMk cId="3269548151" sldId="738"/>
        </pc:sldMkLst>
        <pc:spChg chg="mod">
          <ac:chgData name="Pradeepa P" userId="S::pparameshvaran@tonikbank.com::ba3c13e9-ce31-4e98-8655-9daa7e0bceff" providerId="AD" clId="Web-{F556894E-04A9-6B59-AAB3-BC078669F4E3}" dt="2025-06-27T12:21:12.874" v="157" actId="20577"/>
          <ac:spMkLst>
            <pc:docMk/>
            <pc:sldMk cId="3269548151" sldId="738"/>
            <ac:spMk id="3" creationId="{DDF811DC-B7F4-9643-1BC4-86D85186CA78}"/>
          </ac:spMkLst>
        </pc:spChg>
        <pc:picChg chg="add mod">
          <ac:chgData name="Pradeepa P" userId="S::pparameshvaran@tonikbank.com::ba3c13e9-ce31-4e98-8655-9daa7e0bceff" providerId="AD" clId="Web-{F556894E-04A9-6B59-AAB3-BC078669F4E3}" dt="2025-06-27T12:19:40.825" v="120" actId="1076"/>
          <ac:picMkLst>
            <pc:docMk/>
            <pc:sldMk cId="3269548151" sldId="738"/>
            <ac:picMk id="4" creationId="{DD43D0CD-F3D1-EB3E-BBE5-671174A9E190}"/>
          </ac:picMkLst>
        </pc:picChg>
        <pc:picChg chg="add mod">
          <ac:chgData name="Pradeepa P" userId="S::pparameshvaran@tonikbank.com::ba3c13e9-ce31-4e98-8655-9daa7e0bceff" providerId="AD" clId="Web-{F556894E-04A9-6B59-AAB3-BC078669F4E3}" dt="2025-06-27T12:19:51.638" v="123" actId="1076"/>
          <ac:picMkLst>
            <pc:docMk/>
            <pc:sldMk cId="3269548151" sldId="738"/>
            <ac:picMk id="5" creationId="{2B33AFC1-7499-958E-6880-8359D40A0212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9:35.387" v="116"/>
          <ac:picMkLst>
            <pc:docMk/>
            <pc:sldMk cId="3269548151" sldId="738"/>
            <ac:picMk id="6" creationId="{0F3AC5BA-A5D0-5101-3180-CF47F94FAED4}"/>
          </ac:picMkLst>
        </pc:picChg>
        <pc:picChg chg="del">
          <ac:chgData name="Pradeepa P" userId="S::pparameshvaran@tonikbank.com::ba3c13e9-ce31-4e98-8655-9daa7e0bceff" providerId="AD" clId="Web-{F556894E-04A9-6B59-AAB3-BC078669F4E3}" dt="2025-06-27T12:19:36.262" v="117"/>
          <ac:picMkLst>
            <pc:docMk/>
            <pc:sldMk cId="3269548151" sldId="738"/>
            <ac:picMk id="11" creationId="{A0720667-B6B9-8B6F-6256-33FB827500DC}"/>
          </ac:picMkLst>
        </pc:picChg>
      </pc:sldChg>
    </pc:docChg>
  </pc:docChgLst>
  <pc:docChgLst>
    <pc:chgData name="Biswa" userId="S::bbanik@tonikbank.com::26f52a98-3216-49f8-95c0-92c9bbdc30ba" providerId="AD" clId="Web-{4533DCB0-53E1-C363-8768-C7BC905F2AA5}"/>
    <pc:docChg chg="modSld">
      <pc:chgData name="Biswa" userId="S::bbanik@tonikbank.com::26f52a98-3216-49f8-95c0-92c9bbdc30ba" providerId="AD" clId="Web-{4533DCB0-53E1-C363-8768-C7BC905F2AA5}" dt="2025-06-09T07:26:46.914" v="3"/>
      <pc:docMkLst>
        <pc:docMk/>
      </pc:docMkLst>
      <pc:sldChg chg="modSp">
        <pc:chgData name="Biswa" userId="S::bbanik@tonikbank.com::26f52a98-3216-49f8-95c0-92c9bbdc30ba" providerId="AD" clId="Web-{4533DCB0-53E1-C363-8768-C7BC905F2AA5}" dt="2025-06-09T07:26:46.914" v="3"/>
        <pc:sldMkLst>
          <pc:docMk/>
          <pc:sldMk cId="911845387" sldId="739"/>
        </pc:sldMkLst>
        <pc:graphicFrameChg chg="mod modGraphic">
          <ac:chgData name="Biswa" userId="S::bbanik@tonikbank.com::26f52a98-3216-49f8-95c0-92c9bbdc30ba" providerId="AD" clId="Web-{4533DCB0-53E1-C363-8768-C7BC905F2AA5}" dt="2025-06-09T07:26:46.914" v="3"/>
          <ac:graphicFrameMkLst>
            <pc:docMk/>
            <pc:sldMk cId="911845387" sldId="739"/>
            <ac:graphicFrameMk id="6" creationId="{78D78B3C-9E9A-F8E1-F326-F88FD2FA5E74}"/>
          </ac:graphicFrameMkLst>
        </pc:graphicFrameChg>
      </pc:sldChg>
    </pc:docChg>
  </pc:docChgLst>
  <pc:docChgLst>
    <pc:chgData name="Bhuvanesh" userId="4650cd39-8dbb-4c0f-8fda-594efc81948c" providerId="ADAL" clId="{2A0DD4D9-C600-4708-AC79-3E5DF8A40EB4}"/>
    <pc:docChg chg="custSel modSld">
      <pc:chgData name="Bhuvanesh" userId="4650cd39-8dbb-4c0f-8fda-594efc81948c" providerId="ADAL" clId="{2A0DD4D9-C600-4708-AC79-3E5DF8A40EB4}" dt="2025-06-27T13:27:28.396" v="10" actId="1076"/>
      <pc:docMkLst>
        <pc:docMk/>
      </pc:docMkLst>
      <pc:sldChg chg="modSp mod">
        <pc:chgData name="Bhuvanesh" userId="4650cd39-8dbb-4c0f-8fda-594efc81948c" providerId="ADAL" clId="{2A0DD4D9-C600-4708-AC79-3E5DF8A40EB4}" dt="2025-06-27T13:26:45.235" v="1" actId="14100"/>
        <pc:sldMkLst>
          <pc:docMk/>
          <pc:sldMk cId="356660738" sldId="707"/>
        </pc:sldMkLst>
        <pc:picChg chg="mod">
          <ac:chgData name="Bhuvanesh" userId="4650cd39-8dbb-4c0f-8fda-594efc81948c" providerId="ADAL" clId="{2A0DD4D9-C600-4708-AC79-3E5DF8A40EB4}" dt="2025-06-27T13:26:45.235" v="1" actId="14100"/>
          <ac:picMkLst>
            <pc:docMk/>
            <pc:sldMk cId="356660738" sldId="707"/>
            <ac:picMk id="5" creationId="{A6CADDF8-7274-2FB5-5765-DB0C5E5363E7}"/>
          </ac:picMkLst>
        </pc:picChg>
      </pc:sldChg>
      <pc:sldChg chg="addSp delSp modSp mod">
        <pc:chgData name="Bhuvanesh" userId="4650cd39-8dbb-4c0f-8fda-594efc81948c" providerId="ADAL" clId="{2A0DD4D9-C600-4708-AC79-3E5DF8A40EB4}" dt="2025-06-27T13:27:28.396" v="10" actId="1076"/>
        <pc:sldMkLst>
          <pc:docMk/>
          <pc:sldMk cId="3428591970" sldId="709"/>
        </pc:sldMkLst>
        <pc:spChg chg="mod">
          <ac:chgData name="Bhuvanesh" userId="4650cd39-8dbb-4c0f-8fda-594efc81948c" providerId="ADAL" clId="{2A0DD4D9-C600-4708-AC79-3E5DF8A40EB4}" dt="2025-06-27T13:27:28.396" v="10" actId="1076"/>
          <ac:spMkLst>
            <pc:docMk/>
            <pc:sldMk cId="3428591970" sldId="709"/>
            <ac:spMk id="4" creationId="{A52A7EBC-99FF-FE48-3E6E-CF3FFD39CFB0}"/>
          </ac:spMkLst>
        </pc:spChg>
        <pc:spChg chg="mod">
          <ac:chgData name="Bhuvanesh" userId="4650cd39-8dbb-4c0f-8fda-594efc81948c" providerId="ADAL" clId="{2A0DD4D9-C600-4708-AC79-3E5DF8A40EB4}" dt="2025-06-27T13:27:28.396" v="10" actId="1076"/>
          <ac:spMkLst>
            <pc:docMk/>
            <pc:sldMk cId="3428591970" sldId="709"/>
            <ac:spMk id="6" creationId="{08FF86E1-CC83-7BED-BC23-32135FEA805B}"/>
          </ac:spMkLst>
        </pc:spChg>
        <pc:graphicFrameChg chg="add mod modGraphic">
          <ac:chgData name="Bhuvanesh" userId="4650cd39-8dbb-4c0f-8fda-594efc81948c" providerId="ADAL" clId="{2A0DD4D9-C600-4708-AC79-3E5DF8A40EB4}" dt="2025-06-27T13:27:28.396" v="10" actId="1076"/>
          <ac:graphicFrameMkLst>
            <pc:docMk/>
            <pc:sldMk cId="3428591970" sldId="709"/>
            <ac:graphicFrameMk id="2" creationId="{70F060E6-11ED-B671-CB79-9B37E7F57ED8}"/>
          </ac:graphicFrameMkLst>
        </pc:graphicFrameChg>
        <pc:graphicFrameChg chg="mod modGraphic">
          <ac:chgData name="Bhuvanesh" userId="4650cd39-8dbb-4c0f-8fda-594efc81948c" providerId="ADAL" clId="{2A0DD4D9-C600-4708-AC79-3E5DF8A40EB4}" dt="2025-06-27T13:27:28.396" v="10" actId="1076"/>
          <ac:graphicFrameMkLst>
            <pc:docMk/>
            <pc:sldMk cId="3428591970" sldId="709"/>
            <ac:graphicFrameMk id="7" creationId="{90571596-72DD-C747-505A-F2D7D714FF9B}"/>
          </ac:graphicFrameMkLst>
        </pc:graphicFrameChg>
        <pc:picChg chg="del">
          <ac:chgData name="Bhuvanesh" userId="4650cd39-8dbb-4c0f-8fda-594efc81948c" providerId="ADAL" clId="{2A0DD4D9-C600-4708-AC79-3E5DF8A40EB4}" dt="2025-06-27T13:26:59.541" v="3" actId="478"/>
          <ac:picMkLst>
            <pc:docMk/>
            <pc:sldMk cId="3428591970" sldId="709"/>
            <ac:picMk id="5" creationId="{368D2524-A882-6B22-F6CC-32710796BA33}"/>
          </ac:picMkLst>
        </pc:picChg>
      </pc:sldChg>
      <pc:sldChg chg="modSp mod">
        <pc:chgData name="Bhuvanesh" userId="4650cd39-8dbb-4c0f-8fda-594efc81948c" providerId="ADAL" clId="{2A0DD4D9-C600-4708-AC79-3E5DF8A40EB4}" dt="2025-06-27T13:26:55.996" v="2" actId="1076"/>
        <pc:sldMkLst>
          <pc:docMk/>
          <pc:sldMk cId="1756677345" sldId="712"/>
        </pc:sldMkLst>
        <pc:picChg chg="mod">
          <ac:chgData name="Bhuvanesh" userId="4650cd39-8dbb-4c0f-8fda-594efc81948c" providerId="ADAL" clId="{2A0DD4D9-C600-4708-AC79-3E5DF8A40EB4}" dt="2025-06-27T13:26:55.996" v="2" actId="1076"/>
          <ac:picMkLst>
            <pc:docMk/>
            <pc:sldMk cId="1756677345" sldId="712"/>
            <ac:picMk id="6" creationId="{FF73C279-F41A-73F2-75CF-0A03BD9B70BD}"/>
          </ac:picMkLst>
        </pc:picChg>
      </pc:sldChg>
      <pc:sldChg chg="modSp mod">
        <pc:chgData name="Bhuvanesh" userId="4650cd39-8dbb-4c0f-8fda-594efc81948c" providerId="ADAL" clId="{2A0DD4D9-C600-4708-AC79-3E5DF8A40EB4}" dt="2025-06-27T13:26:31.710" v="0" actId="14100"/>
        <pc:sldMkLst>
          <pc:docMk/>
          <pc:sldMk cId="3269548151" sldId="738"/>
        </pc:sldMkLst>
        <pc:picChg chg="mod">
          <ac:chgData name="Bhuvanesh" userId="4650cd39-8dbb-4c0f-8fda-594efc81948c" providerId="ADAL" clId="{2A0DD4D9-C600-4708-AC79-3E5DF8A40EB4}" dt="2025-06-27T13:26:31.710" v="0" actId="14100"/>
          <ac:picMkLst>
            <pc:docMk/>
            <pc:sldMk cId="3269548151" sldId="738"/>
            <ac:picMk id="4" creationId="{DD43D0CD-F3D1-EB3E-BBE5-671174A9E190}"/>
          </ac:picMkLst>
        </pc:picChg>
      </pc:sldChg>
    </pc:docChg>
  </pc:docChgLst>
  <pc:docChgLst>
    <pc:chgData name="Bhuvanesh" userId="4650cd39-8dbb-4c0f-8fda-594efc81948c" providerId="ADAL" clId="{BCA284DA-F15C-46BE-B378-3D848FD81C42}"/>
    <pc:docChg chg="undo redo custSel addSld delSld modSld">
      <pc:chgData name="Bhuvanesh" userId="4650cd39-8dbb-4c0f-8fda-594efc81948c" providerId="ADAL" clId="{BCA284DA-F15C-46BE-B378-3D848FD81C42}" dt="2025-06-09T08:42:05.240" v="357" actId="20577"/>
      <pc:docMkLst>
        <pc:docMk/>
      </pc:docMkLst>
      <pc:sldChg chg="modSp mod">
        <pc:chgData name="Bhuvanesh" userId="4650cd39-8dbb-4c0f-8fda-594efc81948c" providerId="ADAL" clId="{BCA284DA-F15C-46BE-B378-3D848FD81C42}" dt="2025-06-08T11:47:58.200" v="22" actId="20577"/>
        <pc:sldMkLst>
          <pc:docMk/>
          <pc:sldMk cId="4129944639" sldId="498"/>
        </pc:sldMkLst>
        <pc:spChg chg="mod">
          <ac:chgData name="Bhuvanesh" userId="4650cd39-8dbb-4c0f-8fda-594efc81948c" providerId="ADAL" clId="{BCA284DA-F15C-46BE-B378-3D848FD81C42}" dt="2025-06-08T11:47:58.200" v="22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addSp delSp modSp mod">
        <pc:chgData name="Bhuvanesh" userId="4650cd39-8dbb-4c0f-8fda-594efc81948c" providerId="ADAL" clId="{BCA284DA-F15C-46BE-B378-3D848FD81C42}" dt="2025-06-08T12:08:45.158" v="251" actId="1076"/>
        <pc:sldMkLst>
          <pc:docMk/>
          <pc:sldMk cId="66528652" sldId="666"/>
        </pc:sldMkLst>
      </pc:sldChg>
      <pc:sldChg chg="addSp delSp modSp mod">
        <pc:chgData name="Bhuvanesh" userId="4650cd39-8dbb-4c0f-8fda-594efc81948c" providerId="ADAL" clId="{BCA284DA-F15C-46BE-B378-3D848FD81C42}" dt="2025-06-08T12:08:12.147" v="246" actId="1076"/>
        <pc:sldMkLst>
          <pc:docMk/>
          <pc:sldMk cId="171521606" sldId="674"/>
        </pc:sldMkLst>
        <pc:picChg chg="mod">
          <ac:chgData name="Bhuvanesh" userId="4650cd39-8dbb-4c0f-8fda-594efc81948c" providerId="ADAL" clId="{BCA284DA-F15C-46BE-B378-3D848FD81C42}" dt="2025-06-08T12:08:12.147" v="246" actId="1076"/>
          <ac:picMkLst>
            <pc:docMk/>
            <pc:sldMk cId="171521606" sldId="674"/>
            <ac:picMk id="7" creationId="{A57E48AF-0F15-A266-B520-F26767BB7656}"/>
          </ac:picMkLst>
        </pc:picChg>
      </pc:sldChg>
      <pc:sldChg chg="addSp delSp modSp mod">
        <pc:chgData name="Bhuvanesh" userId="4650cd39-8dbb-4c0f-8fda-594efc81948c" providerId="ADAL" clId="{BCA284DA-F15C-46BE-B378-3D848FD81C42}" dt="2025-06-09T05:03:22.727" v="340" actId="14100"/>
        <pc:sldMkLst>
          <pc:docMk/>
          <pc:sldMk cId="1535341340" sldId="677"/>
        </pc:sldMkLst>
        <pc:spChg chg="mod">
          <ac:chgData name="Bhuvanesh" userId="4650cd39-8dbb-4c0f-8fda-594efc81948c" providerId="ADAL" clId="{BCA284DA-F15C-46BE-B378-3D848FD81C42}" dt="2025-06-08T13:17:57.965" v="276" actId="20577"/>
          <ac:spMkLst>
            <pc:docMk/>
            <pc:sldMk cId="1535341340" sldId="677"/>
            <ac:spMk id="3" creationId="{D3EEB074-602C-89CE-BE94-45FCD25D5D37}"/>
          </ac:spMkLst>
        </pc:spChg>
      </pc:sldChg>
      <pc:sldChg chg="modSp mod">
        <pc:chgData name="Bhuvanesh" userId="4650cd39-8dbb-4c0f-8fda-594efc81948c" providerId="ADAL" clId="{BCA284DA-F15C-46BE-B378-3D848FD81C42}" dt="2025-06-08T18:45:13.379" v="302" actId="20577"/>
        <pc:sldMkLst>
          <pc:docMk/>
          <pc:sldMk cId="4067340277" sldId="690"/>
        </pc:sldMkLst>
        <pc:spChg chg="mod">
          <ac:chgData name="Bhuvanesh" userId="4650cd39-8dbb-4c0f-8fda-594efc81948c" providerId="ADAL" clId="{BCA284DA-F15C-46BE-B378-3D848FD81C42}" dt="2025-06-08T18:45:13.379" v="302" actId="20577"/>
          <ac:spMkLst>
            <pc:docMk/>
            <pc:sldMk cId="4067340277" sldId="690"/>
            <ac:spMk id="18" creationId="{A66641C1-CF4A-74AD-6D9B-655039344F55}"/>
          </ac:spMkLst>
        </pc:spChg>
      </pc:sldChg>
      <pc:sldChg chg="del">
        <pc:chgData name="Bhuvanesh" userId="4650cd39-8dbb-4c0f-8fda-594efc81948c" providerId="ADAL" clId="{BCA284DA-F15C-46BE-B378-3D848FD81C42}" dt="2025-06-08T18:43:24.201" v="291" actId="47"/>
        <pc:sldMkLst>
          <pc:docMk/>
          <pc:sldMk cId="2942096670" sldId="696"/>
        </pc:sldMkLst>
      </pc:sldChg>
      <pc:sldChg chg="addSp delSp modSp mod">
        <pc:chgData name="Bhuvanesh" userId="4650cd39-8dbb-4c0f-8fda-594efc81948c" providerId="ADAL" clId="{BCA284DA-F15C-46BE-B378-3D848FD81C42}" dt="2025-06-08T11:58:40.420" v="112" actId="1076"/>
        <pc:sldMkLst>
          <pc:docMk/>
          <pc:sldMk cId="2512632572" sldId="699"/>
        </pc:sldMkLst>
      </pc:sldChg>
      <pc:sldChg chg="addSp delSp modSp mod">
        <pc:chgData name="Bhuvanesh" userId="4650cd39-8dbb-4c0f-8fda-594efc81948c" providerId="ADAL" clId="{BCA284DA-F15C-46BE-B378-3D848FD81C42}" dt="2025-06-08T12:08:55.337" v="252" actId="1076"/>
        <pc:sldMkLst>
          <pc:docMk/>
          <pc:sldMk cId="2925055086" sldId="701"/>
        </pc:sldMkLst>
      </pc:sldChg>
      <pc:sldChg chg="addSp delSp modSp mod">
        <pc:chgData name="Bhuvanesh" userId="4650cd39-8dbb-4c0f-8fda-594efc81948c" providerId="ADAL" clId="{BCA284DA-F15C-46BE-B378-3D848FD81C42}" dt="2025-06-08T12:01:31.762" v="153" actId="1076"/>
        <pc:sldMkLst>
          <pc:docMk/>
          <pc:sldMk cId="356660738" sldId="707"/>
        </pc:sldMkLst>
      </pc:sldChg>
      <pc:sldChg chg="addSp delSp modSp mod">
        <pc:chgData name="Bhuvanesh" userId="4650cd39-8dbb-4c0f-8fda-594efc81948c" providerId="ADAL" clId="{BCA284DA-F15C-46BE-B378-3D848FD81C42}" dt="2025-06-09T05:05:27.097" v="352" actId="1076"/>
        <pc:sldMkLst>
          <pc:docMk/>
          <pc:sldMk cId="3428591970" sldId="709"/>
        </pc:sldMkLst>
        <pc:spChg chg="mod">
          <ac:chgData name="Bhuvanesh" userId="4650cd39-8dbb-4c0f-8fda-594efc81948c" providerId="ADAL" clId="{BCA284DA-F15C-46BE-B378-3D848FD81C42}" dt="2025-06-09T05:05:10.652" v="348" actId="14100"/>
          <ac:spMkLst>
            <pc:docMk/>
            <pc:sldMk cId="3428591970" sldId="709"/>
            <ac:spMk id="4" creationId="{A52A7EBC-99FF-FE48-3E6E-CF3FFD39CFB0}"/>
          </ac:spMkLst>
        </pc:spChg>
        <pc:spChg chg="mod">
          <ac:chgData name="Bhuvanesh" userId="4650cd39-8dbb-4c0f-8fda-594efc81948c" providerId="ADAL" clId="{BCA284DA-F15C-46BE-B378-3D848FD81C42}" dt="2025-06-08T18:46:47.905" v="311" actId="1076"/>
          <ac:spMkLst>
            <pc:docMk/>
            <pc:sldMk cId="3428591970" sldId="709"/>
            <ac:spMk id="6" creationId="{08FF86E1-CC83-7BED-BC23-32135FEA805B}"/>
          </ac:spMkLst>
        </pc:spChg>
        <pc:graphicFrameChg chg="mod modGraphic">
          <ac:chgData name="Bhuvanesh" userId="4650cd39-8dbb-4c0f-8fda-594efc81948c" providerId="ADAL" clId="{BCA284DA-F15C-46BE-B378-3D848FD81C42}" dt="2025-06-09T05:05:27.097" v="352" actId="1076"/>
          <ac:graphicFrameMkLst>
            <pc:docMk/>
            <pc:sldMk cId="3428591970" sldId="709"/>
            <ac:graphicFrameMk id="7" creationId="{90571596-72DD-C747-505A-F2D7D714FF9B}"/>
          </ac:graphicFrameMkLst>
        </pc:graphicFrameChg>
      </pc:sldChg>
      <pc:sldChg chg="addSp delSp modSp mod">
        <pc:chgData name="Bhuvanesh" userId="4650cd39-8dbb-4c0f-8fda-594efc81948c" providerId="ADAL" clId="{BCA284DA-F15C-46BE-B378-3D848FD81C42}" dt="2025-06-08T12:08:18.052" v="247" actId="1076"/>
        <pc:sldMkLst>
          <pc:docMk/>
          <pc:sldMk cId="2606321248" sldId="710"/>
        </pc:sldMkLst>
      </pc:sldChg>
      <pc:sldChg chg="addSp delSp modSp mod">
        <pc:chgData name="Bhuvanesh" userId="4650cd39-8dbb-4c0f-8fda-594efc81948c" providerId="ADAL" clId="{BCA284DA-F15C-46BE-B378-3D848FD81C42}" dt="2025-06-08T12:08:59.459" v="253" actId="1076"/>
        <pc:sldMkLst>
          <pc:docMk/>
          <pc:sldMk cId="1756677345" sldId="712"/>
        </pc:sldMkLst>
      </pc:sldChg>
      <pc:sldChg chg="addSp delSp modSp mod">
        <pc:chgData name="Bhuvanesh" userId="4650cd39-8dbb-4c0f-8fda-594efc81948c" providerId="ADAL" clId="{BCA284DA-F15C-46BE-B378-3D848FD81C42}" dt="2025-06-08T12:02:30.608" v="166" actId="14100"/>
        <pc:sldMkLst>
          <pc:docMk/>
          <pc:sldMk cId="3926436191" sldId="714"/>
        </pc:sldMkLst>
      </pc:sldChg>
      <pc:sldChg chg="modSp mod modShow">
        <pc:chgData name="Bhuvanesh" userId="4650cd39-8dbb-4c0f-8fda-594efc81948c" providerId="ADAL" clId="{BCA284DA-F15C-46BE-B378-3D848FD81C42}" dt="2025-06-09T05:04:23.179" v="342" actId="729"/>
        <pc:sldMkLst>
          <pc:docMk/>
          <pc:sldMk cId="2995196123" sldId="733"/>
        </pc:sldMkLst>
        <pc:picChg chg="mod">
          <ac:chgData name="Bhuvanesh" userId="4650cd39-8dbb-4c0f-8fda-594efc81948c" providerId="ADAL" clId="{BCA284DA-F15C-46BE-B378-3D848FD81C42}" dt="2025-06-09T05:04:18.809" v="341" actId="1076"/>
          <ac:picMkLst>
            <pc:docMk/>
            <pc:sldMk cId="2995196123" sldId="733"/>
            <ac:picMk id="6" creationId="{9DB7E181-5EFB-CCB8-1603-D87B567E4397}"/>
          </ac:picMkLst>
        </pc:picChg>
      </pc:sldChg>
      <pc:sldChg chg="addSp delSp modSp mod">
        <pc:chgData name="Bhuvanesh" userId="4650cd39-8dbb-4c0f-8fda-594efc81948c" providerId="ADAL" clId="{BCA284DA-F15C-46BE-B378-3D848FD81C42}" dt="2025-06-08T12:08:24.409" v="248" actId="1076"/>
        <pc:sldMkLst>
          <pc:docMk/>
          <pc:sldMk cId="4147557997" sldId="735"/>
        </pc:sldMkLst>
      </pc:sldChg>
      <pc:sldChg chg="addSp delSp modSp mod">
        <pc:chgData name="Bhuvanesh" userId="4650cd39-8dbb-4c0f-8fda-594efc81948c" providerId="ADAL" clId="{BCA284DA-F15C-46BE-B378-3D848FD81C42}" dt="2025-06-08T12:08:30.596" v="249" actId="1076"/>
        <pc:sldMkLst>
          <pc:docMk/>
          <pc:sldMk cId="3945202153" sldId="736"/>
        </pc:sldMkLst>
      </pc:sldChg>
      <pc:sldChg chg="addSp delSp modSp mod">
        <pc:chgData name="Bhuvanesh" userId="4650cd39-8dbb-4c0f-8fda-594efc81948c" providerId="ADAL" clId="{BCA284DA-F15C-46BE-B378-3D848FD81C42}" dt="2025-06-09T08:08:21.264" v="353" actId="1036"/>
        <pc:sldMkLst>
          <pc:docMk/>
          <pc:sldMk cId="3919631" sldId="737"/>
        </pc:sldMkLst>
        <pc:spChg chg="mod">
          <ac:chgData name="Bhuvanesh" userId="4650cd39-8dbb-4c0f-8fda-594efc81948c" providerId="ADAL" clId="{BCA284DA-F15C-46BE-B378-3D848FD81C42}" dt="2025-06-09T08:08:21.264" v="353" actId="1036"/>
          <ac:spMkLst>
            <pc:docMk/>
            <pc:sldMk cId="3919631" sldId="737"/>
            <ac:spMk id="3" creationId="{D2BCE5AD-4BAA-F454-216C-8256260CF454}"/>
          </ac:spMkLst>
        </pc:spChg>
      </pc:sldChg>
      <pc:sldChg chg="addSp delSp modSp mod">
        <pc:chgData name="Bhuvanesh" userId="4650cd39-8dbb-4c0f-8fda-594efc81948c" providerId="ADAL" clId="{BCA284DA-F15C-46BE-B378-3D848FD81C42}" dt="2025-06-08T12:07:48.649" v="245" actId="14100"/>
        <pc:sldMkLst>
          <pc:docMk/>
          <pc:sldMk cId="3269548151" sldId="738"/>
        </pc:sldMkLst>
      </pc:sldChg>
      <pc:sldChg chg="modSp add mod">
        <pc:chgData name="Bhuvanesh" userId="4650cd39-8dbb-4c0f-8fda-594efc81948c" providerId="ADAL" clId="{BCA284DA-F15C-46BE-B378-3D848FD81C42}" dt="2025-06-09T08:42:05.240" v="357" actId="20577"/>
        <pc:sldMkLst>
          <pc:docMk/>
          <pc:sldMk cId="911845387" sldId="739"/>
        </pc:sldMkLst>
        <pc:spChg chg="mod">
          <ac:chgData name="Bhuvanesh" userId="4650cd39-8dbb-4c0f-8fda-594efc81948c" providerId="ADAL" clId="{BCA284DA-F15C-46BE-B378-3D848FD81C42}" dt="2025-06-08T18:44:47.643" v="300" actId="20577"/>
          <ac:spMkLst>
            <pc:docMk/>
            <pc:sldMk cId="911845387" sldId="739"/>
            <ac:spMk id="3" creationId="{3EF55BC6-CD34-B597-F8F2-C2ABB9011218}"/>
          </ac:spMkLst>
        </pc:spChg>
        <pc:graphicFrameChg chg="modGraphic">
          <ac:chgData name="Bhuvanesh" userId="4650cd39-8dbb-4c0f-8fda-594efc81948c" providerId="ADAL" clId="{BCA284DA-F15C-46BE-B378-3D848FD81C42}" dt="2025-06-09T08:42:05.240" v="357" actId="20577"/>
          <ac:graphicFrameMkLst>
            <pc:docMk/>
            <pc:sldMk cId="911845387" sldId="739"/>
            <ac:graphicFrameMk id="4" creationId="{021CF8E8-0651-5CCF-7A54-0798AA5AE07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CCA2-6A77-4A5D-8652-D7C4E78E7694}" type="datetimeFigureOut"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8EB54-8893-437B-AC7F-57129B52E2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117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0593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D44-27E8-4F05-B21C-5BBA8C9AFF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053" y="1737438"/>
            <a:ext cx="5108575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24EA-1BBD-4479-A31F-033E7DC270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374" y="1737438"/>
            <a:ext cx="5108400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5127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48119"/>
            <a:ext cx="10369550" cy="416532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2C4C44-1466-4515-88F2-3DD924B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83943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A842CBA2-6ADB-402E-989B-420BCA4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482D7-B02B-47E4-ABE6-DA44F4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5745674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9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BD5A-1D7B-466C-B524-87FD02010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4" y="2321859"/>
            <a:ext cx="10369551" cy="22142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Chapter #</a:t>
            </a:r>
            <a:br>
              <a:rPr lang="en-PH" noProof="0"/>
            </a:br>
            <a:r>
              <a:rPr lang="en-PH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3314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10000"/>
              </a:lnSpc>
              <a:defRPr sz="3150" spc="-90" baseline="0"/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B1F9-27C6-40AE-9DAF-99CB30D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224" y="2151073"/>
            <a:ext cx="3960814" cy="376236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0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64D0EC-DF14-47AE-A965-A789B32347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78682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1478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11695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5214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086-4934-4BA0-BFE6-A6CF737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784" y="981075"/>
            <a:ext cx="3960815" cy="4932363"/>
          </a:xfrm>
        </p:spPr>
        <p:txBody>
          <a:bodyPr/>
          <a:lstStyle>
            <a:lvl1pPr marL="342000" indent="-342000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05878BF-004C-4634-AE51-76B9BDB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68C63-61FF-47FD-9A18-28597DE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39124486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D91FF71-2EEB-4774-8F90-FE5ACB1A498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11225" y="1951038"/>
            <a:ext cx="3960813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PH" noProof="0"/>
              <a:t>Click to insert a chart</a:t>
            </a:r>
          </a:p>
        </p:txBody>
      </p:sp>
    </p:spTree>
    <p:extLst>
      <p:ext uri="{BB962C8B-B14F-4D97-AF65-F5344CB8AC3E}">
        <p14:creationId xmlns:p14="http://schemas.microsoft.com/office/powerpoint/2010/main" val="12227992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AA22-CA34-4A50-973C-127FD12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23" y="2505075"/>
            <a:ext cx="5086352" cy="340836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PH" sz="1800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PH" sz="110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4EDA-1701-4A8D-8879-6F669F44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86352" cy="34083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Second level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1D86E5-50D9-41CC-9F95-B4AA835286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23F7DC-C3F0-4EE3-B615-04ACDE54257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72199" y="1681162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902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159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3005-0E1E-40F0-BDE2-EADB9B99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356161"/>
            <a:ext cx="1036955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65F2-578C-4CAA-89BF-4F38B188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5" y="1825625"/>
            <a:ext cx="1036955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C471-B851-4A46-ABDC-9A326724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1224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A933-1C71-4162-8CD9-4E532792FE2B}" type="datetimeFigureOut">
              <a:rPr lang="en-PH" noProof="0" smtClean="0"/>
              <a:t>27/06/2025</a:t>
            </a:fld>
            <a:endParaRPr lang="en-P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0257-3C46-4366-8401-6FAB38D0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A957-F719-44B5-9861-6AE31885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D36C-296C-4C41-928D-13DEBF2E67EF}" type="slidenum">
              <a:rPr lang="en-PH" noProof="0" smtClean="0"/>
              <a:t>‹#›</a:t>
            </a:fld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1973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3725">
          <p15:clr>
            <a:srgbClr val="F26B43"/>
          </p15:clr>
        </p15:guide>
        <p15:guide id="4" pos="2479">
          <p15:clr>
            <a:srgbClr val="F26B43"/>
          </p15:clr>
        </p15:guide>
        <p15:guide id="5" pos="3069">
          <p15:clr>
            <a:srgbClr val="F26B43"/>
          </p15:clr>
        </p15:guide>
        <p15:guide id="6" pos="3840">
          <p15:clr>
            <a:srgbClr val="F26B43"/>
          </p15:clr>
        </p15:guide>
        <p15:guide id="7" pos="4611">
          <p15:clr>
            <a:srgbClr val="F26B43"/>
          </p15:clr>
        </p15:guide>
        <p15:guide id="8" pos="5201">
          <p15:clr>
            <a:srgbClr val="F26B43"/>
          </p15:clr>
        </p15:guide>
        <p15:guide id="9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/>
          </a:bodyPr>
          <a:lstStyle/>
          <a:p>
            <a:r>
              <a:rPr lang="en-US"/>
              <a:t>Trench 3 Demo Model for SIL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12</a:t>
            </a:r>
            <a:r>
              <a:rPr lang="en-US" b="1" baseline="30000"/>
              <a:t>th</a:t>
            </a:r>
            <a:r>
              <a:rPr lang="en-US" b="1"/>
              <a:t> </a:t>
            </a:r>
            <a:r>
              <a:rPr lang="en-US" b="1" dirty="0"/>
              <a:t>June 2025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7230-7F8B-E491-380F-32A258B98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5E673-7040-F659-A0DF-ABDA4BBA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10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4B19C-300C-ED03-2304-A6027406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05" y="360860"/>
            <a:ext cx="10863820" cy="787041"/>
          </a:xfrm>
        </p:spPr>
        <p:txBody>
          <a:bodyPr>
            <a:normAutofit fontScale="90000"/>
          </a:bodyPr>
          <a:lstStyle/>
          <a:p>
            <a:r>
              <a:rPr lang="en-IN" sz="3200" dirty="0" err="1">
                <a:ea typeface="+mj-lt"/>
                <a:cs typeface="+mj-lt"/>
              </a:rPr>
              <a:t>ln_vas_opted_flag</a:t>
            </a:r>
            <a:r>
              <a:rPr lang="en-IN" sz="3200" dirty="0">
                <a:ea typeface="+mj-lt"/>
                <a:cs typeface="+mj-lt"/>
              </a:rPr>
              <a:t>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3</a:t>
            </a:r>
            <a:br>
              <a:rPr lang="en-US" sz="2500" dirty="0">
                <a:ea typeface="+mj-lt"/>
                <a:cs typeface="+mj-lt"/>
              </a:rPr>
            </a:br>
            <a:r>
              <a:rPr lang="en-US" sz="2200" b="0" dirty="0">
                <a:ea typeface="+mj-lt"/>
                <a:cs typeface="+mj-lt"/>
              </a:rPr>
              <a:t>Indicates whether the user has opted for any value-added services, such as </a:t>
            </a:r>
            <a:r>
              <a:rPr lang="en-US" sz="2200" b="0" dirty="0" err="1">
                <a:ea typeface="+mj-lt"/>
                <a:cs typeface="+mj-lt"/>
              </a:rPr>
              <a:t>PayHinga</a:t>
            </a:r>
            <a:r>
              <a:rPr lang="en-US" sz="2200" b="0" dirty="0">
                <a:ea typeface="+mj-lt"/>
                <a:cs typeface="+mj-lt"/>
              </a:rPr>
              <a:t> (payment holiday feature).</a:t>
            </a:r>
            <a:br>
              <a:rPr lang="en-US" sz="2500" dirty="0">
                <a:ea typeface="+mj-lt"/>
                <a:cs typeface="+mj-lt"/>
              </a:rPr>
            </a:br>
            <a:br>
              <a:rPr lang="en-US" sz="2500" dirty="0">
                <a:ea typeface="+mj-lt"/>
                <a:cs typeface="+mj-lt"/>
              </a:rPr>
            </a:br>
            <a:br>
              <a:rPr lang="en-US" sz="2500" dirty="0">
                <a:ea typeface="+mj-lt"/>
                <a:cs typeface="+mj-lt"/>
              </a:rPr>
            </a:br>
            <a:endParaRPr lang="en-IN" sz="3200">
              <a:ea typeface="+mj-lt"/>
              <a:cs typeface="+mj-lt"/>
            </a:endParaRPr>
          </a:p>
          <a:p>
            <a:endParaRPr lang="en-US" sz="3200" b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9957EBBB-287A-1094-D054-ECBF760A2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9" y="1846882"/>
            <a:ext cx="5639755" cy="3874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8A8B3-7B9A-C3C6-8540-904805E4B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71" y="4397563"/>
            <a:ext cx="5655913" cy="13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84C2D-D0BE-B140-D2AD-D637418E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B1F0C-FDDC-DB68-B70B-D9711D0D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9" y="1041151"/>
            <a:ext cx="11280578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err="1"/>
              <a:t>ln_province_cat</a:t>
            </a:r>
            <a:r>
              <a:rPr lang="en-US" sz="2800"/>
              <a:t>                                                                                                        SHAP Rank: 4</a:t>
            </a:r>
            <a:br>
              <a:rPr lang="en-US" sz="2800"/>
            </a:br>
            <a:r>
              <a:rPr lang="en-US" sz="2000" b="0">
                <a:ea typeface="+mj-lt"/>
                <a:cs typeface="+mj-lt"/>
              </a:rPr>
              <a:t>Categorized province of loan disbursement based on frequency, with provinces having fewer than 100 records grouped as  Others.</a:t>
            </a:r>
            <a:br>
              <a:rPr lang="en-US"/>
            </a:br>
            <a:endParaRPr lang="en-US" sz="15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783B4-B40D-40D5-3106-230F701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B4B7F-9158-4011-D362-B22D615A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9F2C0F-239E-2C23-DE58-F881D38FF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979FE1-1425-1E5B-B6AE-DBCD2C276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C7134788-0426-F20C-9799-2C14B1F2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3" y="1691898"/>
            <a:ext cx="5947390" cy="4429933"/>
          </a:xfrm>
          <a:prstGeom prst="rect">
            <a:avLst/>
          </a:prstGeom>
        </p:spPr>
      </p:pic>
      <p:pic>
        <p:nvPicPr>
          <p:cNvPr id="5" name="Picture 4" descr="A table of numbers with black text&#10;&#10;AI-generated content may be incorrect.">
            <a:extLst>
              <a:ext uri="{FF2B5EF4-FFF2-40B4-BE49-F238E27FC236}">
                <a16:creationId xmlns:a16="http://schemas.microsoft.com/office/drawing/2014/main" id="{557E86B5-1EA5-EE4A-97E8-7E54E81B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95" y="3133241"/>
            <a:ext cx="5151734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0885-31CD-4806-537A-DAB680F0D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3EB4B-0257-441E-CBD9-28A2C956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12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671C2-D872-B08E-65EB-C403C8CA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15" y="245502"/>
            <a:ext cx="10544604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ln_marital_status</a:t>
            </a:r>
            <a:r>
              <a:rPr lang="en-IN" dirty="0"/>
              <a:t>                                                                             </a:t>
            </a:r>
            <a:r>
              <a:rPr lang="en-US" sz="2500">
                <a:ea typeface="+mj-lt"/>
                <a:cs typeface="+mj-lt"/>
              </a:rPr>
              <a:t>SHAP Rank: 5</a:t>
            </a:r>
            <a:br>
              <a:rPr lang="en-US" sz="2500" dirty="0">
                <a:ea typeface="+mj-lt"/>
                <a:cs typeface="+mj-lt"/>
              </a:rPr>
            </a:br>
            <a:r>
              <a:rPr lang="en-US" sz="2500" b="0" dirty="0">
                <a:ea typeface="+mj-lt"/>
                <a:cs typeface="+mj-lt"/>
              </a:rPr>
              <a:t>Marital status of the individual, with categories having fewer than 500 records grouped as 'Others' and missing values labeled as 'Missing'.</a:t>
            </a:r>
            <a:endParaRPr lang="en-US" sz="2500" b="0" dirty="0">
              <a:solidFill>
                <a:srgbClr val="785AFF"/>
              </a:solidFill>
              <a:latin typeface="Univers LT"/>
            </a:endParaRPr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43676D5D-11C3-86DF-3AFD-FC4335C1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8" y="1668651"/>
            <a:ext cx="5963998" cy="4724400"/>
          </a:xfrm>
          <a:prstGeom prst="rect">
            <a:avLst/>
          </a:prstGeom>
        </p:spPr>
      </p:pic>
      <p:pic>
        <p:nvPicPr>
          <p:cNvPr id="5" name="Picture 4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A6CADDF8-7274-2FB5-5765-DB0C5E53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28" y="4037631"/>
            <a:ext cx="5354308" cy="19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BF108-65FE-0DE7-F380-A72D87D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13</a:t>
            </a:fld>
            <a:endParaRPr lang="en-PH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FA9653-2641-F2D8-022D-D4DC98A90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0818" y="113201"/>
            <a:ext cx="11230078" cy="1098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dirty="0" err="1">
                <a:latin typeface="Univers LT (Headings)"/>
              </a:rPr>
              <a:t>ln_self_dec_income</a:t>
            </a:r>
            <a:r>
              <a:rPr lang="en-US" altLang="en-US" dirty="0">
                <a:latin typeface="Univers LT (Headings)"/>
              </a:rPr>
              <a:t>                                                                 </a:t>
            </a:r>
            <a:r>
              <a:rPr lang="en-US" sz="2500" dirty="0">
                <a:ea typeface="+mj-lt"/>
                <a:cs typeface="+mj-lt"/>
              </a:rPr>
              <a:t>SHAP Rank: </a:t>
            </a:r>
            <a:r>
              <a:rPr lang="en-US" sz="2500">
                <a:ea typeface="+mj-lt"/>
                <a:cs typeface="+mj-lt"/>
              </a:rPr>
              <a:t>6</a:t>
            </a:r>
            <a:br>
              <a:rPr lang="en-US" sz="2500" dirty="0">
                <a:ea typeface="+mj-lt"/>
                <a:cs typeface="+mj-lt"/>
              </a:rPr>
            </a:br>
            <a:r>
              <a:rPr lang="en-US" sz="1800" b="0" dirty="0">
                <a:latin typeface="Consolas"/>
                <a:ea typeface="+mj-lt"/>
                <a:cs typeface="+mj-lt"/>
              </a:rPr>
              <a:t>S</a:t>
            </a:r>
            <a:r>
              <a:rPr lang="en-US" sz="1800" b="0" i="0" dirty="0">
                <a:effectLst/>
                <a:latin typeface="Consolas"/>
              </a:rPr>
              <a:t>elf declared income of customer</a:t>
            </a:r>
            <a:endParaRPr lang="en-US" altLang="en-US" sz="1400" i="0" u="none" strike="noStrike" cap="none" normalizeH="0" baseline="0" dirty="0">
              <a:ln>
                <a:noFill/>
              </a:ln>
              <a:effectLst/>
              <a:latin typeface="Consolas"/>
              <a:ea typeface="+mj-lt"/>
              <a:cs typeface="+mj-lt"/>
            </a:endParaRPr>
          </a:p>
        </p:txBody>
      </p:sp>
      <p:pic>
        <p:nvPicPr>
          <p:cNvPr id="3" name="Picture 2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565BF699-8DF2-4189-0C7C-99B5EE4A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08" y="1717729"/>
            <a:ext cx="5336783" cy="4274950"/>
          </a:xfrm>
          <a:prstGeom prst="rect">
            <a:avLst/>
          </a:prstGeom>
        </p:spPr>
      </p:pic>
      <p:pic>
        <p:nvPicPr>
          <p:cNvPr id="5" name="Picture 4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DF7D6BAA-2B15-59C6-5BC8-CD3576EA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56" y="3432552"/>
            <a:ext cx="5337714" cy="19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8EF08-BB56-77F4-79A2-B61F20171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D92A5-0425-79A1-2325-23055707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14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73A7B-752C-E10D-03AF-AD21334A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66166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ln_teleconame</a:t>
            </a:r>
            <a:r>
              <a:rPr lang="en-IN" dirty="0"/>
              <a:t>                                                                                 </a:t>
            </a:r>
            <a:r>
              <a:rPr lang="en-US" sz="2500" dirty="0">
                <a:ea typeface="+mj-lt"/>
                <a:cs typeface="+mj-lt"/>
              </a:rPr>
              <a:t>SHAP Rank: </a:t>
            </a:r>
            <a:r>
              <a:rPr lang="en-IN" dirty="0"/>
              <a:t> </a:t>
            </a:r>
            <a:r>
              <a:rPr lang="en-IN"/>
              <a:t>7</a:t>
            </a:r>
            <a:br>
              <a:rPr lang="en-IN" dirty="0"/>
            </a:br>
            <a:r>
              <a:rPr lang="en-IN" sz="2200" b="0" dirty="0">
                <a:ea typeface="+mj-lt"/>
                <a:cs typeface="+mj-lt"/>
              </a:rPr>
              <a:t>Telecom provider categorized as Globe, Smart, or DITO based on the prefix of the individual's mobile number.</a:t>
            </a:r>
            <a:br>
              <a:rPr lang="en-IN" dirty="0"/>
            </a:br>
            <a:br>
              <a:rPr lang="en-IN" dirty="0"/>
            </a:br>
            <a:endParaRPr lang="en-IN"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2A33EE68-8419-93FE-BBFA-62F947BD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3" y="1711568"/>
            <a:ext cx="6251669" cy="4325816"/>
          </a:xfrm>
          <a:prstGeom prst="rect">
            <a:avLst/>
          </a:prstGeom>
        </p:spPr>
      </p:pic>
      <p:pic>
        <p:nvPicPr>
          <p:cNvPr id="5" name="Picture 4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F7D10B1E-B3D7-1A6A-1108-089A94D8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51" y="4188436"/>
            <a:ext cx="4876068" cy="13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3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CBFEE-94B7-7A2B-BBED-C0CF1CCF9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CF603-4DC8-ABEF-4A05-D0E1BF99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BCE5AD-4BAA-F454-216C-8256260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75219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ln_doc_type_rolled</a:t>
            </a:r>
            <a:r>
              <a:rPr lang="en-IN" dirty="0"/>
              <a:t>                                                                             </a:t>
            </a:r>
            <a:r>
              <a:rPr lang="en-US" sz="2500" dirty="0">
                <a:ea typeface="+mj-lt"/>
                <a:cs typeface="+mj-lt"/>
              </a:rPr>
              <a:t>SHAP Rank: </a:t>
            </a:r>
            <a:r>
              <a:rPr lang="en-IN" dirty="0"/>
              <a:t> </a:t>
            </a:r>
            <a:r>
              <a:rPr lang="en-IN"/>
              <a:t>8</a:t>
            </a:r>
            <a:br>
              <a:rPr lang="en-IN" dirty="0"/>
            </a:br>
            <a:r>
              <a:rPr lang="en-IN" sz="2200" b="0" dirty="0">
                <a:ea typeface="+mj-lt"/>
                <a:cs typeface="+mj-lt"/>
              </a:rPr>
              <a:t>Document type used for identification, with types having fewer than 500 records grouped as 'Other Doc Types'</a:t>
            </a:r>
            <a:br>
              <a:rPr lang="en-IN" sz="2200" dirty="0"/>
            </a:br>
            <a:br>
              <a:rPr lang="en-IN" dirty="0"/>
            </a:br>
            <a:endParaRPr lang="en-IN"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70CCE2FC-BB88-3273-E5D6-7FF684A2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34" y="1485254"/>
            <a:ext cx="6012910" cy="4623662"/>
          </a:xfrm>
          <a:prstGeom prst="rect">
            <a:avLst/>
          </a:prstGeom>
        </p:spPr>
      </p:pic>
      <p:pic>
        <p:nvPicPr>
          <p:cNvPr id="5" name="Picture 4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640E3FD0-8621-55DB-2C6E-99CF07A8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85" y="3801928"/>
            <a:ext cx="5060359" cy="14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B405F-3003-58F8-6BA4-2A2804C5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21282-4A64-DD54-1437-1E92AA04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16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5A5AA-88C4-DABC-3EB8-1567B520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66166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ln_brand</a:t>
            </a:r>
            <a:r>
              <a:rPr lang="en-IN"/>
              <a:t> _cat             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9</a:t>
            </a:r>
            <a:br>
              <a:rPr lang="en-IN"/>
            </a:br>
            <a:r>
              <a:rPr lang="en-IN" sz="2200" b="0">
                <a:ea typeface="+mj-lt"/>
                <a:cs typeface="+mj-lt"/>
              </a:rPr>
              <a:t>Categorized mobile phone brand based on frequency, with brands having fewer than 100 records grouped as 'others'.</a:t>
            </a:r>
            <a:br>
              <a:rPr lang="en-IN"/>
            </a:br>
            <a:br>
              <a:rPr lang="en-IN"/>
            </a:br>
            <a:endParaRPr lang="en-IN"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084F418A-273A-4ACD-DDF5-DA4918BC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0" y="1717729"/>
            <a:ext cx="6221199" cy="4494509"/>
          </a:xfrm>
          <a:prstGeom prst="rect">
            <a:avLst/>
          </a:prstGeom>
        </p:spPr>
      </p:pic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C5070F65-ABE8-B6A7-DFC7-462CD1CD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00" y="3081257"/>
            <a:ext cx="4302395" cy="26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0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D1BF0-29BC-0425-2F5C-0A8D8DA5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A5C6AB-4EB1-C896-5D1F-4786E6DE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658194"/>
            <a:ext cx="10668171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ln_source_of_funds_new_cat_bin</a:t>
            </a:r>
            <a:r>
              <a:rPr lang="en-IN" dirty="0"/>
              <a:t>                                         </a:t>
            </a:r>
            <a:r>
              <a:rPr lang="en-US" sz="2500" dirty="0">
                <a:ea typeface="+mj-lt"/>
                <a:cs typeface="+mj-lt"/>
              </a:rPr>
              <a:t>SHAP Rank: </a:t>
            </a:r>
            <a:r>
              <a:rPr lang="en-US" sz="2500">
                <a:ea typeface="+mj-lt"/>
                <a:cs typeface="+mj-lt"/>
              </a:rPr>
              <a:t>10</a:t>
            </a:r>
            <a:br>
              <a:rPr lang="en-US" sz="2500" dirty="0">
                <a:ea typeface="+mj-lt"/>
                <a:cs typeface="+mj-lt"/>
              </a:rPr>
            </a:br>
            <a:r>
              <a:rPr lang="en-US" sz="2500" b="0" dirty="0">
                <a:ea typeface="+mj-lt"/>
                <a:cs typeface="+mj-lt"/>
              </a:rPr>
              <a:t>Feature categorizes the origin of an individual's funds</a:t>
            </a:r>
            <a:br>
              <a:rPr lang="en-US" sz="2500" dirty="0">
                <a:ea typeface="+mj-lt"/>
                <a:cs typeface="+mj-lt"/>
              </a:rPr>
            </a:br>
            <a:br>
              <a:rPr lang="en-US" sz="2500" dirty="0">
                <a:ea typeface="+mj-lt"/>
                <a:cs typeface="+mj-lt"/>
              </a:rPr>
            </a:br>
            <a:endParaRPr lang="en-IN" sz="140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7E48AF-0F15-A266-B520-F26767BB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82" y="2946983"/>
            <a:ext cx="5127519" cy="666428"/>
          </a:xfrm>
          <a:prstGeom prst="rect">
            <a:avLst/>
          </a:prstGeom>
        </p:spPr>
      </p:pic>
      <p:pic>
        <p:nvPicPr>
          <p:cNvPr id="4" name="Picture 3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65E58103-893E-5CCB-56AB-0E9AF1A2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84" y="4233420"/>
            <a:ext cx="5537516" cy="1159195"/>
          </a:xfrm>
          <a:prstGeom prst="rect">
            <a:avLst/>
          </a:prstGeom>
        </p:spPr>
      </p:pic>
      <p:pic>
        <p:nvPicPr>
          <p:cNvPr id="5" name="Picture 4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305F0A56-27B4-3CB0-B678-0CA38DE1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30" y="2053524"/>
            <a:ext cx="5972217" cy="44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F277F-032F-9FB8-4EED-025E55D8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1D90D-7268-BC02-D876-518EDAD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18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C1F8C-2295-48B4-DDF1-937580AD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431304"/>
            <a:ext cx="11306604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ln_education_level</a:t>
            </a:r>
            <a:r>
              <a:rPr lang="en-IN"/>
              <a:t> </a:t>
            </a:r>
            <a:r>
              <a:rPr lang="en-IN" sz="2000"/>
              <a:t>                             </a:t>
            </a:r>
            <a:r>
              <a:rPr lang="en-IN"/>
              <a:t>                                                               </a:t>
            </a:r>
            <a:r>
              <a:rPr lang="en-US" sz="2800">
                <a:ea typeface="+mj-lt"/>
                <a:cs typeface="+mj-lt"/>
              </a:rPr>
              <a:t>SHAP Rank: </a:t>
            </a:r>
            <a:r>
              <a:rPr lang="en-IN"/>
              <a:t>11</a:t>
            </a:r>
            <a:br>
              <a:rPr lang="en-IN"/>
            </a:br>
            <a:r>
              <a:rPr lang="en-IN" sz="2200" b="0">
                <a:ea typeface="+mj-lt"/>
                <a:cs typeface="+mj-lt"/>
              </a:rPr>
              <a:t>Highest educational attainment level of the customer.</a:t>
            </a:r>
            <a:br>
              <a:rPr lang="en-IN"/>
            </a:br>
            <a:endParaRPr lang="en-US"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9014717D-7029-82C8-07C4-B13A0A8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5" y="1418492"/>
            <a:ext cx="4965877" cy="4454770"/>
          </a:xfrm>
          <a:prstGeom prst="rect">
            <a:avLst/>
          </a:prstGeom>
        </p:spPr>
      </p:pic>
      <p:pic>
        <p:nvPicPr>
          <p:cNvPr id="5" name="Picture 4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EA3CDF00-B820-B1A6-BC47-391B0AA6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36" y="1415562"/>
            <a:ext cx="5808052" cy="40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5999C-E6EB-E6DB-AD50-0B2302913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0613F-5BDC-3FF3-9ADB-460721D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19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811DC-B7F4-9643-1BC4-86D85186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66166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flg_has_alternate_mob_no</a:t>
            </a:r>
            <a:r>
              <a:rPr lang="en-IN" dirty="0"/>
              <a:t>                                                             </a:t>
            </a:r>
            <a:r>
              <a:rPr lang="en-US" sz="2500" dirty="0">
                <a:ea typeface="+mj-lt"/>
                <a:cs typeface="+mj-lt"/>
              </a:rPr>
              <a:t>SHAP Rank: </a:t>
            </a:r>
            <a:r>
              <a:rPr lang="en-IN" dirty="0"/>
              <a:t> </a:t>
            </a:r>
            <a:r>
              <a:rPr lang="en-IN"/>
              <a:t>12</a:t>
            </a:r>
            <a:br>
              <a:rPr lang="en-IN" dirty="0"/>
            </a:br>
            <a:r>
              <a:rPr lang="en-IN" sz="2200" b="0" dirty="0">
                <a:ea typeface="+mj-lt"/>
                <a:cs typeface="+mj-lt"/>
              </a:rPr>
              <a:t>Flag indicating whether an alternate mobile number is provided (1) or not (0).</a:t>
            </a:r>
            <a:br>
              <a:rPr lang="en-IN" dirty="0"/>
            </a:br>
            <a:br>
              <a:rPr lang="en-IN" dirty="0"/>
            </a:br>
            <a:endParaRPr lang="en-IN"/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DD43D0CD-F3D1-EB3E-BBE5-671174A9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2" y="1711569"/>
            <a:ext cx="6512943" cy="4548554"/>
          </a:xfrm>
          <a:prstGeom prst="rect">
            <a:avLst/>
          </a:prstGeom>
        </p:spPr>
      </p:pic>
      <p:pic>
        <p:nvPicPr>
          <p:cNvPr id="5" name="Picture 4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2B33AFC1-7499-958E-6880-8359D40A0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5039091"/>
            <a:ext cx="5147897" cy="10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4" y="4531787"/>
            <a:ext cx="5813047" cy="2271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rgbClr val="FFFFFF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93880" y="911841"/>
            <a:ext cx="217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47192" y="4963790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979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690383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12624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420168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679857" y="5307922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679C6-9C52-29E2-ABEE-C68E6861B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BED19-666E-CC0B-F058-67CE5CCF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20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28622-8EAF-DEBF-53F9-4DD27024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66166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Application_Is_Weekend</a:t>
            </a:r>
            <a:r>
              <a:rPr lang="en-IN" dirty="0"/>
              <a:t>                                                                   </a:t>
            </a:r>
            <a:r>
              <a:rPr lang="en-US" sz="2500" dirty="0">
                <a:ea typeface="+mj-lt"/>
                <a:cs typeface="+mj-lt"/>
              </a:rPr>
              <a:t>SHAP Rank: </a:t>
            </a:r>
            <a:r>
              <a:rPr lang="en-IN" dirty="0"/>
              <a:t> </a:t>
            </a:r>
            <a:r>
              <a:rPr lang="en-IN"/>
              <a:t>13</a:t>
            </a:r>
            <a:br>
              <a:rPr lang="en-IN" dirty="0"/>
            </a:br>
            <a:r>
              <a:rPr lang="en-IN" sz="2700" b="0" dirty="0">
                <a:ea typeface="+mj-lt"/>
                <a:cs typeface="+mj-lt"/>
              </a:rPr>
              <a:t>Indicates whether the loan application was submitted on a weekend or a weekday.</a:t>
            </a:r>
            <a:endParaRPr lang="en-IN" sz="2700" dirty="0"/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BE6EA9C7-8A1D-BB1E-9A15-8D17A91A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76" y="1976034"/>
            <a:ext cx="5848813" cy="4145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78827-2703-E888-2BEF-1DBC2807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34" y="4438327"/>
            <a:ext cx="5107822" cy="11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5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6954B-206D-9346-2C36-3C74718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3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55BC6-CD34-B597-F8F2-C2ABB90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84" y="484414"/>
            <a:ext cx="10369550" cy="48485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" panose="020F0502020204030204" pitchFamily="34" charset="0"/>
              </a:rPr>
              <a:t>Sil Loan B Score Demo Scorecard was developed on Trench 3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4289D-B398-F960-CB57-0515A2632F5F}"/>
              </a:ext>
            </a:extLst>
          </p:cNvPr>
          <p:cNvSpPr txBox="1"/>
          <p:nvPr/>
        </p:nvSpPr>
        <p:spPr>
          <a:xfrm>
            <a:off x="1400173" y="3654880"/>
            <a:ext cx="658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Type of 2</a:t>
            </a:r>
            <a:r>
              <a:rPr lang="en-IN" baseline="30000"/>
              <a:t>nd</a:t>
            </a:r>
            <a:r>
              <a:rPr lang="en-IN"/>
              <a:t> Onwards Disbursed Loans Used for Modelling – SIL offers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D78B3C-9E9A-F8E1-F326-F88FD2FA5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84959"/>
              </p:ext>
            </p:extLst>
          </p:nvPr>
        </p:nvGraphicFramePr>
        <p:xfrm>
          <a:off x="1722742" y="4237065"/>
          <a:ext cx="7284899" cy="1842516"/>
        </p:xfrm>
        <a:graphic>
          <a:graphicData uri="http://schemas.openxmlformats.org/drawingml/2006/table">
            <a:tbl>
              <a:tblPr/>
              <a:tblGrid>
                <a:gridCol w="4866933">
                  <a:extLst>
                    <a:ext uri="{9D8B030D-6E8A-4147-A177-3AD203B41FA5}">
                      <a16:colId xmlns:a16="http://schemas.microsoft.com/office/drawing/2014/main" val="1446323761"/>
                    </a:ext>
                  </a:extLst>
                </a:gridCol>
                <a:gridCol w="2417966">
                  <a:extLst>
                    <a:ext uri="{9D8B030D-6E8A-4147-A177-3AD203B41FA5}">
                      <a16:colId xmlns:a16="http://schemas.microsoft.com/office/drawing/2014/main" val="87316917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Type of 2nd Onwards Disbursed Loans Used for Modeling – Sil Offer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4774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Loan Type Used in Modeling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Type of Previous Disbursed Loan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833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Sil-Instore, Sil ​Competitor, Sil Repeat, Sil ZERO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Can be anything</a:t>
                      </a:r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464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1575"/>
                        </a:lnSpc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​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575"/>
                        </a:lnSpc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Univers"/>
                        </a:rPr>
                        <a:t>​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1925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1" i="0" u="none" strike="noStrike">
                          <a:solidFill>
                            <a:srgbClr val="FF0000"/>
                          </a:solidFill>
                          <a:effectLst/>
                          <a:latin typeface="Univers LT"/>
                        </a:rPr>
                        <a:t>Note:</a:t>
                      </a: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Univers LT"/>
                        </a:rPr>
                        <a:t> Only 2nd onwards disbursed loans are considered for training and testing the model. The previous loan type can be of any category.</a:t>
                      </a:r>
                      <a:r>
                        <a:rPr lang="en-US" sz="1300" b="0" i="0">
                          <a:solidFill>
                            <a:srgbClr val="FF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US" b="0" i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624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A5383E5-8B62-8B82-52B7-F3A83A10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43" y="42367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1CF8E8-0651-5CCF-7A54-0798AA5A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14549"/>
              </p:ext>
            </p:extLst>
          </p:nvPr>
        </p:nvGraphicFramePr>
        <p:xfrm>
          <a:off x="1400173" y="1315232"/>
          <a:ext cx="8228457" cy="2136448"/>
        </p:xfrm>
        <a:graphic>
          <a:graphicData uri="http://schemas.openxmlformats.org/drawingml/2006/table">
            <a:tbl>
              <a:tblPr firstRow="1" bandRow="1"/>
              <a:tblGrid>
                <a:gridCol w="1787562">
                  <a:extLst>
                    <a:ext uri="{9D8B030D-6E8A-4147-A177-3AD203B41FA5}">
                      <a16:colId xmlns:a16="http://schemas.microsoft.com/office/drawing/2014/main" val="4114134567"/>
                    </a:ext>
                  </a:extLst>
                </a:gridCol>
                <a:gridCol w="2156423">
                  <a:extLst>
                    <a:ext uri="{9D8B030D-6E8A-4147-A177-3AD203B41FA5}">
                      <a16:colId xmlns:a16="http://schemas.microsoft.com/office/drawing/2014/main" val="337368678"/>
                    </a:ext>
                  </a:extLst>
                </a:gridCol>
                <a:gridCol w="709350">
                  <a:extLst>
                    <a:ext uri="{9D8B030D-6E8A-4147-A177-3AD203B41FA5}">
                      <a16:colId xmlns:a16="http://schemas.microsoft.com/office/drawing/2014/main" val="898630896"/>
                    </a:ext>
                  </a:extLst>
                </a:gridCol>
                <a:gridCol w="2454350">
                  <a:extLst>
                    <a:ext uri="{9D8B030D-6E8A-4147-A177-3AD203B41FA5}">
                      <a16:colId xmlns:a16="http://schemas.microsoft.com/office/drawing/2014/main" val="642725022"/>
                    </a:ext>
                  </a:extLst>
                </a:gridCol>
                <a:gridCol w="1120772">
                  <a:extLst>
                    <a:ext uri="{9D8B030D-6E8A-4147-A177-3AD203B41FA5}">
                      <a16:colId xmlns:a16="http://schemas.microsoft.com/office/drawing/2014/main" val="2992254134"/>
                    </a:ext>
                  </a:extLst>
                </a:gridCol>
              </a:tblGrid>
              <a:tr h="4970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Loan Disbursement Date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Bad (FSPD30) Cash Loans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FSPD30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786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01/01/2024 - 31/10/2024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2,809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4.8%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359116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Nov (Validation)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01/11/2024 - 30/11/2024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807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4.5%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110359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Dec (Test)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01/12/2024 - 31/12/2024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1,953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7.4%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773202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Jan (OOT)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01/01/2025 - 31/01/2025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828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5.1%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9388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Feb (OOT)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01/02/2025 - 29/02/2025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497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5.2%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2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ED094-686A-2277-B516-32149843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3B273-EAF2-AD47-6D2E-E8A5DB30A30B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9A6AF0-99CD-B9FF-0C9C-BCF39703DA14}"/>
              </a:ext>
            </a:extLst>
          </p:cNvPr>
          <p:cNvGrpSpPr/>
          <p:nvPr/>
        </p:nvGrpSpPr>
        <p:grpSpPr>
          <a:xfrm>
            <a:off x="399102" y="2273104"/>
            <a:ext cx="11641326" cy="2365482"/>
            <a:chOff x="367191" y="2273105"/>
            <a:chExt cx="9203791" cy="180605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4F274F8-1062-EEB7-1FE4-5F76D9ABD5E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3685D584-4F2C-FD07-F734-31CEC2203F49}"/>
                </a:ext>
              </a:extLst>
            </p:cNvPr>
            <p:cNvSpPr txBox="1"/>
            <p:nvPr/>
          </p:nvSpPr>
          <p:spPr>
            <a:xfrm>
              <a:off x="533546" y="3585681"/>
              <a:ext cx="2102798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IV  &gt; 0.01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B27AB7-7137-006A-E2AC-0B3422507488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729F659-9C80-7298-5DD2-04B150CE236B}"/>
                </a:ext>
              </a:extLst>
            </p:cNvPr>
            <p:cNvSpPr txBox="1"/>
            <p:nvPr/>
          </p:nvSpPr>
          <p:spPr>
            <a:xfrm>
              <a:off x="2448091" y="3630433"/>
              <a:ext cx="1968444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Missing Rate &lt; 95%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F477809F-43E5-A02B-352A-54316940262E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25FB7E26-33D7-CAF0-DDED-C7FF7FF1031F}"/>
                </a:ext>
              </a:extLst>
            </p:cNvPr>
            <p:cNvSpPr txBox="1"/>
            <p:nvPr/>
          </p:nvSpPr>
          <p:spPr>
            <a:xfrm>
              <a:off x="4678076" y="3585681"/>
              <a:ext cx="2339281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Inter-correlation &lt; 75%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4F5A4A6-B2CF-3EA9-4DAC-EE05C966B404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BF1F261-23FC-9405-BD4D-235244360E8D}"/>
                </a:ext>
              </a:extLst>
            </p:cNvPr>
            <p:cNvSpPr txBox="1"/>
            <p:nvPr/>
          </p:nvSpPr>
          <p:spPr>
            <a:xfrm>
              <a:off x="6694371" y="3585681"/>
              <a:ext cx="2475549" cy="4934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Individual Feature Evaluation</a:t>
              </a:r>
            </a:p>
            <a:p>
              <a:pPr algn="ctr"/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7A80D9A-16CA-8CE2-06F5-D014C9844F49}"/>
                </a:ext>
              </a:extLst>
            </p:cNvPr>
            <p:cNvSpPr txBox="1"/>
            <p:nvPr/>
          </p:nvSpPr>
          <p:spPr>
            <a:xfrm>
              <a:off x="367191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34 </a:t>
              </a:r>
            </a:p>
            <a:p>
              <a:r>
                <a:rPr lang="en-US" sz="2800"/>
                <a:t>Feats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AB7593A3-2FB3-AD2D-95DC-FA66BE90944F}"/>
                </a:ext>
              </a:extLst>
            </p:cNvPr>
            <p:cNvSpPr txBox="1"/>
            <p:nvPr/>
          </p:nvSpPr>
          <p:spPr>
            <a:xfrm>
              <a:off x="22363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33</a:t>
              </a:r>
            </a:p>
            <a:p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853B058-D290-250A-5607-23584E067A19}"/>
                </a:ext>
              </a:extLst>
            </p:cNvPr>
            <p:cNvSpPr txBox="1"/>
            <p:nvPr/>
          </p:nvSpPr>
          <p:spPr>
            <a:xfrm>
              <a:off x="62368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31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A66641C1-CF4A-74AD-6D9B-655039344F55}"/>
                </a:ext>
              </a:extLst>
            </p:cNvPr>
            <p:cNvSpPr txBox="1"/>
            <p:nvPr/>
          </p:nvSpPr>
          <p:spPr>
            <a:xfrm>
              <a:off x="8424090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13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A879EBA-9C96-3E17-89A6-19FFC3E69BB9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2D4-C7C7-28EE-508E-2A0A798650F7}"/>
              </a:ext>
            </a:extLst>
          </p:cNvPr>
          <p:cNvGrpSpPr/>
          <p:nvPr/>
        </p:nvGrpSpPr>
        <p:grpSpPr>
          <a:xfrm>
            <a:off x="399099" y="2273104"/>
            <a:ext cx="10042059" cy="1514254"/>
            <a:chOff x="367189" y="2273105"/>
            <a:chExt cx="7939388" cy="1156137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0A58A56-F059-01B1-634F-27A872B79AA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4541DAE-3E94-D7F4-25B7-DEC3B6BB70BA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A31C145-586E-1A83-D20C-0B1E8F3D8F03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2C29763-4357-4B1A-9B39-243197FCD49F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471AEF15-56CD-3AE0-1B93-A8F9C3EDBDD5}"/>
                </a:ext>
              </a:extLst>
            </p:cNvPr>
            <p:cNvSpPr txBox="1"/>
            <p:nvPr/>
          </p:nvSpPr>
          <p:spPr>
            <a:xfrm>
              <a:off x="367189" y="2956105"/>
              <a:ext cx="1035671" cy="39948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A191559-CFD5-2DB4-B03F-F8BA1C32581D}"/>
                </a:ext>
              </a:extLst>
            </p:cNvPr>
            <p:cNvSpPr txBox="1"/>
            <p:nvPr/>
          </p:nvSpPr>
          <p:spPr>
            <a:xfrm>
              <a:off x="4184535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31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3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135-1F87-803C-A7F4-1273F79B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669DD-BCE7-D2B5-75CB-4DFC465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ABE7A-2D02-03DE-C950-58A37860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8" y="236035"/>
            <a:ext cx="2368551" cy="587749"/>
          </a:xfrm>
        </p:spPr>
        <p:txBody>
          <a:bodyPr>
            <a:noAutofit/>
          </a:bodyPr>
          <a:lstStyle/>
          <a:p>
            <a:r>
              <a:rPr lang="en-IN" sz="2800"/>
              <a:t>SHAP(13 feat)</a:t>
            </a:r>
            <a:br>
              <a:rPr lang="en-IN" sz="2800"/>
            </a:br>
            <a:endParaRPr lang="en-IN" sz="280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DBFD9D1-1C5C-933C-A0EB-6BD25DFE6533}"/>
              </a:ext>
            </a:extLst>
          </p:cNvPr>
          <p:cNvSpPr txBox="1">
            <a:spLocks/>
          </p:cNvSpPr>
          <p:nvPr/>
        </p:nvSpPr>
        <p:spPr>
          <a:xfrm>
            <a:off x="5909278" y="233975"/>
            <a:ext cx="3787043" cy="5877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Inter-Correlation (13 feat)</a:t>
            </a:r>
            <a:endParaRPr lang="en-US" sz="28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B7E181-5EFB-CCB8-1603-D87B567E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01" y="839491"/>
            <a:ext cx="5862387" cy="5227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B9706-DC0B-0087-9D1A-57874A0A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5" y="839491"/>
            <a:ext cx="5143123" cy="51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1BB219A9-BFA6-F376-CEAC-DCF8E6A0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-104161"/>
            <a:ext cx="9854514" cy="7437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571596-72DD-C747-505A-F2D7D714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64065"/>
              </p:ext>
            </p:extLst>
          </p:nvPr>
        </p:nvGraphicFramePr>
        <p:xfrm>
          <a:off x="1391065" y="5090742"/>
          <a:ext cx="8916242" cy="6223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7621">
                  <a:extLst>
                    <a:ext uri="{9D8B030D-6E8A-4147-A177-3AD203B41FA5}">
                      <a16:colId xmlns:a16="http://schemas.microsoft.com/office/drawing/2014/main" val="1086146322"/>
                    </a:ext>
                  </a:extLst>
                </a:gridCol>
                <a:gridCol w="2983935">
                  <a:extLst>
                    <a:ext uri="{9D8B030D-6E8A-4147-A177-3AD203B41FA5}">
                      <a16:colId xmlns:a16="http://schemas.microsoft.com/office/drawing/2014/main" val="2591433583"/>
                    </a:ext>
                  </a:extLst>
                </a:gridCol>
                <a:gridCol w="1224034">
                  <a:extLst>
                    <a:ext uri="{9D8B030D-6E8A-4147-A177-3AD203B41FA5}">
                      <a16:colId xmlns:a16="http://schemas.microsoft.com/office/drawing/2014/main" val="2976156166"/>
                    </a:ext>
                  </a:extLst>
                </a:gridCol>
                <a:gridCol w="809807">
                  <a:extLst>
                    <a:ext uri="{9D8B030D-6E8A-4147-A177-3AD203B41FA5}">
                      <a16:colId xmlns:a16="http://schemas.microsoft.com/office/drawing/2014/main" val="3626365697"/>
                    </a:ext>
                  </a:extLst>
                </a:gridCol>
                <a:gridCol w="815993">
                  <a:extLst>
                    <a:ext uri="{9D8B030D-6E8A-4147-A177-3AD203B41FA5}">
                      <a16:colId xmlns:a16="http://schemas.microsoft.com/office/drawing/2014/main" val="1240961044"/>
                    </a:ext>
                  </a:extLst>
                </a:gridCol>
                <a:gridCol w="784852">
                  <a:extLst>
                    <a:ext uri="{9D8B030D-6E8A-4147-A177-3AD203B41FA5}">
                      <a16:colId xmlns:a16="http://schemas.microsoft.com/office/drawing/2014/main" val="1672369167"/>
                    </a:ext>
                  </a:extLst>
                </a:gridCol>
              </a:tblGrid>
              <a:tr h="62231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100" b="1" dirty="0">
                          <a:effectLst/>
                          <a:latin typeface="Univers LT"/>
                        </a:rPr>
                        <a:t>13 feature model after Hyper Parameters Tuning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buNone/>
                      </a:pPr>
                      <a:r>
                        <a:rPr lang="en-IN" sz="1300" b="1" dirty="0">
                          <a:effectLst/>
                          <a:latin typeface="Univers LT"/>
                        </a:rPr>
                        <a:t> 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kern="1200" dirty="0">
                          <a:solidFill>
                            <a:schemeClr val="dk1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0.3771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kern="1200">
                          <a:solidFill>
                            <a:schemeClr val="dk1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0.3152</a:t>
                      </a:r>
                      <a:endParaRPr lang="en-IN" sz="1100" b="1" kern="1200" dirty="0">
                        <a:solidFill>
                          <a:schemeClr val="dk1"/>
                        </a:solidFill>
                        <a:effectLst/>
                        <a:latin typeface="Univers 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kern="1200" dirty="0">
                          <a:solidFill>
                            <a:schemeClr val="dk1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0.1433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kern="1200" dirty="0">
                          <a:solidFill>
                            <a:schemeClr val="dk1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0.2387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06590"/>
                  </a:ext>
                </a:extLst>
              </a:tr>
            </a:tbl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667751" y="4006969"/>
            <a:ext cx="570984" cy="167421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2A7EBC-99FF-FE48-3E6E-CF3FFD39CFB0}"/>
              </a:ext>
            </a:extLst>
          </p:cNvPr>
          <p:cNvSpPr/>
          <p:nvPr/>
        </p:nvSpPr>
        <p:spPr>
          <a:xfrm>
            <a:off x="1243350" y="5034976"/>
            <a:ext cx="9186242" cy="733843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F060E6-11ED-B671-CB79-9B37E7F57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68392"/>
              </p:ext>
            </p:extLst>
          </p:nvPr>
        </p:nvGraphicFramePr>
        <p:xfrm>
          <a:off x="1238734" y="1249378"/>
          <a:ext cx="8385100" cy="3232494"/>
        </p:xfrm>
        <a:graphic>
          <a:graphicData uri="http://schemas.openxmlformats.org/drawingml/2006/table">
            <a:tbl>
              <a:tblPr/>
              <a:tblGrid>
                <a:gridCol w="1872271">
                  <a:extLst>
                    <a:ext uri="{9D8B030D-6E8A-4147-A177-3AD203B41FA5}">
                      <a16:colId xmlns:a16="http://schemas.microsoft.com/office/drawing/2014/main" val="2335497338"/>
                    </a:ext>
                  </a:extLst>
                </a:gridCol>
                <a:gridCol w="3009007">
                  <a:extLst>
                    <a:ext uri="{9D8B030D-6E8A-4147-A177-3AD203B41FA5}">
                      <a16:colId xmlns:a16="http://schemas.microsoft.com/office/drawing/2014/main" val="1015664852"/>
                    </a:ext>
                  </a:extLst>
                </a:gridCol>
                <a:gridCol w="1123363">
                  <a:extLst>
                    <a:ext uri="{9D8B030D-6E8A-4147-A177-3AD203B41FA5}">
                      <a16:colId xmlns:a16="http://schemas.microsoft.com/office/drawing/2014/main" val="2263851121"/>
                    </a:ext>
                  </a:extLst>
                </a:gridCol>
                <a:gridCol w="869269">
                  <a:extLst>
                    <a:ext uri="{9D8B030D-6E8A-4147-A177-3AD203B41FA5}">
                      <a16:colId xmlns:a16="http://schemas.microsoft.com/office/drawing/2014/main" val="1972576101"/>
                    </a:ext>
                  </a:extLst>
                </a:gridCol>
                <a:gridCol w="869269">
                  <a:extLst>
                    <a:ext uri="{9D8B030D-6E8A-4147-A177-3AD203B41FA5}">
                      <a16:colId xmlns:a16="http://schemas.microsoft.com/office/drawing/2014/main" val="3098139562"/>
                    </a:ext>
                  </a:extLst>
                </a:gridCol>
                <a:gridCol w="641921">
                  <a:extLst>
                    <a:ext uri="{9D8B030D-6E8A-4147-A177-3AD203B41FA5}">
                      <a16:colId xmlns:a16="http://schemas.microsoft.com/office/drawing/2014/main" val="571264807"/>
                    </a:ext>
                  </a:extLst>
                </a:gridCol>
              </a:tblGrid>
              <a:tr h="6034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Iteration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(Jan'24 - Oct'24)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(Nov'24)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(Dec'24)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(Jan'25 + Feb'25)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659389"/>
                  </a:ext>
                </a:extLst>
              </a:tr>
              <a:tr h="8046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5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ln_age_observation_date_WOE, ln_industry_new_cat_bin_WOE, ln_vas_opted_flag_WOE, ln_province_cat_WOE, ln_marital_status_WOE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21748"/>
                  </a:ext>
                </a:extLst>
              </a:tr>
              <a:tr h="20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6 feat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ln_self_dec_income_WOE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295232"/>
                  </a:ext>
                </a:extLst>
              </a:tr>
              <a:tr h="2011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7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ln_telconame_WOE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1B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133"/>
                  </a:ext>
                </a:extLst>
              </a:tr>
              <a:tr h="20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8 feat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ln_doc_type_rolled_WOE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29861"/>
                  </a:ext>
                </a:extLst>
              </a:tr>
              <a:tr h="2011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9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ln_brand_cat_WOE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47917"/>
                  </a:ext>
                </a:extLst>
              </a:tr>
              <a:tr h="20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10 feat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ln_source_funds_new_cat_bin_WOE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6262"/>
                  </a:ext>
                </a:extLst>
              </a:tr>
              <a:tr h="2011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11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ln_education_level_WOE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8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813867"/>
                  </a:ext>
                </a:extLst>
              </a:tr>
              <a:tr h="208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12 feat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flg_has_alternate_mob_no_WOE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9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9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4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048820"/>
                  </a:ext>
                </a:extLst>
              </a:tr>
              <a:tr h="208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13 feat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application_Is_Weekend_WOE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6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90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9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86508"/>
                  </a:ext>
                </a:extLst>
              </a:tr>
              <a:tr h="201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14 feat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ln_ref1_type_WOE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1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9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528-1B5B-BEC6-102A-917E2D59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2CDEE-B919-E235-FAB7-B7A0EDA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92" y="2423013"/>
            <a:ext cx="10369550" cy="587749"/>
          </a:xfrm>
        </p:spPr>
        <p:txBody>
          <a:bodyPr/>
          <a:lstStyle/>
          <a:p>
            <a:pPr algn="ctr"/>
            <a:r>
              <a:rPr lang="en-US"/>
              <a:t>Feature Evaluation Plots (13 features)</a:t>
            </a:r>
          </a:p>
        </p:txBody>
      </p:sp>
    </p:spTree>
    <p:extLst>
      <p:ext uri="{BB962C8B-B14F-4D97-AF65-F5344CB8AC3E}">
        <p14:creationId xmlns:p14="http://schemas.microsoft.com/office/powerpoint/2010/main" val="63309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5C2B3-6963-0573-74E1-811C5EF37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1AD43-FD67-6B30-3A1A-F7AB0093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17" y="435828"/>
            <a:ext cx="11496821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500" err="1">
                <a:ea typeface="+mj-lt"/>
                <a:cs typeface="+mj-lt"/>
              </a:rPr>
              <a:t>ln_age_observation_date</a:t>
            </a:r>
            <a:r>
              <a:rPr lang="en-US" sz="2500">
                <a:ea typeface="+mj-lt"/>
                <a:cs typeface="+mj-lt"/>
              </a:rPr>
              <a:t>                                                                                                         SHAP Rank: </a:t>
            </a:r>
            <a:r>
              <a:rPr lang="en-US" sz="2500"/>
              <a:t>1</a:t>
            </a:r>
            <a:br>
              <a:rPr lang="en-US" sz="2500"/>
            </a:br>
            <a:r>
              <a:rPr lang="en-US" sz="1600">
                <a:latin typeface="Consolas"/>
              </a:rPr>
              <a:t>Calculates the person's age in years based on their birth date and loan application date.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55A8A-31F1-3BEB-AEAC-2B7FB17D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BE242-D4ED-9309-7489-F117224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94D242-A691-89C5-7084-FFA7B2C4A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F28142-BEF7-416F-D251-AD1BA1CDC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C90192D3-85C8-82FD-71CA-CD18D102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53" y="1430215"/>
            <a:ext cx="5998998" cy="4454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3C279-F41A-73F2-75CF-0A03BD9B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07" y="3325528"/>
            <a:ext cx="5278627" cy="17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72419-F5B2-2987-09A3-BC8B1268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9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EB074-602C-89CE-BE94-45FCD25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5" y="337098"/>
            <a:ext cx="11244820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ln_industry_new_cat_bin</a:t>
            </a:r>
            <a:r>
              <a:rPr lang="en-IN" dirty="0"/>
              <a:t>                                                     </a:t>
            </a:r>
            <a:r>
              <a:rPr lang="en-IN"/>
              <a:t>           </a:t>
            </a:r>
            <a:r>
              <a:rPr lang="en-IN" dirty="0"/>
              <a:t> 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US" sz="2500">
                <a:latin typeface="Univers LT"/>
                <a:ea typeface="+mj-lt"/>
                <a:cs typeface="+mj-lt"/>
              </a:rPr>
              <a:t>2    </a:t>
            </a:r>
            <a:r>
              <a:rPr lang="en-US" sz="1800" b="0">
                <a:latin typeface="Consolas"/>
                <a:ea typeface="+mj-lt"/>
                <a:cs typeface="+mj-lt"/>
              </a:rPr>
              <a:t>Industry category of the customer, with known categories labeled as 1, or 2, and any unseen categories during </a:t>
            </a:r>
            <a:r>
              <a:rPr lang="en-US" sz="1800" b="0" dirty="0">
                <a:latin typeface="Consolas"/>
                <a:ea typeface="+mj-lt"/>
                <a:cs typeface="+mj-lt"/>
              </a:rPr>
              <a:t>training treated as 'New'</a:t>
            </a:r>
            <a:endParaRPr lang="en-IN" sz="1800" dirty="0">
              <a:latin typeface="Consola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E831EB-ADEC-237C-A015-8E32DB37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91" y="1391970"/>
            <a:ext cx="6405369" cy="2184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ADE61F-4FF1-0CEB-24C9-F5733A2C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98" y="3576118"/>
            <a:ext cx="6000077" cy="2344848"/>
          </a:xfrm>
          <a:prstGeom prst="rect">
            <a:avLst/>
          </a:prstGeom>
        </p:spPr>
      </p:pic>
      <p:pic>
        <p:nvPicPr>
          <p:cNvPr id="4" name="Picture 3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30AE62E5-453C-A0E5-7B0E-9B7CE249F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5" y="1577113"/>
            <a:ext cx="4853070" cy="1379027"/>
          </a:xfrm>
          <a:prstGeom prst="rect">
            <a:avLst/>
          </a:prstGeom>
        </p:spPr>
      </p:pic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B14B0D6B-3A70-8D63-C2BF-FF5231610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97" y="3435457"/>
            <a:ext cx="5114250" cy="26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1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oni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5AFF"/>
      </a:accent1>
      <a:accent2>
        <a:srgbClr val="F7F2A4"/>
      </a:accent2>
      <a:accent3>
        <a:srgbClr val="FFCCD6"/>
      </a:accent3>
      <a:accent4>
        <a:srgbClr val="C9ECFF"/>
      </a:accent4>
      <a:accent5>
        <a:srgbClr val="C7F3C6"/>
      </a:accent5>
      <a:accent6>
        <a:srgbClr val="D3C9FF"/>
      </a:accent6>
      <a:hlink>
        <a:srgbClr val="785AFF"/>
      </a:hlink>
      <a:folHlink>
        <a:srgbClr val="785AFF"/>
      </a:folHlink>
    </a:clrScheme>
    <a:fontScheme name="Tonik">
      <a:majorFont>
        <a:latin typeface="Univers LT"/>
        <a:ea typeface=""/>
        <a:cs typeface=""/>
      </a:majorFont>
      <a:minorFont>
        <a:latin typeface="Univers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B PRESENTATION Tenod Portfolio" id="{19DCB347-E421-4AE0-8790-A5E8FE2205FF}" vid="{8CDB839D-8AEE-47C5-B92E-E375D2778C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7889757FC44E93109D08D7AA6A62" ma:contentTypeVersion="12" ma:contentTypeDescription="Create a new document." ma:contentTypeScope="" ma:versionID="5fdb052f61e92ae6bb09133884bee5d7">
  <xsd:schema xmlns:xsd="http://www.w3.org/2001/XMLSchema" xmlns:xs="http://www.w3.org/2001/XMLSchema" xmlns:p="http://schemas.microsoft.com/office/2006/metadata/properties" xmlns:ns1="http://schemas.microsoft.com/sharepoint/v3" xmlns:ns3="5f4996b1-2601-4576-adaf-c7aabee466f2" targetNamespace="http://schemas.microsoft.com/office/2006/metadata/properties" ma:root="true" ma:fieldsID="ea3721dcfbbfc31b55a5c77f35333c7d" ns1:_="" ns3:_="">
    <xsd:import namespace="http://schemas.microsoft.com/sharepoint/v3"/>
    <xsd:import namespace="5f4996b1-2601-4576-adaf-c7aabee466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96b1-2601-4576-adaf-c7aabee466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4996b1-2601-4576-adaf-c7aabee466f2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C98176-A3A4-4B8D-A451-6BE7FABF8159}">
  <ds:schemaRefs>
    <ds:schemaRef ds:uri="5f4996b1-2601-4576-adaf-c7aabee46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10A9FB-F30F-41F7-B318-D44A7A8AB8DB}">
  <ds:schemaRefs>
    <ds:schemaRef ds:uri="5f4996b1-2601-4576-adaf-c7aabee466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04285D-EC20-4417-94C9-1222F562D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1236</Words>
  <Application>Microsoft Office PowerPoint</Application>
  <PresentationFormat>Widescreen</PresentationFormat>
  <Paragraphs>235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 Narrow</vt:lpstr>
      <vt:lpstr>Arial</vt:lpstr>
      <vt:lpstr>Calibri</vt:lpstr>
      <vt:lpstr>Consolas</vt:lpstr>
      <vt:lpstr>Times New Roman</vt:lpstr>
      <vt:lpstr>Univers</vt:lpstr>
      <vt:lpstr>Univers LT</vt:lpstr>
      <vt:lpstr>Univers LT (Headings)</vt:lpstr>
      <vt:lpstr>Wingdings</vt:lpstr>
      <vt:lpstr>1_Office Theme</vt:lpstr>
      <vt:lpstr>Trench 3 Demo Model for SIL </vt:lpstr>
      <vt:lpstr>Architecture Overview of TDB’s Risk Scorecards</vt:lpstr>
      <vt:lpstr>Sil Loan B Score Demo Scorecard was developed on Trench 3 users</vt:lpstr>
      <vt:lpstr>PowerPoint Presentation</vt:lpstr>
      <vt:lpstr>SHAP(13 feat) </vt:lpstr>
      <vt:lpstr>PowerPoint Presentation</vt:lpstr>
      <vt:lpstr>Feature Evaluation Plots (13 features)</vt:lpstr>
      <vt:lpstr>ln_age_observation_date                                                                                                         SHAP Rank: 1 Calculates the person's age in years based on their birth date and loan application date. </vt:lpstr>
      <vt:lpstr>ln_industry_new_cat_bin                                                                 SHAP Rank: 2    Industry category of the customer, with known categories labeled as 1, or 2, and any unseen categories during training treated as 'New'</vt:lpstr>
      <vt:lpstr>ln_vas_opted_flag                                                                           SHAP Rank: 3 Indicates whether the user has opted for any value-added services, such as PayHinga (payment holiday feature).    </vt:lpstr>
      <vt:lpstr>ln_province_cat                                                                                                        SHAP Rank: 4 Categorized province of loan disbursement based on frequency, with provinces having fewer than 100 records grouped as  Others. </vt:lpstr>
      <vt:lpstr>ln_marital_status                                                                             SHAP Rank: 5 Marital status of the individual, with categories having fewer than 500 records grouped as 'Others' and missing values labeled as 'Missing'.</vt:lpstr>
      <vt:lpstr>ln_self_dec_income                                                                 SHAP Rank: 6 Self declared income of customer</vt:lpstr>
      <vt:lpstr>ln_teleconame                                                                                 SHAP Rank:  7 Telecom provider categorized as Globe, Smart, or DITO based on the prefix of the individual's mobile number.  </vt:lpstr>
      <vt:lpstr>ln_doc_type_rolled                                                                             SHAP Rank:  8 Document type used for identification, with types having fewer than 500 records grouped as 'Other Doc Types'  </vt:lpstr>
      <vt:lpstr>ln_brand _cat                                                                                        SHAP Rank:  9 Categorized mobile phone brand based on frequency, with brands having fewer than 100 records grouped as 'others'.  </vt:lpstr>
      <vt:lpstr>ln_source_of_funds_new_cat_bin                                         SHAP Rank: 10 Feature categorizes the origin of an individual's funds  </vt:lpstr>
      <vt:lpstr>ln_education_level                                                                                             SHAP Rank: 11 Highest educational attainment level of the customer. </vt:lpstr>
      <vt:lpstr>flg_has_alternate_mob_no                                                             SHAP Rank:  12 Flag indicating whether an alternate mobile number is provided (1) or not (0).  </vt:lpstr>
      <vt:lpstr>Application_Is_Weekend                                                                   SHAP Rank:  13 Indicates whether the loan application was submitted on a weekend or a weekday.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Engine</dc:title>
  <dc:creator>Marek Matas</dc:creator>
  <cp:lastModifiedBy>Bhuvanesh</cp:lastModifiedBy>
  <cp:revision>87</cp:revision>
  <dcterms:created xsi:type="dcterms:W3CDTF">2023-11-14T06:47:28Z</dcterms:created>
  <dcterms:modified xsi:type="dcterms:W3CDTF">2025-06-27T13:27:28Z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0x0101005BAD7889757FC44E93109D08D7AA6A62</vt:lpwstr>
  </property>
</Properties>
</file>