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498" r:id="rId5"/>
    <p:sldId id="756" r:id="rId6"/>
    <p:sldId id="696" r:id="rId7"/>
    <p:sldId id="690" r:id="rId8"/>
    <p:sldId id="733" r:id="rId9"/>
    <p:sldId id="753" r:id="rId10"/>
    <p:sldId id="689" r:id="rId11"/>
    <p:sldId id="743" r:id="rId12"/>
    <p:sldId id="739" r:id="rId13"/>
    <p:sldId id="740" r:id="rId14"/>
    <p:sldId id="757" r:id="rId15"/>
    <p:sldId id="741" r:id="rId16"/>
    <p:sldId id="754" r:id="rId17"/>
    <p:sldId id="744" r:id="rId18"/>
    <p:sldId id="735" r:id="rId19"/>
    <p:sldId id="737" r:id="rId20"/>
    <p:sldId id="745" r:id="rId21"/>
    <p:sldId id="746" r:id="rId22"/>
    <p:sldId id="758" r:id="rId23"/>
    <p:sldId id="759" r:id="rId24"/>
    <p:sldId id="755" r:id="rId25"/>
    <p:sldId id="657" r:id="rId26"/>
    <p:sldId id="7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3DA43-961E-4E64-B78A-120180401F9E}" v="18" dt="2025-06-11T08:49:32.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6283" autoAdjust="0"/>
  </p:normalViewPr>
  <p:slideViewPr>
    <p:cSldViewPr snapToGrid="0">
      <p:cViewPr varScale="1">
        <p:scale>
          <a:sx n="112" d="100"/>
          <a:sy n="112"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ipayan" userId="7f15c41c-02b9-46ec-a288-0f843f1b7025" providerId="ADAL" clId="{FB0E6889-2FE2-488A-AC54-E77ABDC86AC1}"/>
    <pc:docChg chg="custSel modSld">
      <pc:chgData name="Dwaipayan" userId="7f15c41c-02b9-46ec-a288-0f843f1b7025" providerId="ADAL" clId="{FB0E6889-2FE2-488A-AC54-E77ABDC86AC1}" dt="2025-05-09T09:08:32.643" v="5" actId="1076"/>
      <pc:docMkLst>
        <pc:docMk/>
      </pc:docMkLst>
      <pc:sldChg chg="modSp mod">
        <pc:chgData name="Dwaipayan" userId="7f15c41c-02b9-46ec-a288-0f843f1b7025" providerId="ADAL" clId="{FB0E6889-2FE2-488A-AC54-E77ABDC86AC1}" dt="2025-05-09T09:08:32.643" v="5" actId="1076"/>
        <pc:sldMkLst>
          <pc:docMk/>
          <pc:sldMk cId="4129944639" sldId="498"/>
        </pc:sldMkLst>
        <pc:spChg chg="mod">
          <ac:chgData name="Dwaipayan" userId="7f15c41c-02b9-46ec-a288-0f843f1b7025" providerId="ADAL" clId="{FB0E6889-2FE2-488A-AC54-E77ABDC86AC1}" dt="2025-05-09T09:08:32.643" v="5" actId="1076"/>
          <ac:spMkLst>
            <pc:docMk/>
            <pc:sldMk cId="4129944639" sldId="498"/>
            <ac:spMk id="7" creationId="{E9BF3232-B9BC-4886-8893-52E1AAE82E7B}"/>
          </ac:spMkLst>
        </pc:spChg>
      </pc:sldChg>
    </pc:docChg>
  </pc:docChgLst>
  <pc:docChgLst>
    <pc:chgData name="Bhuvanesh" userId="4650cd39-8dbb-4c0f-8fda-594efc81948c" providerId="ADAL" clId="{88255A13-7CAF-41FA-B41C-82825ADB2EC3}"/>
    <pc:docChg chg="undo custSel modSld">
      <pc:chgData name="Bhuvanesh" userId="4650cd39-8dbb-4c0f-8fda-594efc81948c" providerId="ADAL" clId="{88255A13-7CAF-41FA-B41C-82825ADB2EC3}" dt="2025-06-09T09:26:48.292" v="289" actId="207"/>
      <pc:docMkLst>
        <pc:docMk/>
      </pc:docMkLst>
      <pc:sldChg chg="modSp mod">
        <pc:chgData name="Bhuvanesh" userId="4650cd39-8dbb-4c0f-8fda-594efc81948c" providerId="ADAL" clId="{88255A13-7CAF-41FA-B41C-82825ADB2EC3}" dt="2025-06-08T17:04:27.914" v="6" actId="20577"/>
        <pc:sldMkLst>
          <pc:docMk/>
          <pc:sldMk cId="4129944639" sldId="498"/>
        </pc:sldMkLst>
        <pc:spChg chg="mod">
          <ac:chgData name="Bhuvanesh" userId="4650cd39-8dbb-4c0f-8fda-594efc81948c" providerId="ADAL" clId="{88255A13-7CAF-41FA-B41C-82825ADB2EC3}" dt="2025-06-08T17:04:27.914" v="6" actId="20577"/>
          <ac:spMkLst>
            <pc:docMk/>
            <pc:sldMk cId="4129944639" sldId="498"/>
            <ac:spMk id="3" creationId="{4F7E8F7E-6D89-74CB-11C3-C84321CCA4F1}"/>
          </ac:spMkLst>
        </pc:spChg>
      </pc:sldChg>
      <pc:sldChg chg="modSp mod">
        <pc:chgData name="Bhuvanesh" userId="4650cd39-8dbb-4c0f-8fda-594efc81948c" providerId="ADAL" clId="{88255A13-7CAF-41FA-B41C-82825ADB2EC3}" dt="2025-06-09T09:01:04.488" v="281" actId="20577"/>
        <pc:sldMkLst>
          <pc:docMk/>
          <pc:sldMk cId="2942096670" sldId="696"/>
        </pc:sldMkLst>
        <pc:spChg chg="mod">
          <ac:chgData name="Bhuvanesh" userId="4650cd39-8dbb-4c0f-8fda-594efc81948c" providerId="ADAL" clId="{88255A13-7CAF-41FA-B41C-82825ADB2EC3}" dt="2025-06-09T04:30:34.761" v="236" actId="20577"/>
          <ac:spMkLst>
            <pc:docMk/>
            <pc:sldMk cId="2942096670" sldId="696"/>
            <ac:spMk id="3" creationId="{3EF55BC6-CD34-B597-F8F2-C2ABB9011218}"/>
          </ac:spMkLst>
        </pc:spChg>
        <pc:graphicFrameChg chg="modGraphic">
          <ac:chgData name="Bhuvanesh" userId="4650cd39-8dbb-4c0f-8fda-594efc81948c" providerId="ADAL" clId="{88255A13-7CAF-41FA-B41C-82825ADB2EC3}" dt="2025-06-09T09:01:04.488" v="281" actId="20577"/>
          <ac:graphicFrameMkLst>
            <pc:docMk/>
            <pc:sldMk cId="2942096670" sldId="696"/>
            <ac:graphicFrameMk id="4" creationId="{021CF8E8-0651-5CCF-7A54-0798AA5AE077}"/>
          </ac:graphicFrameMkLst>
        </pc:graphicFrameChg>
      </pc:sldChg>
      <pc:sldChg chg="modSp mod">
        <pc:chgData name="Bhuvanesh" userId="4650cd39-8dbb-4c0f-8fda-594efc81948c" providerId="ADAL" clId="{88255A13-7CAF-41FA-B41C-82825ADB2EC3}" dt="2025-06-08T17:05:37.045" v="16" actId="207"/>
        <pc:sldMkLst>
          <pc:docMk/>
          <pc:sldMk cId="13548610" sldId="730"/>
        </pc:sldMkLst>
      </pc:sldChg>
      <pc:sldChg chg="addSp delSp modSp mod">
        <pc:chgData name="Bhuvanesh" userId="4650cd39-8dbb-4c0f-8fda-594efc81948c" providerId="ADAL" clId="{88255A13-7CAF-41FA-B41C-82825ADB2EC3}" dt="2025-06-08T17:57:35.214" v="198" actId="14100"/>
        <pc:sldMkLst>
          <pc:docMk/>
          <pc:sldMk cId="2995196123" sldId="733"/>
        </pc:sldMkLst>
      </pc:sldChg>
      <pc:sldChg chg="addSp delSp modSp mod modShow">
        <pc:chgData name="Bhuvanesh" userId="4650cd39-8dbb-4c0f-8fda-594efc81948c" providerId="ADAL" clId="{88255A13-7CAF-41FA-B41C-82825ADB2EC3}" dt="2025-06-09T04:38:55.383" v="245" actId="729"/>
        <pc:sldMkLst>
          <pc:docMk/>
          <pc:sldMk cId="1330816650" sldId="735"/>
        </pc:sldMkLst>
        <pc:picChg chg="add mod">
          <ac:chgData name="Bhuvanesh" userId="4650cd39-8dbb-4c0f-8fda-594efc81948c" providerId="ADAL" clId="{88255A13-7CAF-41FA-B41C-82825ADB2EC3}" dt="2025-06-09T04:38:51.257" v="244" actId="1076"/>
          <ac:picMkLst>
            <pc:docMk/>
            <pc:sldMk cId="1330816650" sldId="735"/>
            <ac:picMk id="5" creationId="{E0543DDF-5AF3-5923-9AAA-8BC4B02CFEF0}"/>
          </ac:picMkLst>
        </pc:picChg>
        <pc:picChg chg="add mod">
          <ac:chgData name="Bhuvanesh" userId="4650cd39-8dbb-4c0f-8fda-594efc81948c" providerId="ADAL" clId="{88255A13-7CAF-41FA-B41C-82825ADB2EC3}" dt="2025-06-08T17:11:20.371" v="39" actId="1076"/>
          <ac:picMkLst>
            <pc:docMk/>
            <pc:sldMk cId="1330816650" sldId="735"/>
            <ac:picMk id="8" creationId="{9C1CE1FD-49CC-C310-952B-053465688009}"/>
          </ac:picMkLst>
        </pc:picChg>
        <pc:picChg chg="add mod">
          <ac:chgData name="Bhuvanesh" userId="4650cd39-8dbb-4c0f-8fda-594efc81948c" providerId="ADAL" clId="{88255A13-7CAF-41FA-B41C-82825ADB2EC3}" dt="2025-06-08T17:14:18.947" v="62" actId="14100"/>
          <ac:picMkLst>
            <pc:docMk/>
            <pc:sldMk cId="1330816650" sldId="735"/>
            <ac:picMk id="13" creationId="{0DBB4299-CE03-BE77-866A-66D01165CA48}"/>
          </ac:picMkLst>
        </pc:picChg>
      </pc:sldChg>
      <pc:sldChg chg="addSp delSp modSp mod">
        <pc:chgData name="Bhuvanesh" userId="4650cd39-8dbb-4c0f-8fda-594efc81948c" providerId="ADAL" clId="{88255A13-7CAF-41FA-B41C-82825ADB2EC3}" dt="2025-06-08T17:45:37.396" v="117" actId="14100"/>
        <pc:sldMkLst>
          <pc:docMk/>
          <pc:sldMk cId="3025716360" sldId="737"/>
        </pc:sldMkLst>
        <pc:picChg chg="add mod">
          <ac:chgData name="Bhuvanesh" userId="4650cd39-8dbb-4c0f-8fda-594efc81948c" providerId="ADAL" clId="{88255A13-7CAF-41FA-B41C-82825ADB2EC3}" dt="2025-06-08T17:45:20.073" v="110" actId="14100"/>
          <ac:picMkLst>
            <pc:docMk/>
            <pc:sldMk cId="3025716360" sldId="737"/>
            <ac:picMk id="13" creationId="{C402269F-DC24-7781-A3AC-E0088711A16D}"/>
          </ac:picMkLst>
        </pc:picChg>
        <pc:picChg chg="add mod">
          <ac:chgData name="Bhuvanesh" userId="4650cd39-8dbb-4c0f-8fda-594efc81948c" providerId="ADAL" clId="{88255A13-7CAF-41FA-B41C-82825ADB2EC3}" dt="2025-06-08T17:45:37.396" v="117" actId="14100"/>
          <ac:picMkLst>
            <pc:docMk/>
            <pc:sldMk cId="3025716360" sldId="737"/>
            <ac:picMk id="16" creationId="{C979FC91-5D66-2F3F-9122-26EE0B33FD75}"/>
          </ac:picMkLst>
        </pc:picChg>
      </pc:sldChg>
      <pc:sldChg chg="addSp delSp modSp mod">
        <pc:chgData name="Bhuvanesh" userId="4650cd39-8dbb-4c0f-8fda-594efc81948c" providerId="ADAL" clId="{88255A13-7CAF-41FA-B41C-82825ADB2EC3}" dt="2025-06-08T17:11:49.129" v="47" actId="14100"/>
        <pc:sldMkLst>
          <pc:docMk/>
          <pc:sldMk cId="1611374738" sldId="739"/>
        </pc:sldMkLst>
        <pc:picChg chg="add mod">
          <ac:chgData name="Bhuvanesh" userId="4650cd39-8dbb-4c0f-8fda-594efc81948c" providerId="ADAL" clId="{88255A13-7CAF-41FA-B41C-82825ADB2EC3}" dt="2025-06-08T17:11:25.270" v="40" actId="1076"/>
          <ac:picMkLst>
            <pc:docMk/>
            <pc:sldMk cId="1611374738" sldId="739"/>
            <ac:picMk id="8" creationId="{136C9BF1-93D1-AEFB-31D1-BCB03927001B}"/>
          </ac:picMkLst>
        </pc:picChg>
        <pc:picChg chg="add mod">
          <ac:chgData name="Bhuvanesh" userId="4650cd39-8dbb-4c0f-8fda-594efc81948c" providerId="ADAL" clId="{88255A13-7CAF-41FA-B41C-82825ADB2EC3}" dt="2025-06-08T17:11:49.129" v="47" actId="14100"/>
          <ac:picMkLst>
            <pc:docMk/>
            <pc:sldMk cId="1611374738" sldId="739"/>
            <ac:picMk id="11" creationId="{AA436695-0B5E-1986-21CB-310AD2114DD5}"/>
          </ac:picMkLst>
        </pc:picChg>
      </pc:sldChg>
      <pc:sldChg chg="addSp delSp modSp mod modShow">
        <pc:chgData name="Bhuvanesh" userId="4650cd39-8dbb-4c0f-8fda-594efc81948c" providerId="ADAL" clId="{88255A13-7CAF-41FA-B41C-82825ADB2EC3}" dt="2025-06-09T04:40:35.769" v="258" actId="729"/>
        <pc:sldMkLst>
          <pc:docMk/>
          <pc:sldMk cId="3786265245" sldId="740"/>
        </pc:sldMkLst>
        <pc:picChg chg="add mod">
          <ac:chgData name="Bhuvanesh" userId="4650cd39-8dbb-4c0f-8fda-594efc81948c" providerId="ADAL" clId="{88255A13-7CAF-41FA-B41C-82825ADB2EC3}" dt="2025-06-09T04:40:30.883" v="257" actId="14100"/>
          <ac:picMkLst>
            <pc:docMk/>
            <pc:sldMk cId="3786265245" sldId="740"/>
            <ac:picMk id="7" creationId="{B65545E5-F6F1-1FA4-9FE4-21ED2B26F2E5}"/>
          </ac:picMkLst>
        </pc:picChg>
        <pc:picChg chg="add mod">
          <ac:chgData name="Bhuvanesh" userId="4650cd39-8dbb-4c0f-8fda-594efc81948c" providerId="ADAL" clId="{88255A13-7CAF-41FA-B41C-82825ADB2EC3}" dt="2025-06-08T17:13:11.451" v="51" actId="14100"/>
          <ac:picMkLst>
            <pc:docMk/>
            <pc:sldMk cId="3786265245" sldId="740"/>
            <ac:picMk id="8" creationId="{19BD8EBB-7DF8-7846-F933-F9BF773D8C35}"/>
          </ac:picMkLst>
        </pc:picChg>
        <pc:picChg chg="add mod">
          <ac:chgData name="Bhuvanesh" userId="4650cd39-8dbb-4c0f-8fda-594efc81948c" providerId="ADAL" clId="{88255A13-7CAF-41FA-B41C-82825ADB2EC3}" dt="2025-06-08T17:14:02.960" v="60" actId="1076"/>
          <ac:picMkLst>
            <pc:docMk/>
            <pc:sldMk cId="3786265245" sldId="740"/>
            <ac:picMk id="13" creationId="{85200F3A-6B53-827E-B124-BC9D4655DEFE}"/>
          </ac:picMkLst>
        </pc:picChg>
      </pc:sldChg>
      <pc:sldChg chg="addSp delSp modSp mod">
        <pc:chgData name="Bhuvanesh" userId="4650cd39-8dbb-4c0f-8fda-594efc81948c" providerId="ADAL" clId="{88255A13-7CAF-41FA-B41C-82825ADB2EC3}" dt="2025-06-08T17:16:27.814" v="85" actId="14100"/>
        <pc:sldMkLst>
          <pc:docMk/>
          <pc:sldMk cId="798766624" sldId="741"/>
        </pc:sldMkLst>
        <pc:picChg chg="add mod">
          <ac:chgData name="Bhuvanesh" userId="4650cd39-8dbb-4c0f-8fda-594efc81948c" providerId="ADAL" clId="{88255A13-7CAF-41FA-B41C-82825ADB2EC3}" dt="2025-06-08T17:16:05.135" v="77" actId="1076"/>
          <ac:picMkLst>
            <pc:docMk/>
            <pc:sldMk cId="798766624" sldId="741"/>
            <ac:picMk id="8" creationId="{521A8690-4764-AC67-9BBE-9F32BE95EB45}"/>
          </ac:picMkLst>
        </pc:picChg>
        <pc:picChg chg="add mod">
          <ac:chgData name="Bhuvanesh" userId="4650cd39-8dbb-4c0f-8fda-594efc81948c" providerId="ADAL" clId="{88255A13-7CAF-41FA-B41C-82825ADB2EC3}" dt="2025-06-08T17:16:27.814" v="85" actId="14100"/>
          <ac:picMkLst>
            <pc:docMk/>
            <pc:sldMk cId="798766624" sldId="741"/>
            <ac:picMk id="11" creationId="{E537639C-14F4-5C61-EBA1-37FFCEB9149A}"/>
          </ac:picMkLst>
        </pc:picChg>
      </pc:sldChg>
      <pc:sldChg chg="addSp delSp modSp mod">
        <pc:chgData name="Bhuvanesh" userId="4650cd39-8dbb-4c0f-8fda-594efc81948c" providerId="ADAL" clId="{88255A13-7CAF-41FA-B41C-82825ADB2EC3}" dt="2025-06-08T17:15:24.859" v="74" actId="14100"/>
        <pc:sldMkLst>
          <pc:docMk/>
          <pc:sldMk cId="1180017103" sldId="743"/>
        </pc:sldMkLst>
        <pc:picChg chg="add mod">
          <ac:chgData name="Bhuvanesh" userId="4650cd39-8dbb-4c0f-8fda-594efc81948c" providerId="ADAL" clId="{88255A13-7CAF-41FA-B41C-82825ADB2EC3}" dt="2025-06-08T17:15:03.761" v="68" actId="1076"/>
          <ac:picMkLst>
            <pc:docMk/>
            <pc:sldMk cId="1180017103" sldId="743"/>
            <ac:picMk id="7" creationId="{33D95C76-1FEA-9EDC-326B-01696AAB9736}"/>
          </ac:picMkLst>
        </pc:picChg>
        <pc:picChg chg="add mod">
          <ac:chgData name="Bhuvanesh" userId="4650cd39-8dbb-4c0f-8fda-594efc81948c" providerId="ADAL" clId="{88255A13-7CAF-41FA-B41C-82825ADB2EC3}" dt="2025-06-08T17:15:24.859" v="74" actId="14100"/>
          <ac:picMkLst>
            <pc:docMk/>
            <pc:sldMk cId="1180017103" sldId="743"/>
            <ac:picMk id="10" creationId="{D5B3657A-A851-AF32-4268-4774B3107E25}"/>
          </ac:picMkLst>
        </pc:picChg>
      </pc:sldChg>
      <pc:sldChg chg="addSp delSp modSp mod modShow">
        <pc:chgData name="Bhuvanesh" userId="4650cd39-8dbb-4c0f-8fda-594efc81948c" providerId="ADAL" clId="{88255A13-7CAF-41FA-B41C-82825ADB2EC3}" dt="2025-06-09T04:49:38.649" v="267" actId="729"/>
        <pc:sldMkLst>
          <pc:docMk/>
          <pc:sldMk cId="3668889799" sldId="744"/>
        </pc:sldMkLst>
      </pc:sldChg>
      <pc:sldChg chg="addSp delSp modSp mod">
        <pc:chgData name="Bhuvanesh" userId="4650cd39-8dbb-4c0f-8fda-594efc81948c" providerId="ADAL" clId="{88255A13-7CAF-41FA-B41C-82825ADB2EC3}" dt="2025-06-08T17:47:23.444" v="143" actId="14100"/>
        <pc:sldMkLst>
          <pc:docMk/>
          <pc:sldMk cId="1413591957" sldId="745"/>
        </pc:sldMkLst>
        <pc:picChg chg="add mod">
          <ac:chgData name="Bhuvanesh" userId="4650cd39-8dbb-4c0f-8fda-594efc81948c" providerId="ADAL" clId="{88255A13-7CAF-41FA-B41C-82825ADB2EC3}" dt="2025-06-08T17:46:51.402" v="136" actId="1076"/>
          <ac:picMkLst>
            <pc:docMk/>
            <pc:sldMk cId="1413591957" sldId="745"/>
            <ac:picMk id="7" creationId="{61E7FED1-E935-B6AA-20D5-F1E1B926186A}"/>
          </ac:picMkLst>
        </pc:picChg>
        <pc:picChg chg="add mod">
          <ac:chgData name="Bhuvanesh" userId="4650cd39-8dbb-4c0f-8fda-594efc81948c" providerId="ADAL" clId="{88255A13-7CAF-41FA-B41C-82825ADB2EC3}" dt="2025-06-08T17:47:23.444" v="143" actId="14100"/>
          <ac:picMkLst>
            <pc:docMk/>
            <pc:sldMk cId="1413591957" sldId="745"/>
            <ac:picMk id="10" creationId="{C8277848-CE21-E315-AB71-D2F7CFDB5756}"/>
          </ac:picMkLst>
        </pc:picChg>
      </pc:sldChg>
      <pc:sldChg chg="addSp delSp modSp mod">
        <pc:chgData name="Bhuvanesh" userId="4650cd39-8dbb-4c0f-8fda-594efc81948c" providerId="ADAL" clId="{88255A13-7CAF-41FA-B41C-82825ADB2EC3}" dt="2025-06-08T17:46:17.720" v="128" actId="14100"/>
        <pc:sldMkLst>
          <pc:docMk/>
          <pc:sldMk cId="3986935394" sldId="746"/>
        </pc:sldMkLst>
        <pc:picChg chg="add mod">
          <ac:chgData name="Bhuvanesh" userId="4650cd39-8dbb-4c0f-8fda-594efc81948c" providerId="ADAL" clId="{88255A13-7CAF-41FA-B41C-82825ADB2EC3}" dt="2025-06-08T17:45:59.704" v="121" actId="14100"/>
          <ac:picMkLst>
            <pc:docMk/>
            <pc:sldMk cId="3986935394" sldId="746"/>
            <ac:picMk id="8" creationId="{7547041A-CF09-774B-A6AB-A5CFA0BCAD7C}"/>
          </ac:picMkLst>
        </pc:picChg>
        <pc:picChg chg="add mod">
          <ac:chgData name="Bhuvanesh" userId="4650cd39-8dbb-4c0f-8fda-594efc81948c" providerId="ADAL" clId="{88255A13-7CAF-41FA-B41C-82825ADB2EC3}" dt="2025-06-08T17:46:17.720" v="128" actId="14100"/>
          <ac:picMkLst>
            <pc:docMk/>
            <pc:sldMk cId="3986935394" sldId="746"/>
            <ac:picMk id="11" creationId="{2238F5FF-B512-D514-CA6F-4488D64D023F}"/>
          </ac:picMkLst>
        </pc:picChg>
      </pc:sldChg>
      <pc:sldChg chg="addSp delSp modSp mod">
        <pc:chgData name="Bhuvanesh" userId="4650cd39-8dbb-4c0f-8fda-594efc81948c" providerId="ADAL" clId="{88255A13-7CAF-41FA-B41C-82825ADB2EC3}" dt="2025-06-08T17:56:02.206" v="179" actId="14100"/>
        <pc:sldMkLst>
          <pc:docMk/>
          <pc:sldMk cId="813576519" sldId="753"/>
        </pc:sldMkLst>
        <pc:graphicFrameChg chg="mod modGraphic">
          <ac:chgData name="Bhuvanesh" userId="4650cd39-8dbb-4c0f-8fda-594efc81948c" providerId="ADAL" clId="{88255A13-7CAF-41FA-B41C-82825ADB2EC3}" dt="2025-06-08T17:55:49.504" v="176" actId="14100"/>
          <ac:graphicFrameMkLst>
            <pc:docMk/>
            <pc:sldMk cId="813576519" sldId="753"/>
            <ac:graphicFrameMk id="7" creationId="{90571596-72DD-C747-505A-F2D7D714FF9B}"/>
          </ac:graphicFrameMkLst>
        </pc:graphicFrameChg>
      </pc:sldChg>
      <pc:sldChg chg="addSp delSp modSp mod">
        <pc:chgData name="Bhuvanesh" userId="4650cd39-8dbb-4c0f-8fda-594efc81948c" providerId="ADAL" clId="{88255A13-7CAF-41FA-B41C-82825ADB2EC3}" dt="2025-06-08T17:44:39.894" v="105" actId="14100"/>
        <pc:sldMkLst>
          <pc:docMk/>
          <pc:sldMk cId="343223005" sldId="754"/>
        </pc:sldMkLst>
      </pc:sldChg>
      <pc:sldChg chg="addSp delSp modSp mod modShow">
        <pc:chgData name="Bhuvanesh" userId="4650cd39-8dbb-4c0f-8fda-594efc81948c" providerId="ADAL" clId="{88255A13-7CAF-41FA-B41C-82825ADB2EC3}" dt="2025-06-09T04:50:58.828" v="277" actId="729"/>
        <pc:sldMkLst>
          <pc:docMk/>
          <pc:sldMk cId="4235604817" sldId="755"/>
        </pc:sldMkLst>
        <pc:picChg chg="add mod">
          <ac:chgData name="Bhuvanesh" userId="4650cd39-8dbb-4c0f-8fda-594efc81948c" providerId="ADAL" clId="{88255A13-7CAF-41FA-B41C-82825ADB2EC3}" dt="2025-06-09T04:50:44.733" v="276" actId="14100"/>
          <ac:picMkLst>
            <pc:docMk/>
            <pc:sldMk cId="4235604817" sldId="755"/>
            <ac:picMk id="5" creationId="{832A9FC8-3CCF-FD7F-B462-08DCFE87937D}"/>
          </ac:picMkLst>
        </pc:picChg>
        <pc:picChg chg="add mod">
          <ac:chgData name="Bhuvanesh" userId="4650cd39-8dbb-4c0f-8fda-594efc81948c" providerId="ADAL" clId="{88255A13-7CAF-41FA-B41C-82825ADB2EC3}" dt="2025-06-08T17:47:56.272" v="146" actId="1076"/>
          <ac:picMkLst>
            <pc:docMk/>
            <pc:sldMk cId="4235604817" sldId="755"/>
            <ac:picMk id="8" creationId="{98410D4B-8ED8-3819-984D-8186E407C859}"/>
          </ac:picMkLst>
        </pc:picChg>
        <pc:picChg chg="add mod">
          <ac:chgData name="Bhuvanesh" userId="4650cd39-8dbb-4c0f-8fda-594efc81948c" providerId="ADAL" clId="{88255A13-7CAF-41FA-B41C-82825ADB2EC3}" dt="2025-06-08T17:48:21.056" v="154" actId="14100"/>
          <ac:picMkLst>
            <pc:docMk/>
            <pc:sldMk cId="4235604817" sldId="755"/>
            <ac:picMk id="13" creationId="{720CBB4D-D139-6C38-7784-8117BB075CAE}"/>
          </ac:picMkLst>
        </pc:picChg>
      </pc:sldChg>
      <pc:sldChg chg="modSp mod">
        <pc:chgData name="Bhuvanesh" userId="4650cd39-8dbb-4c0f-8fda-594efc81948c" providerId="ADAL" clId="{88255A13-7CAF-41FA-B41C-82825ADB2EC3}" dt="2025-06-09T09:26:48.292" v="289" actId="207"/>
        <pc:sldMkLst>
          <pc:docMk/>
          <pc:sldMk cId="2135664052" sldId="756"/>
        </pc:sldMkLst>
        <pc:spChg chg="mod">
          <ac:chgData name="Bhuvanesh" userId="4650cd39-8dbb-4c0f-8fda-594efc81948c" providerId="ADAL" clId="{88255A13-7CAF-41FA-B41C-82825ADB2EC3}" dt="2025-06-09T09:26:41.378" v="286" actId="208"/>
          <ac:spMkLst>
            <pc:docMk/>
            <pc:sldMk cId="2135664052" sldId="756"/>
            <ac:spMk id="83" creationId="{478635FC-7C1B-892E-2AF6-335986A444F2}"/>
          </ac:spMkLst>
        </pc:spChg>
        <pc:spChg chg="mod">
          <ac:chgData name="Bhuvanesh" userId="4650cd39-8dbb-4c0f-8fda-594efc81948c" providerId="ADAL" clId="{88255A13-7CAF-41FA-B41C-82825ADB2EC3}" dt="2025-06-09T09:26:48.292" v="289" actId="207"/>
          <ac:spMkLst>
            <pc:docMk/>
            <pc:sldMk cId="2135664052" sldId="756"/>
            <ac:spMk id="89" creationId="{8CA88424-904F-B5D7-6F78-ECFD10A77845}"/>
          </ac:spMkLst>
        </pc:spChg>
      </pc:sldChg>
    </pc:docChg>
  </pc:docChgLst>
  <pc:docChgLst>
    <pc:chgData name="Biswa" userId="S::bbanik@tonikbank.com::26f52a98-3216-49f8-95c0-92c9bbdc30ba" providerId="AD" clId="Web-{87405702-F021-12B7-0ABC-ED7D188651AC}"/>
    <pc:docChg chg="modSld">
      <pc:chgData name="Biswa" userId="S::bbanik@tonikbank.com::26f52a98-3216-49f8-95c0-92c9bbdc30ba" providerId="AD" clId="Web-{87405702-F021-12B7-0ABC-ED7D188651AC}" dt="2025-05-13T09:25:04.940" v="1" actId="14100"/>
      <pc:docMkLst>
        <pc:docMk/>
      </pc:docMkLst>
      <pc:sldChg chg="modSp">
        <pc:chgData name="Biswa" userId="S::bbanik@tonikbank.com::26f52a98-3216-49f8-95c0-92c9bbdc30ba" providerId="AD" clId="Web-{87405702-F021-12B7-0ABC-ED7D188651AC}" dt="2025-05-13T09:25:04.940" v="1" actId="14100"/>
        <pc:sldMkLst>
          <pc:docMk/>
          <pc:sldMk cId="2995196123" sldId="733"/>
        </pc:sldMkLst>
      </pc:sldChg>
    </pc:docChg>
  </pc:docChgLst>
  <pc:docChgLst>
    <pc:chgData name="Biswa" userId="S::bbanik@tonikbank.com::26f52a98-3216-49f8-95c0-92c9bbdc30ba" providerId="AD" clId="Web-{78D49E61-42E1-B35B-54CC-34BFE69D2E4C}"/>
    <pc:docChg chg="addSld delSld modSld">
      <pc:chgData name="Biswa" userId="S::bbanik@tonikbank.com::26f52a98-3216-49f8-95c0-92c9bbdc30ba" providerId="AD" clId="Web-{78D49E61-42E1-B35B-54CC-34BFE69D2E4C}" dt="2025-06-09T07:20:59.788" v="24" actId="14100"/>
      <pc:docMkLst>
        <pc:docMk/>
      </pc:docMkLst>
      <pc:sldChg chg="modSp">
        <pc:chgData name="Biswa" userId="S::bbanik@tonikbank.com::26f52a98-3216-49f8-95c0-92c9bbdc30ba" providerId="AD" clId="Web-{78D49E61-42E1-B35B-54CC-34BFE69D2E4C}" dt="2025-06-09T07:18:25.954" v="5"/>
        <pc:sldMkLst>
          <pc:docMk/>
          <pc:sldMk cId="2942096670" sldId="696"/>
        </pc:sldMkLst>
        <pc:graphicFrameChg chg="mod modGraphic">
          <ac:chgData name="Biswa" userId="S::bbanik@tonikbank.com::26f52a98-3216-49f8-95c0-92c9bbdc30ba" providerId="AD" clId="Web-{78D49E61-42E1-B35B-54CC-34BFE69D2E4C}" dt="2025-06-09T07:18:25.954" v="5"/>
          <ac:graphicFrameMkLst>
            <pc:docMk/>
            <pc:sldMk cId="2942096670" sldId="696"/>
            <ac:graphicFrameMk id="6" creationId="{78D78B3C-9E9A-F8E1-F326-F88FD2FA5E74}"/>
          </ac:graphicFrameMkLst>
        </pc:graphicFrameChg>
      </pc:sldChg>
      <pc:sldChg chg="del">
        <pc:chgData name="Biswa" userId="S::bbanik@tonikbank.com::26f52a98-3216-49f8-95c0-92c9bbdc30ba" providerId="AD" clId="Web-{78D49E61-42E1-B35B-54CC-34BFE69D2E4C}" dt="2025-06-09T07:17:45.062" v="1"/>
        <pc:sldMkLst>
          <pc:docMk/>
          <pc:sldMk cId="13548610" sldId="730"/>
        </pc:sldMkLst>
      </pc:sldChg>
      <pc:sldChg chg="modSp">
        <pc:chgData name="Biswa" userId="S::bbanik@tonikbank.com::26f52a98-3216-49f8-95c0-92c9bbdc30ba" providerId="AD" clId="Web-{78D49E61-42E1-B35B-54CC-34BFE69D2E4C}" dt="2025-06-09T07:20:01.426" v="16" actId="14100"/>
        <pc:sldMkLst>
          <pc:docMk/>
          <pc:sldMk cId="1330816650" sldId="735"/>
        </pc:sldMkLst>
        <pc:spChg chg="mod">
          <ac:chgData name="Biswa" userId="S::bbanik@tonikbank.com::26f52a98-3216-49f8-95c0-92c9bbdc30ba" providerId="AD" clId="Web-{78D49E61-42E1-B35B-54CC-34BFE69D2E4C}" dt="2025-06-09T07:20:01.426" v="16" actId="14100"/>
          <ac:spMkLst>
            <pc:docMk/>
            <pc:sldMk cId="1330816650" sldId="735"/>
            <ac:spMk id="6" creationId="{D4A521BE-FDBF-F4C8-94E5-B615C274EFED}"/>
          </ac:spMkLst>
        </pc:spChg>
      </pc:sldChg>
      <pc:sldChg chg="modSp">
        <pc:chgData name="Biswa" userId="S::bbanik@tonikbank.com::26f52a98-3216-49f8-95c0-92c9bbdc30ba" providerId="AD" clId="Web-{78D49E61-42E1-B35B-54CC-34BFE69D2E4C}" dt="2025-06-09T07:20:07.880" v="17" actId="14100"/>
        <pc:sldMkLst>
          <pc:docMk/>
          <pc:sldMk cId="1611374738" sldId="739"/>
        </pc:sldMkLst>
        <pc:spChg chg="mod">
          <ac:chgData name="Biswa" userId="S::bbanik@tonikbank.com::26f52a98-3216-49f8-95c0-92c9bbdc30ba" providerId="AD" clId="Web-{78D49E61-42E1-B35B-54CC-34BFE69D2E4C}" dt="2025-06-09T07:20:07.880" v="17" actId="14100"/>
          <ac:spMkLst>
            <pc:docMk/>
            <pc:sldMk cId="1611374738" sldId="739"/>
            <ac:spMk id="6" creationId="{E1855F1B-7B0A-7390-C820-2D491B43E059}"/>
          </ac:spMkLst>
        </pc:spChg>
      </pc:sldChg>
      <pc:sldChg chg="modSp">
        <pc:chgData name="Biswa" userId="S::bbanik@tonikbank.com::26f52a98-3216-49f8-95c0-92c9bbdc30ba" providerId="AD" clId="Web-{78D49E61-42E1-B35B-54CC-34BFE69D2E4C}" dt="2025-06-09T07:20:13.724" v="18" actId="14100"/>
        <pc:sldMkLst>
          <pc:docMk/>
          <pc:sldMk cId="3786265245" sldId="740"/>
        </pc:sldMkLst>
        <pc:spChg chg="mod">
          <ac:chgData name="Biswa" userId="S::bbanik@tonikbank.com::26f52a98-3216-49f8-95c0-92c9bbdc30ba" providerId="AD" clId="Web-{78D49E61-42E1-B35B-54CC-34BFE69D2E4C}" dt="2025-06-09T07:20:13.724" v="18" actId="14100"/>
          <ac:spMkLst>
            <pc:docMk/>
            <pc:sldMk cId="3786265245" sldId="740"/>
            <ac:spMk id="6" creationId="{52DD5974-A45D-0356-271D-4A67F65B7CFF}"/>
          </ac:spMkLst>
        </pc:spChg>
      </pc:sldChg>
      <pc:sldChg chg="modSp">
        <pc:chgData name="Biswa" userId="S::bbanik@tonikbank.com::26f52a98-3216-49f8-95c0-92c9bbdc30ba" providerId="AD" clId="Web-{78D49E61-42E1-B35B-54CC-34BFE69D2E4C}" dt="2025-06-09T07:20:34.365" v="20" actId="14100"/>
        <pc:sldMkLst>
          <pc:docMk/>
          <pc:sldMk cId="798766624" sldId="741"/>
        </pc:sldMkLst>
        <pc:spChg chg="mod">
          <ac:chgData name="Biswa" userId="S::bbanik@tonikbank.com::26f52a98-3216-49f8-95c0-92c9bbdc30ba" providerId="AD" clId="Web-{78D49E61-42E1-B35B-54CC-34BFE69D2E4C}" dt="2025-06-09T07:20:34.365" v="20" actId="14100"/>
          <ac:spMkLst>
            <pc:docMk/>
            <pc:sldMk cId="798766624" sldId="741"/>
            <ac:spMk id="6" creationId="{DC1029E5-544D-52E3-A21B-D712A5CDB033}"/>
          </ac:spMkLst>
        </pc:spChg>
      </pc:sldChg>
      <pc:sldChg chg="modSp">
        <pc:chgData name="Biswa" userId="S::bbanik@tonikbank.com::26f52a98-3216-49f8-95c0-92c9bbdc30ba" providerId="AD" clId="Web-{78D49E61-42E1-B35B-54CC-34BFE69D2E4C}" dt="2025-06-09T07:20:19.458" v="19" actId="14100"/>
        <pc:sldMkLst>
          <pc:docMk/>
          <pc:sldMk cId="1180017103" sldId="743"/>
        </pc:sldMkLst>
        <pc:spChg chg="mod">
          <ac:chgData name="Biswa" userId="S::bbanik@tonikbank.com::26f52a98-3216-49f8-95c0-92c9bbdc30ba" providerId="AD" clId="Web-{78D49E61-42E1-B35B-54CC-34BFE69D2E4C}" dt="2025-06-09T07:20:19.458" v="19" actId="14100"/>
          <ac:spMkLst>
            <pc:docMk/>
            <pc:sldMk cId="1180017103" sldId="743"/>
            <ac:spMk id="6" creationId="{246EC4EB-86B0-950D-F44A-1D270C1F170D}"/>
          </ac:spMkLst>
        </pc:spChg>
      </pc:sldChg>
      <pc:sldChg chg="modSp">
        <pc:chgData name="Biswa" userId="S::bbanik@tonikbank.com::26f52a98-3216-49f8-95c0-92c9bbdc30ba" providerId="AD" clId="Web-{78D49E61-42E1-B35B-54CC-34BFE69D2E4C}" dt="2025-06-09T07:20:38.990" v="21" actId="14100"/>
        <pc:sldMkLst>
          <pc:docMk/>
          <pc:sldMk cId="3668889799" sldId="744"/>
        </pc:sldMkLst>
        <pc:spChg chg="mod">
          <ac:chgData name="Biswa" userId="S::bbanik@tonikbank.com::26f52a98-3216-49f8-95c0-92c9bbdc30ba" providerId="AD" clId="Web-{78D49E61-42E1-B35B-54CC-34BFE69D2E4C}" dt="2025-06-09T07:20:38.990" v="21" actId="14100"/>
          <ac:spMkLst>
            <pc:docMk/>
            <pc:sldMk cId="3668889799" sldId="744"/>
            <ac:spMk id="6" creationId="{57703EF9-BD93-9AED-09D7-F53495C995C4}"/>
          </ac:spMkLst>
        </pc:spChg>
      </pc:sldChg>
      <pc:sldChg chg="modSp">
        <pc:chgData name="Biswa" userId="S::bbanik@tonikbank.com::26f52a98-3216-49f8-95c0-92c9bbdc30ba" providerId="AD" clId="Web-{78D49E61-42E1-B35B-54CC-34BFE69D2E4C}" dt="2025-06-09T07:20:59.788" v="24" actId="14100"/>
        <pc:sldMkLst>
          <pc:docMk/>
          <pc:sldMk cId="1413591957" sldId="745"/>
        </pc:sldMkLst>
        <pc:spChg chg="mod">
          <ac:chgData name="Biswa" userId="S::bbanik@tonikbank.com::26f52a98-3216-49f8-95c0-92c9bbdc30ba" providerId="AD" clId="Web-{78D49E61-42E1-B35B-54CC-34BFE69D2E4C}" dt="2025-06-09T07:20:59.788" v="24" actId="14100"/>
          <ac:spMkLst>
            <pc:docMk/>
            <pc:sldMk cId="1413591957" sldId="745"/>
            <ac:spMk id="6" creationId="{D523157B-03C6-E250-12C5-D9E9E6871ABC}"/>
          </ac:spMkLst>
        </pc:spChg>
      </pc:sldChg>
      <pc:sldChg chg="modSp">
        <pc:chgData name="Biswa" userId="S::bbanik@tonikbank.com::26f52a98-3216-49f8-95c0-92c9bbdc30ba" providerId="AD" clId="Web-{78D49E61-42E1-B35B-54CC-34BFE69D2E4C}" dt="2025-06-09T07:20:55.319" v="23" actId="14100"/>
        <pc:sldMkLst>
          <pc:docMk/>
          <pc:sldMk cId="3986935394" sldId="746"/>
        </pc:sldMkLst>
        <pc:spChg chg="mod">
          <ac:chgData name="Biswa" userId="S::bbanik@tonikbank.com::26f52a98-3216-49f8-95c0-92c9bbdc30ba" providerId="AD" clId="Web-{78D49E61-42E1-B35B-54CC-34BFE69D2E4C}" dt="2025-06-09T07:20:55.319" v="23" actId="14100"/>
          <ac:spMkLst>
            <pc:docMk/>
            <pc:sldMk cId="3986935394" sldId="746"/>
            <ac:spMk id="6" creationId="{89D20286-177F-072D-19C5-931B985AC393}"/>
          </ac:spMkLst>
        </pc:spChg>
      </pc:sldChg>
      <pc:sldChg chg="modSp">
        <pc:chgData name="Biswa" userId="S::bbanik@tonikbank.com::26f52a98-3216-49f8-95c0-92c9bbdc30ba" providerId="AD" clId="Web-{78D49E61-42E1-B35B-54CC-34BFE69D2E4C}" dt="2025-06-09T07:19:37.754" v="15"/>
        <pc:sldMkLst>
          <pc:docMk/>
          <pc:sldMk cId="813576519" sldId="753"/>
        </pc:sldMkLst>
        <pc:spChg chg="mod">
          <ac:chgData name="Biswa" userId="S::bbanik@tonikbank.com::26f52a98-3216-49f8-95c0-92c9bbdc30ba" providerId="AD" clId="Web-{78D49E61-42E1-B35B-54CC-34BFE69D2E4C}" dt="2025-06-09T07:19:10.378" v="9" actId="14100"/>
          <ac:spMkLst>
            <pc:docMk/>
            <pc:sldMk cId="813576519" sldId="753"/>
            <ac:spMk id="4" creationId="{4F73EB1E-3A8E-0CFD-8DFF-6C3239596E44}"/>
          </ac:spMkLst>
        </pc:spChg>
        <pc:graphicFrameChg chg="mod modGraphic">
          <ac:chgData name="Biswa" userId="S::bbanik@tonikbank.com::26f52a98-3216-49f8-95c0-92c9bbdc30ba" providerId="AD" clId="Web-{78D49E61-42E1-B35B-54CC-34BFE69D2E4C}" dt="2025-06-09T07:19:37.754" v="15"/>
          <ac:graphicFrameMkLst>
            <pc:docMk/>
            <pc:sldMk cId="813576519" sldId="753"/>
            <ac:graphicFrameMk id="7" creationId="{90571596-72DD-C747-505A-F2D7D714FF9B}"/>
          </ac:graphicFrameMkLst>
        </pc:graphicFrameChg>
      </pc:sldChg>
      <pc:sldChg chg="modSp">
        <pc:chgData name="Biswa" userId="S::bbanik@tonikbank.com::26f52a98-3216-49f8-95c0-92c9bbdc30ba" providerId="AD" clId="Web-{78D49E61-42E1-B35B-54CC-34BFE69D2E4C}" dt="2025-06-09T07:20:45.490" v="22" actId="14100"/>
        <pc:sldMkLst>
          <pc:docMk/>
          <pc:sldMk cId="343223005" sldId="754"/>
        </pc:sldMkLst>
        <pc:spChg chg="mod">
          <ac:chgData name="Biswa" userId="S::bbanik@tonikbank.com::26f52a98-3216-49f8-95c0-92c9bbdc30ba" providerId="AD" clId="Web-{78D49E61-42E1-B35B-54CC-34BFE69D2E4C}" dt="2025-06-09T07:20:45.490" v="22" actId="14100"/>
          <ac:spMkLst>
            <pc:docMk/>
            <pc:sldMk cId="343223005" sldId="754"/>
            <ac:spMk id="6" creationId="{C55BB065-40FE-9178-7617-46B660D536F7}"/>
          </ac:spMkLst>
        </pc:spChg>
      </pc:sldChg>
      <pc:sldChg chg="add">
        <pc:chgData name="Biswa" userId="S::bbanik@tonikbank.com::26f52a98-3216-49f8-95c0-92c9bbdc30ba" providerId="AD" clId="Web-{78D49E61-42E1-B35B-54CC-34BFE69D2E4C}" dt="2025-06-09T07:17:32.171" v="0"/>
        <pc:sldMkLst>
          <pc:docMk/>
          <pc:sldMk cId="2135664052" sldId="756"/>
        </pc:sldMkLst>
      </pc:sldChg>
    </pc:docChg>
  </pc:docChgLst>
  <pc:docChgLst>
    <pc:chgData name="Bhuvanesh" userId="4650cd39-8dbb-4c0f-8fda-594efc81948c" providerId="ADAL" clId="{4033DA43-961E-4E64-B78A-120180401F9E}"/>
    <pc:docChg chg="undo redo custSel addSld modSld sldOrd">
      <pc:chgData name="Bhuvanesh" userId="4650cd39-8dbb-4c0f-8fda-594efc81948c" providerId="ADAL" clId="{4033DA43-961E-4E64-B78A-120180401F9E}" dt="2025-06-11T08:50:55.707" v="482" actId="1076"/>
      <pc:docMkLst>
        <pc:docMk/>
      </pc:docMkLst>
      <pc:sldChg chg="modSp mod">
        <pc:chgData name="Bhuvanesh" userId="4650cd39-8dbb-4c0f-8fda-594efc81948c" providerId="ADAL" clId="{4033DA43-961E-4E64-B78A-120180401F9E}" dt="2025-06-11T08:18:43.347" v="31" actId="20577"/>
        <pc:sldMkLst>
          <pc:docMk/>
          <pc:sldMk cId="633098496" sldId="689"/>
        </pc:sldMkLst>
        <pc:spChg chg="mod">
          <ac:chgData name="Bhuvanesh" userId="4650cd39-8dbb-4c0f-8fda-594efc81948c" providerId="ADAL" clId="{4033DA43-961E-4E64-B78A-120180401F9E}" dt="2025-06-11T08:18:43.347" v="31" actId="20577"/>
          <ac:spMkLst>
            <pc:docMk/>
            <pc:sldMk cId="633098496" sldId="689"/>
            <ac:spMk id="3" creationId="{B142CDEE-B919-E235-FAB7-B7A0EDAF6A3C}"/>
          </ac:spMkLst>
        </pc:spChg>
      </pc:sldChg>
      <pc:sldChg chg="modSp mod">
        <pc:chgData name="Bhuvanesh" userId="4650cd39-8dbb-4c0f-8fda-594efc81948c" providerId="ADAL" clId="{4033DA43-961E-4E64-B78A-120180401F9E}" dt="2025-06-11T08:16:02.672" v="1" actId="20577"/>
        <pc:sldMkLst>
          <pc:docMk/>
          <pc:sldMk cId="4067340277" sldId="690"/>
        </pc:sldMkLst>
        <pc:spChg chg="mod">
          <ac:chgData name="Bhuvanesh" userId="4650cd39-8dbb-4c0f-8fda-594efc81948c" providerId="ADAL" clId="{4033DA43-961E-4E64-B78A-120180401F9E}" dt="2025-06-11T08:16:02.672" v="1" actId="20577"/>
          <ac:spMkLst>
            <pc:docMk/>
            <pc:sldMk cId="4067340277" sldId="690"/>
            <ac:spMk id="18" creationId="{A66641C1-CF4A-74AD-6D9B-655039344F55}"/>
          </ac:spMkLst>
        </pc:spChg>
      </pc:sldChg>
      <pc:sldChg chg="addSp delSp modSp mod">
        <pc:chgData name="Bhuvanesh" userId="4650cd39-8dbb-4c0f-8fda-594efc81948c" providerId="ADAL" clId="{4033DA43-961E-4E64-B78A-120180401F9E}" dt="2025-06-11T08:18:28.167" v="29" actId="14100"/>
        <pc:sldMkLst>
          <pc:docMk/>
          <pc:sldMk cId="2995196123" sldId="733"/>
        </pc:sldMkLst>
        <pc:spChg chg="mod">
          <ac:chgData name="Bhuvanesh" userId="4650cd39-8dbb-4c0f-8fda-594efc81948c" providerId="ADAL" clId="{4033DA43-961E-4E64-B78A-120180401F9E}" dt="2025-06-11T08:17:38.561" v="17" actId="20577"/>
          <ac:spMkLst>
            <pc:docMk/>
            <pc:sldMk cId="2995196123" sldId="733"/>
            <ac:spMk id="3" creationId="{316ABE7A-2D02-03DE-C950-58A378604A01}"/>
          </ac:spMkLst>
        </pc:spChg>
        <pc:spChg chg="mod">
          <ac:chgData name="Bhuvanesh" userId="4650cd39-8dbb-4c0f-8fda-594efc81948c" providerId="ADAL" clId="{4033DA43-961E-4E64-B78A-120180401F9E}" dt="2025-06-11T08:17:40.942" v="19" actId="20577"/>
          <ac:spMkLst>
            <pc:docMk/>
            <pc:sldMk cId="2995196123" sldId="733"/>
            <ac:spMk id="8" creationId="{BDBFD9D1-1C5C-933C-A0EB-6BD25DFE6533}"/>
          </ac:spMkLst>
        </pc:spChg>
        <pc:picChg chg="add mod">
          <ac:chgData name="Bhuvanesh" userId="4650cd39-8dbb-4c0f-8fda-594efc81948c" providerId="ADAL" clId="{4033DA43-961E-4E64-B78A-120180401F9E}" dt="2025-06-11T08:18:28.167" v="29" actId="14100"/>
          <ac:picMkLst>
            <pc:docMk/>
            <pc:sldMk cId="2995196123" sldId="733"/>
            <ac:picMk id="5" creationId="{4B409284-FA5C-5BD4-8916-A10FA5A804A2}"/>
          </ac:picMkLst>
        </pc:picChg>
        <pc:picChg chg="del">
          <ac:chgData name="Bhuvanesh" userId="4650cd39-8dbb-4c0f-8fda-594efc81948c" providerId="ADAL" clId="{4033DA43-961E-4E64-B78A-120180401F9E}" dt="2025-06-11T08:17:43.701" v="20" actId="478"/>
          <ac:picMkLst>
            <pc:docMk/>
            <pc:sldMk cId="2995196123" sldId="733"/>
            <ac:picMk id="6" creationId="{48CC8353-AE22-400E-136A-66B1587EED41}"/>
          </ac:picMkLst>
        </pc:picChg>
        <pc:picChg chg="add mod">
          <ac:chgData name="Bhuvanesh" userId="4650cd39-8dbb-4c0f-8fda-594efc81948c" providerId="ADAL" clId="{4033DA43-961E-4E64-B78A-120180401F9E}" dt="2025-06-11T08:18:23.841" v="28" actId="14100"/>
          <ac:picMkLst>
            <pc:docMk/>
            <pc:sldMk cId="2995196123" sldId="733"/>
            <ac:picMk id="9" creationId="{26C3DA58-3D58-0592-4D12-0537F7E317C0}"/>
          </ac:picMkLst>
        </pc:picChg>
        <pc:picChg chg="del">
          <ac:chgData name="Bhuvanesh" userId="4650cd39-8dbb-4c0f-8fda-594efc81948c" providerId="ADAL" clId="{4033DA43-961E-4E64-B78A-120180401F9E}" dt="2025-06-11T08:17:13.145" v="2" actId="478"/>
          <ac:picMkLst>
            <pc:docMk/>
            <pc:sldMk cId="2995196123" sldId="733"/>
            <ac:picMk id="10" creationId="{8375C840-CF8A-4A34-06C1-43D4A8BEA3C4}"/>
          </ac:picMkLst>
        </pc:picChg>
      </pc:sldChg>
      <pc:sldChg chg="modSp mod">
        <pc:chgData name="Bhuvanesh" userId="4650cd39-8dbb-4c0f-8fda-594efc81948c" providerId="ADAL" clId="{4033DA43-961E-4E64-B78A-120180401F9E}" dt="2025-06-11T08:24:35.581" v="176" actId="20577"/>
        <pc:sldMkLst>
          <pc:docMk/>
          <pc:sldMk cId="1330816650" sldId="735"/>
        </pc:sldMkLst>
        <pc:spChg chg="mod">
          <ac:chgData name="Bhuvanesh" userId="4650cd39-8dbb-4c0f-8fda-594efc81948c" providerId="ADAL" clId="{4033DA43-961E-4E64-B78A-120180401F9E}" dt="2025-06-11T08:24:35.581" v="176" actId="20577"/>
          <ac:spMkLst>
            <pc:docMk/>
            <pc:sldMk cId="1330816650" sldId="735"/>
            <ac:spMk id="6" creationId="{D4A521BE-FDBF-F4C8-94E5-B615C274EFED}"/>
          </ac:spMkLst>
        </pc:spChg>
      </pc:sldChg>
      <pc:sldChg chg="modSp mod">
        <pc:chgData name="Bhuvanesh" userId="4650cd39-8dbb-4c0f-8fda-594efc81948c" providerId="ADAL" clId="{4033DA43-961E-4E64-B78A-120180401F9E}" dt="2025-06-11T08:24:46.121" v="178" actId="20577"/>
        <pc:sldMkLst>
          <pc:docMk/>
          <pc:sldMk cId="3025716360" sldId="737"/>
        </pc:sldMkLst>
        <pc:spChg chg="mod">
          <ac:chgData name="Bhuvanesh" userId="4650cd39-8dbb-4c0f-8fda-594efc81948c" providerId="ADAL" clId="{4033DA43-961E-4E64-B78A-120180401F9E}" dt="2025-06-11T08:24:46.121" v="178" actId="20577"/>
          <ac:spMkLst>
            <pc:docMk/>
            <pc:sldMk cId="3025716360" sldId="737"/>
            <ac:spMk id="6" creationId="{145992B1-BC75-FA11-1D6A-B934E4F87E0C}"/>
          </ac:spMkLst>
        </pc:spChg>
      </pc:sldChg>
      <pc:sldChg chg="ord">
        <pc:chgData name="Bhuvanesh" userId="4650cd39-8dbb-4c0f-8fda-594efc81948c" providerId="ADAL" clId="{4033DA43-961E-4E64-B78A-120180401F9E}" dt="2025-06-11T08:21:23.869" v="54"/>
        <pc:sldMkLst>
          <pc:docMk/>
          <pc:sldMk cId="1611374738" sldId="739"/>
        </pc:sldMkLst>
      </pc:sldChg>
      <pc:sldChg chg="ord">
        <pc:chgData name="Bhuvanesh" userId="4650cd39-8dbb-4c0f-8fda-594efc81948c" providerId="ADAL" clId="{4033DA43-961E-4E64-B78A-120180401F9E}" dt="2025-06-11T08:21:29.015" v="56"/>
        <pc:sldMkLst>
          <pc:docMk/>
          <pc:sldMk cId="3786265245" sldId="740"/>
        </pc:sldMkLst>
      </pc:sldChg>
      <pc:sldChg chg="ord">
        <pc:chgData name="Bhuvanesh" userId="4650cd39-8dbb-4c0f-8fda-594efc81948c" providerId="ADAL" clId="{4033DA43-961E-4E64-B78A-120180401F9E}" dt="2025-06-11T08:22:39.617" v="65"/>
        <pc:sldMkLst>
          <pc:docMk/>
          <pc:sldMk cId="798766624" sldId="741"/>
        </pc:sldMkLst>
      </pc:sldChg>
      <pc:sldChg chg="modSp mod ord">
        <pc:chgData name="Bhuvanesh" userId="4650cd39-8dbb-4c0f-8fda-594efc81948c" providerId="ADAL" clId="{4033DA43-961E-4E64-B78A-120180401F9E}" dt="2025-06-11T08:21:13.533" v="52" actId="20577"/>
        <pc:sldMkLst>
          <pc:docMk/>
          <pc:sldMk cId="1180017103" sldId="743"/>
        </pc:sldMkLst>
        <pc:spChg chg="mod">
          <ac:chgData name="Bhuvanesh" userId="4650cd39-8dbb-4c0f-8fda-594efc81948c" providerId="ADAL" clId="{4033DA43-961E-4E64-B78A-120180401F9E}" dt="2025-06-11T08:21:13.533" v="52" actId="20577"/>
          <ac:spMkLst>
            <pc:docMk/>
            <pc:sldMk cId="1180017103" sldId="743"/>
            <ac:spMk id="6" creationId="{246EC4EB-86B0-950D-F44A-1D270C1F170D}"/>
          </ac:spMkLst>
        </pc:spChg>
      </pc:sldChg>
      <pc:sldChg chg="addSp delSp modSp mod ord modShow">
        <pc:chgData name="Bhuvanesh" userId="4650cd39-8dbb-4c0f-8fda-594efc81948c" providerId="ADAL" clId="{4033DA43-961E-4E64-B78A-120180401F9E}" dt="2025-06-11T08:42:37.496" v="377" actId="729"/>
        <pc:sldMkLst>
          <pc:docMk/>
          <pc:sldMk cId="3668889799" sldId="744"/>
        </pc:sldMkLst>
        <pc:spChg chg="mod">
          <ac:chgData name="Bhuvanesh" userId="4650cd39-8dbb-4c0f-8fda-594efc81948c" providerId="ADAL" clId="{4033DA43-961E-4E64-B78A-120180401F9E}" dt="2025-06-11T08:24:02.285" v="171" actId="20577"/>
          <ac:spMkLst>
            <pc:docMk/>
            <pc:sldMk cId="3668889799" sldId="744"/>
            <ac:spMk id="6" creationId="{57703EF9-BD93-9AED-09D7-F53495C995C4}"/>
          </ac:spMkLst>
        </pc:spChg>
        <pc:picChg chg="del">
          <ac:chgData name="Bhuvanesh" userId="4650cd39-8dbb-4c0f-8fda-594efc81948c" providerId="ADAL" clId="{4033DA43-961E-4E64-B78A-120180401F9E}" dt="2025-06-11T08:40:48.549" v="370" actId="478"/>
          <ac:picMkLst>
            <pc:docMk/>
            <pc:sldMk cId="3668889799" sldId="744"/>
            <ac:picMk id="5" creationId="{A214D4DD-42DB-8B47-01B8-642682D1CA47}"/>
          </ac:picMkLst>
        </pc:picChg>
        <pc:picChg chg="del">
          <ac:chgData name="Bhuvanesh" userId="4650cd39-8dbb-4c0f-8fda-594efc81948c" providerId="ADAL" clId="{4033DA43-961E-4E64-B78A-120180401F9E}" dt="2025-06-11T08:40:11.727" v="359" actId="478"/>
          <ac:picMkLst>
            <pc:docMk/>
            <pc:sldMk cId="3668889799" sldId="744"/>
            <ac:picMk id="8" creationId="{14596D12-2553-12E5-3FE3-750D97088305}"/>
          </ac:picMkLst>
        </pc:picChg>
        <pc:picChg chg="add mod">
          <ac:chgData name="Bhuvanesh" userId="4650cd39-8dbb-4c0f-8fda-594efc81948c" providerId="ADAL" clId="{4033DA43-961E-4E64-B78A-120180401F9E}" dt="2025-06-11T08:40:26.834" v="362" actId="1076"/>
          <ac:picMkLst>
            <pc:docMk/>
            <pc:sldMk cId="3668889799" sldId="744"/>
            <ac:picMk id="9" creationId="{4AE5FBEC-FC73-AE5B-6B09-D97BDDA6D725}"/>
          </ac:picMkLst>
        </pc:picChg>
        <pc:picChg chg="del">
          <ac:chgData name="Bhuvanesh" userId="4650cd39-8dbb-4c0f-8fda-594efc81948c" providerId="ADAL" clId="{4033DA43-961E-4E64-B78A-120180401F9E}" dt="2025-06-11T08:40:12.958" v="360" actId="478"/>
          <ac:picMkLst>
            <pc:docMk/>
            <pc:sldMk cId="3668889799" sldId="744"/>
            <ac:picMk id="11" creationId="{AF9859BF-A40D-9DF5-B7C0-CAEDA3CD103D}"/>
          </ac:picMkLst>
        </pc:picChg>
        <pc:picChg chg="add mod">
          <ac:chgData name="Bhuvanesh" userId="4650cd39-8dbb-4c0f-8fda-594efc81948c" providerId="ADAL" clId="{4033DA43-961E-4E64-B78A-120180401F9E}" dt="2025-06-11T08:40:46.361" v="369" actId="14100"/>
          <ac:picMkLst>
            <pc:docMk/>
            <pc:sldMk cId="3668889799" sldId="744"/>
            <ac:picMk id="12" creationId="{66687004-87BF-51C4-4167-117100D36DF6}"/>
          </ac:picMkLst>
        </pc:picChg>
        <pc:picChg chg="add mod">
          <ac:chgData name="Bhuvanesh" userId="4650cd39-8dbb-4c0f-8fda-594efc81948c" providerId="ADAL" clId="{4033DA43-961E-4E64-B78A-120180401F9E}" dt="2025-06-11T08:42:32.818" v="376" actId="1076"/>
          <ac:picMkLst>
            <pc:docMk/>
            <pc:sldMk cId="3668889799" sldId="744"/>
            <ac:picMk id="13" creationId="{4EF1135A-30E2-763A-BC88-C5F0D12D24AE}"/>
          </ac:picMkLst>
        </pc:picChg>
      </pc:sldChg>
      <pc:sldChg chg="ord">
        <pc:chgData name="Bhuvanesh" userId="4650cd39-8dbb-4c0f-8fda-594efc81948c" providerId="ADAL" clId="{4033DA43-961E-4E64-B78A-120180401F9E}" dt="2025-06-11T08:25:04.983" v="180"/>
        <pc:sldMkLst>
          <pc:docMk/>
          <pc:sldMk cId="1413591957" sldId="745"/>
        </pc:sldMkLst>
      </pc:sldChg>
      <pc:sldChg chg="modSp mod">
        <pc:chgData name="Bhuvanesh" userId="4650cd39-8dbb-4c0f-8fda-594efc81948c" providerId="ADAL" clId="{4033DA43-961E-4E64-B78A-120180401F9E}" dt="2025-06-11T08:25:19.476" v="183" actId="20577"/>
        <pc:sldMkLst>
          <pc:docMk/>
          <pc:sldMk cId="3986935394" sldId="746"/>
        </pc:sldMkLst>
        <pc:spChg chg="mod">
          <ac:chgData name="Bhuvanesh" userId="4650cd39-8dbb-4c0f-8fda-594efc81948c" providerId="ADAL" clId="{4033DA43-961E-4E64-B78A-120180401F9E}" dt="2025-06-11T08:25:19.476" v="183" actId="20577"/>
          <ac:spMkLst>
            <pc:docMk/>
            <pc:sldMk cId="3986935394" sldId="746"/>
            <ac:spMk id="6" creationId="{89D20286-177F-072D-19C5-931B985AC393}"/>
          </ac:spMkLst>
        </pc:spChg>
      </pc:sldChg>
      <pc:sldChg chg="addSp delSp modSp mod">
        <pc:chgData name="Bhuvanesh" userId="4650cd39-8dbb-4c0f-8fda-594efc81948c" providerId="ADAL" clId="{4033DA43-961E-4E64-B78A-120180401F9E}" dt="2025-06-11T08:20:36.601" v="48" actId="108"/>
        <pc:sldMkLst>
          <pc:docMk/>
          <pc:sldMk cId="813576519" sldId="753"/>
        </pc:sldMkLst>
        <pc:graphicFrameChg chg="del">
          <ac:chgData name="Bhuvanesh" userId="4650cd39-8dbb-4c0f-8fda-594efc81948c" providerId="ADAL" clId="{4033DA43-961E-4E64-B78A-120180401F9E}" dt="2025-06-11T08:18:49.015" v="32" actId="478"/>
          <ac:graphicFrameMkLst>
            <pc:docMk/>
            <pc:sldMk cId="813576519" sldId="753"/>
            <ac:graphicFrameMk id="2" creationId="{811DA263-E96F-6CC0-478B-17B064854167}"/>
          </ac:graphicFrameMkLst>
        </pc:graphicFrameChg>
        <pc:graphicFrameChg chg="add mod modGraphic">
          <ac:chgData name="Bhuvanesh" userId="4650cd39-8dbb-4c0f-8fda-594efc81948c" providerId="ADAL" clId="{4033DA43-961E-4E64-B78A-120180401F9E}" dt="2025-06-11T08:20:08.075" v="43" actId="14734"/>
          <ac:graphicFrameMkLst>
            <pc:docMk/>
            <pc:sldMk cId="813576519" sldId="753"/>
            <ac:graphicFrameMk id="5" creationId="{68AF3A30-6FA2-3C10-41C1-579F0833F37E}"/>
          </ac:graphicFrameMkLst>
        </pc:graphicFrameChg>
        <pc:graphicFrameChg chg="mod modGraphic">
          <ac:chgData name="Bhuvanesh" userId="4650cd39-8dbb-4c0f-8fda-594efc81948c" providerId="ADAL" clId="{4033DA43-961E-4E64-B78A-120180401F9E}" dt="2025-06-11T08:20:36.601" v="48" actId="108"/>
          <ac:graphicFrameMkLst>
            <pc:docMk/>
            <pc:sldMk cId="813576519" sldId="753"/>
            <ac:graphicFrameMk id="7" creationId="{90571596-72DD-C747-505A-F2D7D714FF9B}"/>
          </ac:graphicFrameMkLst>
        </pc:graphicFrameChg>
      </pc:sldChg>
      <pc:sldChg chg="addSp delSp modSp mod ord modShow">
        <pc:chgData name="Bhuvanesh" userId="4650cd39-8dbb-4c0f-8fda-594efc81948c" providerId="ADAL" clId="{4033DA43-961E-4E64-B78A-120180401F9E}" dt="2025-06-11T08:50:55.707" v="482" actId="1076"/>
        <pc:sldMkLst>
          <pc:docMk/>
          <pc:sldMk cId="343223005" sldId="754"/>
        </pc:sldMkLst>
        <pc:spChg chg="mod">
          <ac:chgData name="Bhuvanesh" userId="4650cd39-8dbb-4c0f-8fda-594efc81948c" providerId="ADAL" clId="{4033DA43-961E-4E64-B78A-120180401F9E}" dt="2025-06-11T08:21:47.160" v="63" actId="20577"/>
          <ac:spMkLst>
            <pc:docMk/>
            <pc:sldMk cId="343223005" sldId="754"/>
            <ac:spMk id="3" creationId="{3B4EF799-50CA-5749-9C9F-775CAD82150A}"/>
          </ac:spMkLst>
        </pc:spChg>
        <pc:spChg chg="mod">
          <ac:chgData name="Bhuvanesh" userId="4650cd39-8dbb-4c0f-8fda-594efc81948c" providerId="ADAL" clId="{4033DA43-961E-4E64-B78A-120180401F9E}" dt="2025-06-11T08:50:47.472" v="478" actId="1076"/>
          <ac:spMkLst>
            <pc:docMk/>
            <pc:sldMk cId="343223005" sldId="754"/>
            <ac:spMk id="4" creationId="{18FD2350-D365-5D0E-7EB8-E9B3C8FAB755}"/>
          </ac:spMkLst>
        </pc:spChg>
        <pc:spChg chg="mod">
          <ac:chgData name="Bhuvanesh" userId="4650cd39-8dbb-4c0f-8fda-594efc81948c" providerId="ADAL" clId="{4033DA43-961E-4E64-B78A-120180401F9E}" dt="2025-06-11T08:23:51.416" v="167" actId="20577"/>
          <ac:spMkLst>
            <pc:docMk/>
            <pc:sldMk cId="343223005" sldId="754"/>
            <ac:spMk id="6" creationId="{C55BB065-40FE-9178-7617-46B660D536F7}"/>
          </ac:spMkLst>
        </pc:spChg>
        <pc:picChg chg="add del mod">
          <ac:chgData name="Bhuvanesh" userId="4650cd39-8dbb-4c0f-8fda-594efc81948c" providerId="ADAL" clId="{4033DA43-961E-4E64-B78A-120180401F9E}" dt="2025-06-11T08:50:50.942" v="479" actId="1076"/>
          <ac:picMkLst>
            <pc:docMk/>
            <pc:sldMk cId="343223005" sldId="754"/>
            <ac:picMk id="7" creationId="{1B0172B5-B85F-E390-D50F-9BBDB9588BAE}"/>
          </ac:picMkLst>
        </pc:picChg>
        <pc:picChg chg="add del">
          <ac:chgData name="Bhuvanesh" userId="4650cd39-8dbb-4c0f-8fda-594efc81948c" providerId="ADAL" clId="{4033DA43-961E-4E64-B78A-120180401F9E}" dt="2025-06-11T08:39:12.651" v="349" actId="478"/>
          <ac:picMkLst>
            <pc:docMk/>
            <pc:sldMk cId="343223005" sldId="754"/>
            <ac:picMk id="8" creationId="{3972F046-888F-14F2-3932-7909D21791C7}"/>
          </ac:picMkLst>
        </pc:picChg>
        <pc:picChg chg="add mod">
          <ac:chgData name="Bhuvanesh" userId="4650cd39-8dbb-4c0f-8fda-594efc81948c" providerId="ADAL" clId="{4033DA43-961E-4E64-B78A-120180401F9E}" dt="2025-06-11T08:50:55.707" v="482" actId="1076"/>
          <ac:picMkLst>
            <pc:docMk/>
            <pc:sldMk cId="343223005" sldId="754"/>
            <ac:picMk id="10" creationId="{FB966BB0-835C-7073-4B97-29DB3E9EBF79}"/>
          </ac:picMkLst>
        </pc:picChg>
        <pc:picChg chg="del">
          <ac:chgData name="Bhuvanesh" userId="4650cd39-8dbb-4c0f-8fda-594efc81948c" providerId="ADAL" clId="{4033DA43-961E-4E64-B78A-120180401F9E}" dt="2025-06-11T08:39:14.508" v="352" actId="478"/>
          <ac:picMkLst>
            <pc:docMk/>
            <pc:sldMk cId="343223005" sldId="754"/>
            <ac:picMk id="11" creationId="{3B2D347A-0294-1D79-555B-55C631B0B9E2}"/>
          </ac:picMkLst>
        </pc:picChg>
      </pc:sldChg>
      <pc:sldChg chg="modSp mod">
        <pc:chgData name="Bhuvanesh" userId="4650cd39-8dbb-4c0f-8fda-594efc81948c" providerId="ADAL" clId="{4033DA43-961E-4E64-B78A-120180401F9E}" dt="2025-06-11T08:25:32.251" v="185" actId="20577"/>
        <pc:sldMkLst>
          <pc:docMk/>
          <pc:sldMk cId="4235604817" sldId="755"/>
        </pc:sldMkLst>
        <pc:spChg chg="mod">
          <ac:chgData name="Bhuvanesh" userId="4650cd39-8dbb-4c0f-8fda-594efc81948c" providerId="ADAL" clId="{4033DA43-961E-4E64-B78A-120180401F9E}" dt="2025-06-11T08:25:32.251" v="185" actId="20577"/>
          <ac:spMkLst>
            <pc:docMk/>
            <pc:sldMk cId="4235604817" sldId="755"/>
            <ac:spMk id="6" creationId="{E43E616B-9B7E-B979-1090-4A85F24C67AB}"/>
          </ac:spMkLst>
        </pc:spChg>
      </pc:sldChg>
      <pc:sldChg chg="addSp delSp modSp add mod modShow">
        <pc:chgData name="Bhuvanesh" userId="4650cd39-8dbb-4c0f-8fda-594efc81948c" providerId="ADAL" clId="{4033DA43-961E-4E64-B78A-120180401F9E}" dt="2025-06-11T08:43:37.857" v="387" actId="14100"/>
        <pc:sldMkLst>
          <pc:docMk/>
          <pc:sldMk cId="1330207724" sldId="757"/>
        </pc:sldMkLst>
        <pc:spChg chg="mod">
          <ac:chgData name="Bhuvanesh" userId="4650cd39-8dbb-4c0f-8fda-594efc81948c" providerId="ADAL" clId="{4033DA43-961E-4E64-B78A-120180401F9E}" dt="2025-06-11T08:23:17.924" v="160" actId="20577"/>
          <ac:spMkLst>
            <pc:docMk/>
            <pc:sldMk cId="1330207724" sldId="757"/>
            <ac:spMk id="3" creationId="{5C735DD1-095F-1CE9-887E-B7ADBECD8E32}"/>
          </ac:spMkLst>
        </pc:spChg>
        <pc:spChg chg="mod">
          <ac:chgData name="Bhuvanesh" userId="4650cd39-8dbb-4c0f-8fda-594efc81948c" providerId="ADAL" clId="{4033DA43-961E-4E64-B78A-120180401F9E}" dt="2025-06-11T08:38:32.991" v="341" actId="20577"/>
          <ac:spMkLst>
            <pc:docMk/>
            <pc:sldMk cId="1330207724" sldId="757"/>
            <ac:spMk id="4" creationId="{5930E04B-5C8C-CD59-B85E-7787E525C255}"/>
          </ac:spMkLst>
        </pc:spChg>
        <pc:spChg chg="mod">
          <ac:chgData name="Bhuvanesh" userId="4650cd39-8dbb-4c0f-8fda-594efc81948c" providerId="ADAL" clId="{4033DA43-961E-4E64-B78A-120180401F9E}" dt="2025-06-11T08:22:45.735" v="68" actId="20577"/>
          <ac:spMkLst>
            <pc:docMk/>
            <pc:sldMk cId="1330207724" sldId="757"/>
            <ac:spMk id="6" creationId="{C3E98BF6-8D8F-9C73-FFF3-17916451B5D0}"/>
          </ac:spMkLst>
        </pc:spChg>
        <pc:graphicFrameChg chg="add mod">
          <ac:chgData name="Bhuvanesh" userId="4650cd39-8dbb-4c0f-8fda-594efc81948c" providerId="ADAL" clId="{4033DA43-961E-4E64-B78A-120180401F9E}" dt="2025-06-11T08:36:14.809" v="314"/>
          <ac:graphicFrameMkLst>
            <pc:docMk/>
            <pc:sldMk cId="1330207724" sldId="757"/>
            <ac:graphicFrameMk id="14" creationId="{047009D9-CBB6-622B-5E2D-7F659A321B06}"/>
          </ac:graphicFrameMkLst>
        </pc:graphicFrameChg>
        <pc:picChg chg="del">
          <ac:chgData name="Bhuvanesh" userId="4650cd39-8dbb-4c0f-8fda-594efc81948c" providerId="ADAL" clId="{4033DA43-961E-4E64-B78A-120180401F9E}" dt="2025-06-11T08:23:23.892" v="163" actId="478"/>
          <ac:picMkLst>
            <pc:docMk/>
            <pc:sldMk cId="1330207724" sldId="757"/>
            <ac:picMk id="7" creationId="{351E27CE-5D54-6804-8041-D1D8ACBD33A0}"/>
          </ac:picMkLst>
        </pc:picChg>
        <pc:picChg chg="del">
          <ac:chgData name="Bhuvanesh" userId="4650cd39-8dbb-4c0f-8fda-594efc81948c" providerId="ADAL" clId="{4033DA43-961E-4E64-B78A-120180401F9E}" dt="2025-06-11T08:23:20.888" v="161" actId="478"/>
          <ac:picMkLst>
            <pc:docMk/>
            <pc:sldMk cId="1330207724" sldId="757"/>
            <ac:picMk id="8" creationId="{89A62B22-62C0-6208-FC38-B25A47BF1526}"/>
          </ac:picMkLst>
        </pc:picChg>
        <pc:picChg chg="add mod">
          <ac:chgData name="Bhuvanesh" userId="4650cd39-8dbb-4c0f-8fda-594efc81948c" providerId="ADAL" clId="{4033DA43-961E-4E64-B78A-120180401F9E}" dt="2025-06-11T08:35:24.531" v="312" actId="14100"/>
          <ac:picMkLst>
            <pc:docMk/>
            <pc:sldMk cId="1330207724" sldId="757"/>
            <ac:picMk id="9" creationId="{B4FB1472-1B3B-EF43-1881-8757C7B6B6D6}"/>
          </ac:picMkLst>
        </pc:picChg>
        <pc:picChg chg="add mod">
          <ac:chgData name="Bhuvanesh" userId="4650cd39-8dbb-4c0f-8fda-594efc81948c" providerId="ADAL" clId="{4033DA43-961E-4E64-B78A-120180401F9E}" dt="2025-06-11T08:35:26.491" v="313" actId="14100"/>
          <ac:picMkLst>
            <pc:docMk/>
            <pc:sldMk cId="1330207724" sldId="757"/>
            <ac:picMk id="11" creationId="{DC760D78-36DA-EDF9-58DC-06052E9EDA16}"/>
          </ac:picMkLst>
        </pc:picChg>
        <pc:picChg chg="del">
          <ac:chgData name="Bhuvanesh" userId="4650cd39-8dbb-4c0f-8fda-594efc81948c" providerId="ADAL" clId="{4033DA43-961E-4E64-B78A-120180401F9E}" dt="2025-06-11T08:23:21.532" v="162" actId="478"/>
          <ac:picMkLst>
            <pc:docMk/>
            <pc:sldMk cId="1330207724" sldId="757"/>
            <ac:picMk id="13" creationId="{82854B75-8ECC-CE4A-1C28-4C400A5B4DF0}"/>
          </ac:picMkLst>
        </pc:picChg>
        <pc:picChg chg="add del mod">
          <ac:chgData name="Bhuvanesh" userId="4650cd39-8dbb-4c0f-8fda-594efc81948c" providerId="ADAL" clId="{4033DA43-961E-4E64-B78A-120180401F9E}" dt="2025-06-11T08:43:20.682" v="378" actId="478"/>
          <ac:picMkLst>
            <pc:docMk/>
            <pc:sldMk cId="1330207724" sldId="757"/>
            <ac:picMk id="15" creationId="{33466BCC-4BCB-7EB4-D2D2-91B87629F7A6}"/>
          </ac:picMkLst>
        </pc:picChg>
        <pc:picChg chg="add mod">
          <ac:chgData name="Bhuvanesh" userId="4650cd39-8dbb-4c0f-8fda-594efc81948c" providerId="ADAL" clId="{4033DA43-961E-4E64-B78A-120180401F9E}" dt="2025-06-11T08:43:37.857" v="387" actId="14100"/>
          <ac:picMkLst>
            <pc:docMk/>
            <pc:sldMk cId="1330207724" sldId="757"/>
            <ac:picMk id="16" creationId="{39CBFF3B-9DB1-F746-1F66-BFB6A11FA7C7}"/>
          </ac:picMkLst>
        </pc:picChg>
      </pc:sldChg>
      <pc:sldChg chg="addSp delSp modSp add mod modShow">
        <pc:chgData name="Bhuvanesh" userId="4650cd39-8dbb-4c0f-8fda-594efc81948c" providerId="ADAL" clId="{4033DA43-961E-4E64-B78A-120180401F9E}" dt="2025-06-11T08:50:12.458" v="477" actId="729"/>
        <pc:sldMkLst>
          <pc:docMk/>
          <pc:sldMk cId="138167924" sldId="758"/>
        </pc:sldMkLst>
        <pc:spChg chg="mod">
          <ac:chgData name="Bhuvanesh" userId="4650cd39-8dbb-4c0f-8fda-594efc81948c" providerId="ADAL" clId="{4033DA43-961E-4E64-B78A-120180401F9E}" dt="2025-06-11T08:26:25.181" v="251" actId="20577"/>
          <ac:spMkLst>
            <pc:docMk/>
            <pc:sldMk cId="138167924" sldId="758"/>
            <ac:spMk id="3" creationId="{B7B2DB07-7CAD-62BE-CFFC-D11333DC9FA7}"/>
          </ac:spMkLst>
        </pc:spChg>
        <pc:spChg chg="del">
          <ac:chgData name="Bhuvanesh" userId="4650cd39-8dbb-4c0f-8fda-594efc81948c" providerId="ADAL" clId="{4033DA43-961E-4E64-B78A-120180401F9E}" dt="2025-06-11T08:49:36.028" v="435" actId="478"/>
          <ac:spMkLst>
            <pc:docMk/>
            <pc:sldMk cId="138167924" sldId="758"/>
            <ac:spMk id="4" creationId="{0038A83C-8DE0-FFE9-F2AE-D66B29227153}"/>
          </ac:spMkLst>
        </pc:spChg>
        <pc:spChg chg="mod">
          <ac:chgData name="Bhuvanesh" userId="4650cd39-8dbb-4c0f-8fda-594efc81948c" providerId="ADAL" clId="{4033DA43-961E-4E64-B78A-120180401F9E}" dt="2025-06-11T08:25:54.388" v="189" actId="20577"/>
          <ac:spMkLst>
            <pc:docMk/>
            <pc:sldMk cId="138167924" sldId="758"/>
            <ac:spMk id="6" creationId="{AE14B0A8-17AD-339F-0BBF-6A8CC9780CAF}"/>
          </ac:spMkLst>
        </pc:spChg>
        <pc:spChg chg="add mod">
          <ac:chgData name="Bhuvanesh" userId="4650cd39-8dbb-4c0f-8fda-594efc81948c" providerId="ADAL" clId="{4033DA43-961E-4E64-B78A-120180401F9E}" dt="2025-06-11T08:50:07.243" v="476" actId="1076"/>
          <ac:spMkLst>
            <pc:docMk/>
            <pc:sldMk cId="138167924" sldId="758"/>
            <ac:spMk id="15" creationId="{24F27927-D4CC-E7AA-EC36-6B0476CEEA1E}"/>
          </ac:spMkLst>
        </pc:spChg>
        <pc:picChg chg="add mod">
          <ac:chgData name="Bhuvanesh" userId="4650cd39-8dbb-4c0f-8fda-594efc81948c" providerId="ADAL" clId="{4033DA43-961E-4E64-B78A-120180401F9E}" dt="2025-06-11T08:45:22.772" v="393" actId="14100"/>
          <ac:picMkLst>
            <pc:docMk/>
            <pc:sldMk cId="138167924" sldId="758"/>
            <ac:picMk id="5" creationId="{8DDC3EB7-8FBC-1AE9-93B9-603CA6283570}"/>
          </ac:picMkLst>
        </pc:picChg>
        <pc:picChg chg="del">
          <ac:chgData name="Bhuvanesh" userId="4650cd39-8dbb-4c0f-8fda-594efc81948c" providerId="ADAL" clId="{4033DA43-961E-4E64-B78A-120180401F9E}" dt="2025-06-11T08:25:58.333" v="192" actId="478"/>
          <ac:picMkLst>
            <pc:docMk/>
            <pc:sldMk cId="138167924" sldId="758"/>
            <ac:picMk id="8" creationId="{CE7E12E0-4303-A8BE-3287-57E042D301E2}"/>
          </ac:picMkLst>
        </pc:picChg>
        <pc:picChg chg="add mod">
          <ac:chgData name="Bhuvanesh" userId="4650cd39-8dbb-4c0f-8fda-594efc81948c" providerId="ADAL" clId="{4033DA43-961E-4E64-B78A-120180401F9E}" dt="2025-06-11T08:46:05.169" v="399" actId="14100"/>
          <ac:picMkLst>
            <pc:docMk/>
            <pc:sldMk cId="138167924" sldId="758"/>
            <ac:picMk id="9" creationId="{02F9553D-858E-AE12-C4DA-323E78554FA1}"/>
          </ac:picMkLst>
        </pc:picChg>
        <pc:picChg chg="del">
          <ac:chgData name="Bhuvanesh" userId="4650cd39-8dbb-4c0f-8fda-594efc81948c" providerId="ADAL" clId="{4033DA43-961E-4E64-B78A-120180401F9E}" dt="2025-06-11T08:25:57.398" v="191" actId="478"/>
          <ac:picMkLst>
            <pc:docMk/>
            <pc:sldMk cId="138167924" sldId="758"/>
            <ac:picMk id="11" creationId="{546E033D-7526-5B79-7368-54ADFEE3F1E3}"/>
          </ac:picMkLst>
        </pc:picChg>
        <pc:picChg chg="add mod">
          <ac:chgData name="Bhuvanesh" userId="4650cd39-8dbb-4c0f-8fda-594efc81948c" providerId="ADAL" clId="{4033DA43-961E-4E64-B78A-120180401F9E}" dt="2025-06-11T08:46:25.759" v="405" actId="14100"/>
          <ac:picMkLst>
            <pc:docMk/>
            <pc:sldMk cId="138167924" sldId="758"/>
            <ac:picMk id="12" creationId="{98BB9904-1D77-C638-7210-D63FF517FD53}"/>
          </ac:picMkLst>
        </pc:picChg>
        <pc:picChg chg="del">
          <ac:chgData name="Bhuvanesh" userId="4650cd39-8dbb-4c0f-8fda-594efc81948c" providerId="ADAL" clId="{4033DA43-961E-4E64-B78A-120180401F9E}" dt="2025-06-11T08:25:56.707" v="190" actId="478"/>
          <ac:picMkLst>
            <pc:docMk/>
            <pc:sldMk cId="138167924" sldId="758"/>
            <ac:picMk id="13" creationId="{A70D52D1-42D1-9DF9-55F8-EF4F7405FCC1}"/>
          </ac:picMkLst>
        </pc:picChg>
      </pc:sldChg>
      <pc:sldChg chg="addSp delSp modSp add mod modShow">
        <pc:chgData name="Bhuvanesh" userId="4650cd39-8dbb-4c0f-8fda-594efc81948c" providerId="ADAL" clId="{4033DA43-961E-4E64-B78A-120180401F9E}" dt="2025-06-11T08:48:58.992" v="432" actId="729"/>
        <pc:sldMkLst>
          <pc:docMk/>
          <pc:sldMk cId="893397218" sldId="759"/>
        </pc:sldMkLst>
        <pc:spChg chg="mod">
          <ac:chgData name="Bhuvanesh" userId="4650cd39-8dbb-4c0f-8fda-594efc81948c" providerId="ADAL" clId="{4033DA43-961E-4E64-B78A-120180401F9E}" dt="2025-06-11T08:27:14.341" v="300" actId="20577"/>
          <ac:spMkLst>
            <pc:docMk/>
            <pc:sldMk cId="893397218" sldId="759"/>
            <ac:spMk id="3" creationId="{CFB6E9E8-0D9E-460B-7ECE-62413EE62895}"/>
          </ac:spMkLst>
        </pc:spChg>
        <pc:spChg chg="del mod">
          <ac:chgData name="Bhuvanesh" userId="4650cd39-8dbb-4c0f-8fda-594efc81948c" providerId="ADAL" clId="{4033DA43-961E-4E64-B78A-120180401F9E}" dt="2025-06-11T08:48:13.446" v="418" actId="478"/>
          <ac:spMkLst>
            <pc:docMk/>
            <pc:sldMk cId="893397218" sldId="759"/>
            <ac:spMk id="4" creationId="{DE8C19C6-18BA-1DFA-DD55-C98455E6CD37}"/>
          </ac:spMkLst>
        </pc:spChg>
        <pc:spChg chg="mod">
          <ac:chgData name="Bhuvanesh" userId="4650cd39-8dbb-4c0f-8fda-594efc81948c" providerId="ADAL" clId="{4033DA43-961E-4E64-B78A-120180401F9E}" dt="2025-06-11T08:27:05.973" v="294" actId="20577"/>
          <ac:spMkLst>
            <pc:docMk/>
            <pc:sldMk cId="893397218" sldId="759"/>
            <ac:spMk id="6" creationId="{DEA597AD-A43E-914A-C9C0-76634ACCE004}"/>
          </ac:spMkLst>
        </pc:spChg>
        <pc:spChg chg="add mod">
          <ac:chgData name="Bhuvanesh" userId="4650cd39-8dbb-4c0f-8fda-594efc81948c" providerId="ADAL" clId="{4033DA43-961E-4E64-B78A-120180401F9E}" dt="2025-06-11T08:48:45.667" v="431" actId="1076"/>
          <ac:spMkLst>
            <pc:docMk/>
            <pc:sldMk cId="893397218" sldId="759"/>
            <ac:spMk id="12" creationId="{8691DB93-E7AD-B210-9993-6144BD66632B}"/>
          </ac:spMkLst>
        </pc:spChg>
        <pc:spChg chg="del">
          <ac:chgData name="Bhuvanesh" userId="4650cd39-8dbb-4c0f-8fda-594efc81948c" providerId="ADAL" clId="{4033DA43-961E-4E64-B78A-120180401F9E}" dt="2025-06-11T08:27:12.001" v="298" actId="478"/>
          <ac:spMkLst>
            <pc:docMk/>
            <pc:sldMk cId="893397218" sldId="759"/>
            <ac:spMk id="14" creationId="{3A7553C9-8DAF-3DBB-2356-E4E2F79ED1C4}"/>
          </ac:spMkLst>
        </pc:spChg>
        <pc:picChg chg="add mod">
          <ac:chgData name="Bhuvanesh" userId="4650cd39-8dbb-4c0f-8fda-594efc81948c" providerId="ADAL" clId="{4033DA43-961E-4E64-B78A-120180401F9E}" dt="2025-06-11T08:48:37.129" v="429" actId="1076"/>
          <ac:picMkLst>
            <pc:docMk/>
            <pc:sldMk cId="893397218" sldId="759"/>
            <ac:picMk id="7" creationId="{64F0021C-0A29-87EE-4643-4C0C54006A0B}"/>
          </ac:picMkLst>
        </pc:picChg>
        <pc:picChg chg="del">
          <ac:chgData name="Bhuvanesh" userId="4650cd39-8dbb-4c0f-8fda-594efc81948c" providerId="ADAL" clId="{4033DA43-961E-4E64-B78A-120180401F9E}" dt="2025-06-11T08:27:10.609" v="297" actId="478"/>
          <ac:picMkLst>
            <pc:docMk/>
            <pc:sldMk cId="893397218" sldId="759"/>
            <ac:picMk id="8" creationId="{1C8D50D8-2D4F-3897-39A6-15F9F1FFB4D2}"/>
          </ac:picMkLst>
        </pc:picChg>
        <pc:picChg chg="add mod">
          <ac:chgData name="Bhuvanesh" userId="4650cd39-8dbb-4c0f-8fda-594efc81948c" providerId="ADAL" clId="{4033DA43-961E-4E64-B78A-120180401F9E}" dt="2025-06-11T08:48:25.482" v="424" actId="14100"/>
          <ac:picMkLst>
            <pc:docMk/>
            <pc:sldMk cId="893397218" sldId="759"/>
            <ac:picMk id="10" creationId="{3B28851C-4833-160D-F29C-6A086745E4DD}"/>
          </ac:picMkLst>
        </pc:picChg>
        <pc:picChg chg="del">
          <ac:chgData name="Bhuvanesh" userId="4650cd39-8dbb-4c0f-8fda-594efc81948c" providerId="ADAL" clId="{4033DA43-961E-4E64-B78A-120180401F9E}" dt="2025-06-11T08:27:09.931" v="296" actId="478"/>
          <ac:picMkLst>
            <pc:docMk/>
            <pc:sldMk cId="893397218" sldId="759"/>
            <ac:picMk id="11" creationId="{4F2DD020-E388-F351-FF00-C779E1197B8F}"/>
          </ac:picMkLst>
        </pc:picChg>
        <pc:picChg chg="del">
          <ac:chgData name="Bhuvanesh" userId="4650cd39-8dbb-4c0f-8fda-594efc81948c" providerId="ADAL" clId="{4033DA43-961E-4E64-B78A-120180401F9E}" dt="2025-06-11T08:27:09.278" v="295" actId="478"/>
          <ac:picMkLst>
            <pc:docMk/>
            <pc:sldMk cId="893397218" sldId="759"/>
            <ac:picMk id="13" creationId="{374B3251-3B18-B0D5-66DF-254A6DF0957B}"/>
          </ac:picMkLst>
        </pc:picChg>
      </pc:sldChg>
    </pc:docChg>
  </pc:docChgLst>
  <pc:docChgLst>
    <pc:chgData name="Bhuvanesh" userId="4650cd39-8dbb-4c0f-8fda-594efc81948c" providerId="ADAL" clId="{5A7D7FDB-3D49-462C-A08E-2A790FFD9721}"/>
    <pc:docChg chg="undo custSel addSld delSld modSld sldOrd">
      <pc:chgData name="Bhuvanesh" userId="4650cd39-8dbb-4c0f-8fda-594efc81948c" providerId="ADAL" clId="{5A7D7FDB-3D49-462C-A08E-2A790FFD9721}" dt="2025-05-28T06:49:12.729" v="491" actId="1076"/>
      <pc:docMkLst>
        <pc:docMk/>
      </pc:docMkLst>
      <pc:sldChg chg="modSp mod">
        <pc:chgData name="Bhuvanesh" userId="4650cd39-8dbb-4c0f-8fda-594efc81948c" providerId="ADAL" clId="{5A7D7FDB-3D49-462C-A08E-2A790FFD9721}" dt="2025-05-27T08:36:27.637" v="3" actId="20577"/>
        <pc:sldMkLst>
          <pc:docMk/>
          <pc:sldMk cId="4129944639" sldId="498"/>
        </pc:sldMkLst>
        <pc:spChg chg="mod">
          <ac:chgData name="Bhuvanesh" userId="4650cd39-8dbb-4c0f-8fda-594efc81948c" providerId="ADAL" clId="{5A7D7FDB-3D49-462C-A08E-2A790FFD9721}" dt="2025-05-27T08:36:27.637" v="3" actId="20577"/>
          <ac:spMkLst>
            <pc:docMk/>
            <pc:sldMk cId="4129944639" sldId="498"/>
            <ac:spMk id="3" creationId="{4F7E8F7E-6D89-74CB-11C3-C84321CCA4F1}"/>
          </ac:spMkLst>
        </pc:spChg>
      </pc:sldChg>
      <pc:sldChg chg="modSp mod">
        <pc:chgData name="Bhuvanesh" userId="4650cd39-8dbb-4c0f-8fda-594efc81948c" providerId="ADAL" clId="{5A7D7FDB-3D49-462C-A08E-2A790FFD9721}" dt="2025-05-27T08:48:25.418" v="115" actId="20577"/>
        <pc:sldMkLst>
          <pc:docMk/>
          <pc:sldMk cId="633098496" sldId="689"/>
        </pc:sldMkLst>
        <pc:spChg chg="mod">
          <ac:chgData name="Bhuvanesh" userId="4650cd39-8dbb-4c0f-8fda-594efc81948c" providerId="ADAL" clId="{5A7D7FDB-3D49-462C-A08E-2A790FFD9721}" dt="2025-05-27T08:48:25.418" v="115" actId="20577"/>
          <ac:spMkLst>
            <pc:docMk/>
            <pc:sldMk cId="633098496" sldId="689"/>
            <ac:spMk id="3" creationId="{B142CDEE-B919-E235-FAB7-B7A0EDAF6A3C}"/>
          </ac:spMkLst>
        </pc:spChg>
      </pc:sldChg>
      <pc:sldChg chg="modSp mod">
        <pc:chgData name="Bhuvanesh" userId="4650cd39-8dbb-4c0f-8fda-594efc81948c" providerId="ADAL" clId="{5A7D7FDB-3D49-462C-A08E-2A790FFD9721}" dt="2025-05-27T08:45:11.892" v="104" actId="20577"/>
        <pc:sldMkLst>
          <pc:docMk/>
          <pc:sldMk cId="4067340277" sldId="690"/>
        </pc:sldMkLst>
        <pc:spChg chg="mod">
          <ac:chgData name="Bhuvanesh" userId="4650cd39-8dbb-4c0f-8fda-594efc81948c" providerId="ADAL" clId="{5A7D7FDB-3D49-462C-A08E-2A790FFD9721}" dt="2025-05-27T08:45:11.892" v="104" actId="20577"/>
          <ac:spMkLst>
            <pc:docMk/>
            <pc:sldMk cId="4067340277" sldId="690"/>
            <ac:spMk id="18" creationId="{A66641C1-CF4A-74AD-6D9B-655039344F55}"/>
          </ac:spMkLst>
        </pc:spChg>
      </pc:sldChg>
      <pc:sldChg chg="addSp delSp modSp mod">
        <pc:chgData name="Bhuvanesh" userId="4650cd39-8dbb-4c0f-8fda-594efc81948c" providerId="ADAL" clId="{5A7D7FDB-3D49-462C-A08E-2A790FFD9721}" dt="2025-05-27T08:41:02.570" v="73" actId="20577"/>
        <pc:sldMkLst>
          <pc:docMk/>
          <pc:sldMk cId="2942096670" sldId="696"/>
        </pc:sldMkLst>
        <pc:graphicFrameChg chg="add mod modGraphic">
          <ac:chgData name="Bhuvanesh" userId="4650cd39-8dbb-4c0f-8fda-594efc81948c" providerId="ADAL" clId="{5A7D7FDB-3D49-462C-A08E-2A790FFD9721}" dt="2025-05-27T08:41:02.570" v="73" actId="20577"/>
          <ac:graphicFrameMkLst>
            <pc:docMk/>
            <pc:sldMk cId="2942096670" sldId="696"/>
            <ac:graphicFrameMk id="4" creationId="{021CF8E8-0651-5CCF-7A54-0798AA5AE077}"/>
          </ac:graphicFrameMkLst>
        </pc:graphicFrameChg>
      </pc:sldChg>
      <pc:sldChg chg="del">
        <pc:chgData name="Bhuvanesh" userId="4650cd39-8dbb-4c0f-8fda-594efc81948c" providerId="ADAL" clId="{5A7D7FDB-3D49-462C-A08E-2A790FFD9721}" dt="2025-05-27T08:45:49.283" v="106" actId="47"/>
        <pc:sldMkLst>
          <pc:docMk/>
          <pc:sldMk cId="3428591970" sldId="709"/>
        </pc:sldMkLst>
      </pc:sldChg>
      <pc:sldChg chg="addSp delSp modSp mod">
        <pc:chgData name="Bhuvanesh" userId="4650cd39-8dbb-4c0f-8fda-594efc81948c" providerId="ADAL" clId="{5A7D7FDB-3D49-462C-A08E-2A790FFD9721}" dt="2025-05-27T08:45:08.572" v="102" actId="20577"/>
        <pc:sldMkLst>
          <pc:docMk/>
          <pc:sldMk cId="2995196123" sldId="733"/>
        </pc:sldMkLst>
        <pc:spChg chg="mod">
          <ac:chgData name="Bhuvanesh" userId="4650cd39-8dbb-4c0f-8fda-594efc81948c" providerId="ADAL" clId="{5A7D7FDB-3D49-462C-A08E-2A790FFD9721}" dt="2025-05-27T08:45:06.013" v="100" actId="20577"/>
          <ac:spMkLst>
            <pc:docMk/>
            <pc:sldMk cId="2995196123" sldId="733"/>
            <ac:spMk id="3" creationId="{316ABE7A-2D02-03DE-C950-58A378604A01}"/>
          </ac:spMkLst>
        </pc:spChg>
        <pc:spChg chg="mod">
          <ac:chgData name="Bhuvanesh" userId="4650cd39-8dbb-4c0f-8fda-594efc81948c" providerId="ADAL" clId="{5A7D7FDB-3D49-462C-A08E-2A790FFD9721}" dt="2025-05-27T08:45:08.572" v="102" actId="20577"/>
          <ac:spMkLst>
            <pc:docMk/>
            <pc:sldMk cId="2995196123" sldId="733"/>
            <ac:spMk id="8" creationId="{BDBFD9D1-1C5C-933C-A0EB-6BD25DFE6533}"/>
          </ac:spMkLst>
        </pc:spChg>
      </pc:sldChg>
      <pc:sldChg chg="del">
        <pc:chgData name="Bhuvanesh" userId="4650cd39-8dbb-4c0f-8fda-594efc81948c" providerId="ADAL" clId="{5A7D7FDB-3D49-462C-A08E-2A790FFD9721}" dt="2025-05-27T08:42:50.661" v="75" actId="47"/>
        <pc:sldMkLst>
          <pc:docMk/>
          <pc:sldMk cId="203508966" sldId="734"/>
        </pc:sldMkLst>
      </pc:sldChg>
      <pc:sldChg chg="addSp delSp modSp mod">
        <pc:chgData name="Bhuvanesh" userId="4650cd39-8dbb-4c0f-8fda-594efc81948c" providerId="ADAL" clId="{5A7D7FDB-3D49-462C-A08E-2A790FFD9721}" dt="2025-05-27T11:51:53.129" v="344" actId="1076"/>
        <pc:sldMkLst>
          <pc:docMk/>
          <pc:sldMk cId="1330816650" sldId="735"/>
        </pc:sldMkLst>
        <pc:spChg chg="add mod">
          <ac:chgData name="Bhuvanesh" userId="4650cd39-8dbb-4c0f-8fda-594efc81948c" providerId="ADAL" clId="{5A7D7FDB-3D49-462C-A08E-2A790FFD9721}" dt="2025-05-27T11:51:53.129" v="344" actId="1076"/>
          <ac:spMkLst>
            <pc:docMk/>
            <pc:sldMk cId="1330816650" sldId="735"/>
            <ac:spMk id="12" creationId="{5C3F72E9-C669-3D87-E213-61789A534A35}"/>
          </ac:spMkLst>
        </pc:spChg>
      </pc:sldChg>
      <pc:sldChg chg="del mod modShow">
        <pc:chgData name="Bhuvanesh" userId="4650cd39-8dbb-4c0f-8fda-594efc81948c" providerId="ADAL" clId="{5A7D7FDB-3D49-462C-A08E-2A790FFD9721}" dt="2025-05-27T11:22:45.421" v="312" actId="47"/>
        <pc:sldMkLst>
          <pc:docMk/>
          <pc:sldMk cId="975597070" sldId="736"/>
        </pc:sldMkLst>
      </pc:sldChg>
      <pc:sldChg chg="addSp delSp modSp add mod">
        <pc:chgData name="Bhuvanesh" userId="4650cd39-8dbb-4c0f-8fda-594efc81948c" providerId="ADAL" clId="{5A7D7FDB-3D49-462C-A08E-2A790FFD9721}" dt="2025-05-28T06:49:12.729" v="491" actId="1076"/>
        <pc:sldMkLst>
          <pc:docMk/>
          <pc:sldMk cId="3025716360" sldId="737"/>
        </pc:sldMkLst>
        <pc:spChg chg="mod">
          <ac:chgData name="Bhuvanesh" userId="4650cd39-8dbb-4c0f-8fda-594efc81948c" providerId="ADAL" clId="{5A7D7FDB-3D49-462C-A08E-2A790FFD9721}" dt="2025-05-28T06:38:44.823" v="450" actId="20577"/>
          <ac:spMkLst>
            <pc:docMk/>
            <pc:sldMk cId="3025716360" sldId="737"/>
            <ac:spMk id="6" creationId="{145992B1-BC75-FA11-1D6A-B934E4F87E0C}"/>
          </ac:spMkLst>
        </pc:spChg>
        <pc:picChg chg="add mod">
          <ac:chgData name="Bhuvanesh" userId="4650cd39-8dbb-4c0f-8fda-594efc81948c" providerId="ADAL" clId="{5A7D7FDB-3D49-462C-A08E-2A790FFD9721}" dt="2025-05-28T06:44:17.739" v="478" actId="1076"/>
          <ac:picMkLst>
            <pc:docMk/>
            <pc:sldMk cId="3025716360" sldId="737"/>
            <ac:picMk id="15" creationId="{6AA7EDC4-FE0A-DDE2-B152-0B07477B2702}"/>
          </ac:picMkLst>
        </pc:picChg>
        <pc:picChg chg="add mod">
          <ac:chgData name="Bhuvanesh" userId="4650cd39-8dbb-4c0f-8fda-594efc81948c" providerId="ADAL" clId="{5A7D7FDB-3D49-462C-A08E-2A790FFD9721}" dt="2025-05-28T06:49:12.729" v="491" actId="1076"/>
          <ac:picMkLst>
            <pc:docMk/>
            <pc:sldMk cId="3025716360" sldId="737"/>
            <ac:picMk id="18" creationId="{16842B33-DF54-8E44-3877-AE1D3D72BE2E}"/>
          </ac:picMkLst>
        </pc:picChg>
      </pc:sldChg>
      <pc:sldChg chg="del mod modShow">
        <pc:chgData name="Bhuvanesh" userId="4650cd39-8dbb-4c0f-8fda-594efc81948c" providerId="ADAL" clId="{5A7D7FDB-3D49-462C-A08E-2A790FFD9721}" dt="2025-05-27T11:15:04.742" v="254" actId="47"/>
        <pc:sldMkLst>
          <pc:docMk/>
          <pc:sldMk cId="3845711225" sldId="737"/>
        </pc:sldMkLst>
      </pc:sldChg>
      <pc:sldChg chg="addSp delSp modSp del mod ord modShow">
        <pc:chgData name="Bhuvanesh" userId="4650cd39-8dbb-4c0f-8fda-594efc81948c" providerId="ADAL" clId="{5A7D7FDB-3D49-462C-A08E-2A790FFD9721}" dt="2025-05-28T06:40:28.756" v="466" actId="47"/>
        <pc:sldMkLst>
          <pc:docMk/>
          <pc:sldMk cId="849302130" sldId="738"/>
        </pc:sldMkLst>
      </pc:sldChg>
      <pc:sldChg chg="addSp delSp modSp mod ord">
        <pc:chgData name="Bhuvanesh" userId="4650cd39-8dbb-4c0f-8fda-594efc81948c" providerId="ADAL" clId="{5A7D7FDB-3D49-462C-A08E-2A790FFD9721}" dt="2025-05-27T11:55:27.182" v="368" actId="1076"/>
        <pc:sldMkLst>
          <pc:docMk/>
          <pc:sldMk cId="1611374738" sldId="739"/>
        </pc:sldMkLst>
        <pc:spChg chg="mod">
          <ac:chgData name="Bhuvanesh" userId="4650cd39-8dbb-4c0f-8fda-594efc81948c" providerId="ADAL" clId="{5A7D7FDB-3D49-462C-A08E-2A790FFD9721}" dt="2025-05-27T08:51:58.434" v="139" actId="20577"/>
          <ac:spMkLst>
            <pc:docMk/>
            <pc:sldMk cId="1611374738" sldId="739"/>
            <ac:spMk id="6" creationId="{E1855F1B-7B0A-7390-C820-2D491B43E059}"/>
          </ac:spMkLst>
        </pc:spChg>
        <pc:spChg chg="add mod">
          <ac:chgData name="Bhuvanesh" userId="4650cd39-8dbb-4c0f-8fda-594efc81948c" providerId="ADAL" clId="{5A7D7FDB-3D49-462C-A08E-2A790FFD9721}" dt="2025-05-27T11:55:27.182" v="368" actId="1076"/>
          <ac:spMkLst>
            <pc:docMk/>
            <pc:sldMk cId="1611374738" sldId="739"/>
            <ac:spMk id="13" creationId="{B9EB4DF3-006A-594B-AC2F-B6EA6C72A107}"/>
          </ac:spMkLst>
        </pc:spChg>
        <pc:picChg chg="add mod">
          <ac:chgData name="Bhuvanesh" userId="4650cd39-8dbb-4c0f-8fda-594efc81948c" providerId="ADAL" clId="{5A7D7FDB-3D49-462C-A08E-2A790FFD9721}" dt="2025-05-27T11:53:42.639" v="354" actId="14100"/>
          <ac:picMkLst>
            <pc:docMk/>
            <pc:sldMk cId="1611374738" sldId="739"/>
            <ac:picMk id="12" creationId="{D99AD6DD-2539-82B0-882C-39B52736F6CE}"/>
          </ac:picMkLst>
        </pc:picChg>
      </pc:sldChg>
      <pc:sldChg chg="addSp delSp modSp mod ord">
        <pc:chgData name="Bhuvanesh" userId="4650cd39-8dbb-4c0f-8fda-594efc81948c" providerId="ADAL" clId="{5A7D7FDB-3D49-462C-A08E-2A790FFD9721}" dt="2025-05-27T11:55:16.114" v="367" actId="1076"/>
        <pc:sldMkLst>
          <pc:docMk/>
          <pc:sldMk cId="3786265245" sldId="740"/>
        </pc:sldMkLst>
        <pc:spChg chg="mod">
          <ac:chgData name="Bhuvanesh" userId="4650cd39-8dbb-4c0f-8fda-594efc81948c" providerId="ADAL" clId="{5A7D7FDB-3D49-462C-A08E-2A790FFD9721}" dt="2025-05-27T08:54:24.413" v="160" actId="20577"/>
          <ac:spMkLst>
            <pc:docMk/>
            <pc:sldMk cId="3786265245" sldId="740"/>
            <ac:spMk id="6" creationId="{52DD5974-A45D-0356-271D-4A67F65B7CFF}"/>
          </ac:spMkLst>
        </pc:spChg>
        <pc:spChg chg="add mod">
          <ac:chgData name="Bhuvanesh" userId="4650cd39-8dbb-4c0f-8fda-594efc81948c" providerId="ADAL" clId="{5A7D7FDB-3D49-462C-A08E-2A790FFD9721}" dt="2025-05-27T11:55:16.114" v="367" actId="1076"/>
          <ac:spMkLst>
            <pc:docMk/>
            <pc:sldMk cId="3786265245" sldId="740"/>
            <ac:spMk id="12" creationId="{380ACBF2-5D53-024D-2F23-F8AA1B93CA6F}"/>
          </ac:spMkLst>
        </pc:spChg>
      </pc:sldChg>
      <pc:sldChg chg="addSp delSp modSp mod ord">
        <pc:chgData name="Bhuvanesh" userId="4650cd39-8dbb-4c0f-8fda-594efc81948c" providerId="ADAL" clId="{5A7D7FDB-3D49-462C-A08E-2A790FFD9721}" dt="2025-05-27T12:05:45.153" v="393" actId="1076"/>
        <pc:sldMkLst>
          <pc:docMk/>
          <pc:sldMk cId="798766624" sldId="741"/>
        </pc:sldMkLst>
        <pc:spChg chg="mod">
          <ac:chgData name="Bhuvanesh" userId="4650cd39-8dbb-4c0f-8fda-594efc81948c" providerId="ADAL" clId="{5A7D7FDB-3D49-462C-A08E-2A790FFD9721}" dt="2025-05-27T08:58:39.572" v="203" actId="20577"/>
          <ac:spMkLst>
            <pc:docMk/>
            <pc:sldMk cId="798766624" sldId="741"/>
            <ac:spMk id="6" creationId="{DC1029E5-544D-52E3-A21B-D712A5CDB033}"/>
          </ac:spMkLst>
        </pc:spChg>
        <pc:spChg chg="add mod">
          <ac:chgData name="Bhuvanesh" userId="4650cd39-8dbb-4c0f-8fda-594efc81948c" providerId="ADAL" clId="{5A7D7FDB-3D49-462C-A08E-2A790FFD9721}" dt="2025-05-27T12:05:45.153" v="393" actId="1076"/>
          <ac:spMkLst>
            <pc:docMk/>
            <pc:sldMk cId="798766624" sldId="741"/>
            <ac:spMk id="13" creationId="{63010724-E995-AC36-43C9-CD1BD8082C4B}"/>
          </ac:spMkLst>
        </pc:spChg>
        <pc:picChg chg="add mod">
          <ac:chgData name="Bhuvanesh" userId="4650cd39-8dbb-4c0f-8fda-594efc81948c" providerId="ADAL" clId="{5A7D7FDB-3D49-462C-A08E-2A790FFD9721}" dt="2025-05-27T12:05:19.191" v="390" actId="1076"/>
          <ac:picMkLst>
            <pc:docMk/>
            <pc:sldMk cId="798766624" sldId="741"/>
            <ac:picMk id="12" creationId="{DC358A7A-57AB-7BB7-F5FD-4AB6A37CF94D}"/>
          </ac:picMkLst>
        </pc:picChg>
      </pc:sldChg>
      <pc:sldChg chg="del mod modShow">
        <pc:chgData name="Bhuvanesh" userId="4650cd39-8dbb-4c0f-8fda-594efc81948c" providerId="ADAL" clId="{5A7D7FDB-3D49-462C-A08E-2A790FFD9721}" dt="2025-05-27T11:22:46.502" v="313" actId="47"/>
        <pc:sldMkLst>
          <pc:docMk/>
          <pc:sldMk cId="1381786254" sldId="742"/>
        </pc:sldMkLst>
      </pc:sldChg>
      <pc:sldChg chg="addSp delSp modSp mod ord">
        <pc:chgData name="Bhuvanesh" userId="4650cd39-8dbb-4c0f-8fda-594efc81948c" providerId="ADAL" clId="{5A7D7FDB-3D49-462C-A08E-2A790FFD9721}" dt="2025-05-27T12:02:32.671" v="385" actId="14100"/>
        <pc:sldMkLst>
          <pc:docMk/>
          <pc:sldMk cId="1180017103" sldId="743"/>
        </pc:sldMkLst>
        <pc:spChg chg="mod">
          <ac:chgData name="Bhuvanesh" userId="4650cd39-8dbb-4c0f-8fda-594efc81948c" providerId="ADAL" clId="{5A7D7FDB-3D49-462C-A08E-2A790FFD9721}" dt="2025-05-27T08:56:10.058" v="177" actId="20577"/>
          <ac:spMkLst>
            <pc:docMk/>
            <pc:sldMk cId="1180017103" sldId="743"/>
            <ac:spMk id="3" creationId="{A39B2440-BD68-56BC-2797-115B48985D39}"/>
          </ac:spMkLst>
        </pc:spChg>
        <pc:spChg chg="mod">
          <ac:chgData name="Bhuvanesh" userId="4650cd39-8dbb-4c0f-8fda-594efc81948c" providerId="ADAL" clId="{5A7D7FDB-3D49-462C-A08E-2A790FFD9721}" dt="2025-05-27T08:57:38.284" v="194" actId="20577"/>
          <ac:spMkLst>
            <pc:docMk/>
            <pc:sldMk cId="1180017103" sldId="743"/>
            <ac:spMk id="6" creationId="{246EC4EB-86B0-950D-F44A-1D270C1F170D}"/>
          </ac:spMkLst>
        </pc:spChg>
        <pc:spChg chg="add mod">
          <ac:chgData name="Bhuvanesh" userId="4650cd39-8dbb-4c0f-8fda-594efc81948c" providerId="ADAL" clId="{5A7D7FDB-3D49-462C-A08E-2A790FFD9721}" dt="2025-05-27T11:59:43.415" v="378" actId="1076"/>
          <ac:spMkLst>
            <pc:docMk/>
            <pc:sldMk cId="1180017103" sldId="743"/>
            <ac:spMk id="14" creationId="{2A1A8342-643F-3673-4E94-36B443423701}"/>
          </ac:spMkLst>
        </pc:spChg>
        <pc:picChg chg="add mod">
          <ac:chgData name="Bhuvanesh" userId="4650cd39-8dbb-4c0f-8fda-594efc81948c" providerId="ADAL" clId="{5A7D7FDB-3D49-462C-A08E-2A790FFD9721}" dt="2025-05-27T12:02:32.671" v="385" actId="14100"/>
          <ac:picMkLst>
            <pc:docMk/>
            <pc:sldMk cId="1180017103" sldId="743"/>
            <ac:picMk id="15" creationId="{C30E4EFF-5DFF-DB75-BFF4-CDEF07AF9242}"/>
          </ac:picMkLst>
        </pc:picChg>
      </pc:sldChg>
      <pc:sldChg chg="addSp delSp modSp mod ord">
        <pc:chgData name="Bhuvanesh" userId="4650cd39-8dbb-4c0f-8fda-594efc81948c" providerId="ADAL" clId="{5A7D7FDB-3D49-462C-A08E-2A790FFD9721}" dt="2025-05-27T12:07:41.508" v="402" actId="1076"/>
        <pc:sldMkLst>
          <pc:docMk/>
          <pc:sldMk cId="3668889799" sldId="744"/>
        </pc:sldMkLst>
        <pc:spChg chg="mod">
          <ac:chgData name="Bhuvanesh" userId="4650cd39-8dbb-4c0f-8fda-594efc81948c" providerId="ADAL" clId="{5A7D7FDB-3D49-462C-A08E-2A790FFD9721}" dt="2025-05-27T08:59:46.244" v="216" actId="20577"/>
          <ac:spMkLst>
            <pc:docMk/>
            <pc:sldMk cId="3668889799" sldId="744"/>
            <ac:spMk id="6" creationId="{57703EF9-BD93-9AED-09D7-F53495C995C4}"/>
          </ac:spMkLst>
        </pc:spChg>
        <pc:spChg chg="add mod">
          <ac:chgData name="Bhuvanesh" userId="4650cd39-8dbb-4c0f-8fda-594efc81948c" providerId="ADAL" clId="{5A7D7FDB-3D49-462C-A08E-2A790FFD9721}" dt="2025-05-27T12:07:41.508" v="402" actId="1076"/>
          <ac:spMkLst>
            <pc:docMk/>
            <pc:sldMk cId="3668889799" sldId="744"/>
            <ac:spMk id="14" creationId="{7205F1C3-61A6-82E9-36AD-7E1587EEA18B}"/>
          </ac:spMkLst>
        </pc:spChg>
      </pc:sldChg>
      <pc:sldChg chg="addSp delSp modSp mod ord modShow">
        <pc:chgData name="Bhuvanesh" userId="4650cd39-8dbb-4c0f-8fda-594efc81948c" providerId="ADAL" clId="{5A7D7FDB-3D49-462C-A08E-2A790FFD9721}" dt="2025-05-27T12:16:15.559" v="438" actId="1076"/>
        <pc:sldMkLst>
          <pc:docMk/>
          <pc:sldMk cId="1413591957" sldId="745"/>
        </pc:sldMkLst>
        <pc:spChg chg="mod">
          <ac:chgData name="Bhuvanesh" userId="4650cd39-8dbb-4c0f-8fda-594efc81948c" providerId="ADAL" clId="{5A7D7FDB-3D49-462C-A08E-2A790FFD9721}" dt="2025-05-27T11:20:05.800" v="296" actId="20577"/>
          <ac:spMkLst>
            <pc:docMk/>
            <pc:sldMk cId="1413591957" sldId="745"/>
            <ac:spMk id="6" creationId="{D523157B-03C6-E250-12C5-D9E9E6871ABC}"/>
          </ac:spMkLst>
        </pc:spChg>
        <pc:spChg chg="add mod">
          <ac:chgData name="Bhuvanesh" userId="4650cd39-8dbb-4c0f-8fda-594efc81948c" providerId="ADAL" clId="{5A7D7FDB-3D49-462C-A08E-2A790FFD9721}" dt="2025-05-27T12:16:15.559" v="438" actId="1076"/>
          <ac:spMkLst>
            <pc:docMk/>
            <pc:sldMk cId="1413591957" sldId="745"/>
            <ac:spMk id="14" creationId="{6A86C485-C062-90AC-1128-61A6963274D8}"/>
          </ac:spMkLst>
        </pc:spChg>
        <pc:picChg chg="add mod">
          <ac:chgData name="Bhuvanesh" userId="4650cd39-8dbb-4c0f-8fda-594efc81948c" providerId="ADAL" clId="{5A7D7FDB-3D49-462C-A08E-2A790FFD9721}" dt="2025-05-27T12:16:02.732" v="436" actId="1076"/>
          <ac:picMkLst>
            <pc:docMk/>
            <pc:sldMk cId="1413591957" sldId="745"/>
            <ac:picMk id="13" creationId="{2B57A40B-3B58-CC04-6B17-CFC05660D3FC}"/>
          </ac:picMkLst>
        </pc:picChg>
      </pc:sldChg>
      <pc:sldChg chg="addSp delSp modSp mod ord modShow">
        <pc:chgData name="Bhuvanesh" userId="4650cd39-8dbb-4c0f-8fda-594efc81948c" providerId="ADAL" clId="{5A7D7FDB-3D49-462C-A08E-2A790FFD9721}" dt="2025-05-27T12:14:00.726" v="429" actId="1076"/>
        <pc:sldMkLst>
          <pc:docMk/>
          <pc:sldMk cId="3986935394" sldId="746"/>
        </pc:sldMkLst>
        <pc:spChg chg="mod">
          <ac:chgData name="Bhuvanesh" userId="4650cd39-8dbb-4c0f-8fda-594efc81948c" providerId="ADAL" clId="{5A7D7FDB-3D49-462C-A08E-2A790FFD9721}" dt="2025-05-27T11:17:38.065" v="276" actId="20577"/>
          <ac:spMkLst>
            <pc:docMk/>
            <pc:sldMk cId="3986935394" sldId="746"/>
            <ac:spMk id="6" creationId="{89D20286-177F-072D-19C5-931B985AC393}"/>
          </ac:spMkLst>
        </pc:spChg>
        <pc:spChg chg="add mod">
          <ac:chgData name="Bhuvanesh" userId="4650cd39-8dbb-4c0f-8fda-594efc81948c" providerId="ADAL" clId="{5A7D7FDB-3D49-462C-A08E-2A790FFD9721}" dt="2025-05-27T12:14:00.726" v="429" actId="1076"/>
          <ac:spMkLst>
            <pc:docMk/>
            <pc:sldMk cId="3986935394" sldId="746"/>
            <ac:spMk id="14" creationId="{88A4DDA3-26B1-F16C-DD77-C86C58B1DDAA}"/>
          </ac:spMkLst>
        </pc:spChg>
        <pc:picChg chg="add mod">
          <ac:chgData name="Bhuvanesh" userId="4650cd39-8dbb-4c0f-8fda-594efc81948c" providerId="ADAL" clId="{5A7D7FDB-3D49-462C-A08E-2A790FFD9721}" dt="2025-05-27T12:13:44.410" v="426" actId="1076"/>
          <ac:picMkLst>
            <pc:docMk/>
            <pc:sldMk cId="3986935394" sldId="746"/>
            <ac:picMk id="13" creationId="{19F4A05E-986C-001A-8F40-5C5A01D1DE90}"/>
          </ac:picMkLst>
        </pc:picChg>
      </pc:sldChg>
      <pc:sldChg chg="del">
        <pc:chgData name="Bhuvanesh" userId="4650cd39-8dbb-4c0f-8fda-594efc81948c" providerId="ADAL" clId="{5A7D7FDB-3D49-462C-A08E-2A790FFD9721}" dt="2025-05-27T11:22:48.141" v="314" actId="47"/>
        <pc:sldMkLst>
          <pc:docMk/>
          <pc:sldMk cId="1897834172" sldId="747"/>
        </pc:sldMkLst>
      </pc:sldChg>
      <pc:sldChg chg="del">
        <pc:chgData name="Bhuvanesh" userId="4650cd39-8dbb-4c0f-8fda-594efc81948c" providerId="ADAL" clId="{5A7D7FDB-3D49-462C-A08E-2A790FFD9721}" dt="2025-05-27T11:22:49.157" v="315" actId="47"/>
        <pc:sldMkLst>
          <pc:docMk/>
          <pc:sldMk cId="1052135123" sldId="748"/>
        </pc:sldMkLst>
      </pc:sldChg>
      <pc:sldChg chg="modSp del mod">
        <pc:chgData name="Bhuvanesh" userId="4650cd39-8dbb-4c0f-8fda-594efc81948c" providerId="ADAL" clId="{5A7D7FDB-3D49-462C-A08E-2A790FFD9721}" dt="2025-05-27T11:24:23.121" v="319" actId="47"/>
        <pc:sldMkLst>
          <pc:docMk/>
          <pc:sldMk cId="1710056011" sldId="749"/>
        </pc:sldMkLst>
      </pc:sldChg>
      <pc:sldChg chg="del">
        <pc:chgData name="Bhuvanesh" userId="4650cd39-8dbb-4c0f-8fda-594efc81948c" providerId="ADAL" clId="{5A7D7FDB-3D49-462C-A08E-2A790FFD9721}" dt="2025-05-27T08:42:51.722" v="76" actId="47"/>
        <pc:sldMkLst>
          <pc:docMk/>
          <pc:sldMk cId="3757035170" sldId="750"/>
        </pc:sldMkLst>
      </pc:sldChg>
      <pc:sldChg chg="modSp add del mod modShow">
        <pc:chgData name="Bhuvanesh" userId="4650cd39-8dbb-4c0f-8fda-594efc81948c" providerId="ADAL" clId="{5A7D7FDB-3D49-462C-A08E-2A790FFD9721}" dt="2025-05-27T12:27:58.464" v="447" actId="47"/>
        <pc:sldMkLst>
          <pc:docMk/>
          <pc:sldMk cId="1685032712" sldId="752"/>
        </pc:sldMkLst>
      </pc:sldChg>
      <pc:sldChg chg="addSp delSp modSp add mod">
        <pc:chgData name="Bhuvanesh" userId="4650cd39-8dbb-4c0f-8fda-594efc81948c" providerId="ADAL" clId="{5A7D7FDB-3D49-462C-A08E-2A790FFD9721}" dt="2025-05-27T08:49:28.415" v="119" actId="113"/>
        <pc:sldMkLst>
          <pc:docMk/>
          <pc:sldMk cId="813576519" sldId="753"/>
        </pc:sldMkLst>
        <pc:graphicFrameChg chg="mod modGraphic">
          <ac:chgData name="Bhuvanesh" userId="4650cd39-8dbb-4c0f-8fda-594efc81948c" providerId="ADAL" clId="{5A7D7FDB-3D49-462C-A08E-2A790FFD9721}" dt="2025-05-27T08:48:11.715" v="113" actId="20577"/>
          <ac:graphicFrameMkLst>
            <pc:docMk/>
            <pc:sldMk cId="813576519" sldId="753"/>
            <ac:graphicFrameMk id="7" creationId="{90571596-72DD-C747-505A-F2D7D714FF9B}"/>
          </ac:graphicFrameMkLst>
        </pc:graphicFrameChg>
      </pc:sldChg>
      <pc:sldChg chg="addSp delSp modSp add mod ord">
        <pc:chgData name="Bhuvanesh" userId="4650cd39-8dbb-4c0f-8fda-594efc81948c" providerId="ADAL" clId="{5A7D7FDB-3D49-462C-A08E-2A790FFD9721}" dt="2025-05-27T12:18:04.516" v="445" actId="1076"/>
        <pc:sldMkLst>
          <pc:docMk/>
          <pc:sldMk cId="343223005" sldId="754"/>
        </pc:sldMkLst>
        <pc:spChg chg="mod">
          <ac:chgData name="Bhuvanesh" userId="4650cd39-8dbb-4c0f-8fda-594efc81948c" providerId="ADAL" clId="{5A7D7FDB-3D49-462C-A08E-2A790FFD9721}" dt="2025-05-27T12:18:04.516" v="445" actId="1076"/>
          <ac:spMkLst>
            <pc:docMk/>
            <pc:sldMk cId="343223005" sldId="754"/>
            <ac:spMk id="4" creationId="{18FD2350-D365-5D0E-7EB8-E9B3C8FAB755}"/>
          </ac:spMkLst>
        </pc:spChg>
        <pc:spChg chg="mod">
          <ac:chgData name="Bhuvanesh" userId="4650cd39-8dbb-4c0f-8fda-594efc81948c" providerId="ADAL" clId="{5A7D7FDB-3D49-462C-A08E-2A790FFD9721}" dt="2025-05-27T11:10:03.624" v="242" actId="20577"/>
          <ac:spMkLst>
            <pc:docMk/>
            <pc:sldMk cId="343223005" sldId="754"/>
            <ac:spMk id="6" creationId="{C55BB065-40FE-9178-7617-46B660D536F7}"/>
          </ac:spMkLst>
        </pc:spChg>
      </pc:sldChg>
      <pc:sldChg chg="addSp delSp modSp add mod">
        <pc:chgData name="Bhuvanesh" userId="4650cd39-8dbb-4c0f-8fda-594efc81948c" providerId="ADAL" clId="{5A7D7FDB-3D49-462C-A08E-2A790FFD9721}" dt="2025-05-27T12:17:27.945" v="444" actId="1076"/>
        <pc:sldMkLst>
          <pc:docMk/>
          <pc:sldMk cId="4235604817" sldId="7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6</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11/06/2025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614446" y="3910490"/>
            <a:ext cx="7230143" cy="898066"/>
          </a:xfrm>
        </p:spPr>
        <p:txBody>
          <a:bodyPr>
            <a:normAutofit fontScale="90000"/>
          </a:bodyPr>
          <a:lstStyle/>
          <a:p>
            <a:r>
              <a:rPr lang="en-IN" dirty="0"/>
              <a:t>Trench 3 Transaction Score for B Score Model for SIL</a:t>
            </a:r>
            <a:endParaRPr lang="en-US" dirty="0"/>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dirty="0"/>
              <a:t>Presented by:</a:t>
            </a:r>
          </a:p>
          <a:p>
            <a:r>
              <a:rPr lang="en-PH" b="1" dirty="0"/>
              <a:t>Data Science</a:t>
            </a:r>
            <a:endParaRPr lang="en-PH" sz="1800" b="1" spc="20" dirty="0"/>
          </a:p>
          <a:p>
            <a:endParaRPr lang="en-PH" dirty="0"/>
          </a:p>
          <a:p>
            <a:endParaRPr lang="en-PH" sz="2000" dirty="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09</a:t>
            </a:r>
            <a:r>
              <a:rPr lang="en-US" b="1" baseline="30000" dirty="0"/>
              <a:t>th</a:t>
            </a:r>
            <a:r>
              <a:rPr lang="en-US" b="1" dirty="0"/>
              <a:t> June 2025</a:t>
            </a:r>
            <a:endParaRPr lang="en-US" dirty="0"/>
          </a:p>
          <a:p>
            <a:endParaRPr lang="en-US" dirty="0"/>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795DC-72C3-8770-27FD-B8B237DA47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9C10A8-176E-B1FA-7883-865E2330C2B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tx_max_ever_dpd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50F9F7A0-380F-C2B9-A4B6-A6243F5057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2DD5974-A45D-0356-271D-4A67F65B7CFF}"/>
              </a:ext>
            </a:extLst>
          </p:cNvPr>
          <p:cNvSpPr txBox="1">
            <a:spLocks/>
          </p:cNvSpPr>
          <p:nvPr/>
        </p:nvSpPr>
        <p:spPr>
          <a:xfrm>
            <a:off x="9982200" y="6462"/>
            <a:ext cx="1571510"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ea typeface="Univers LT"/>
                <a:cs typeface="Univers LT"/>
              </a:rPr>
              <a:t>3</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89414E4-CAE3-E730-FB34-1C10E3ADA914}"/>
              </a:ext>
            </a:extLst>
          </p:cNvPr>
          <p:cNvSpPr txBox="1"/>
          <p:nvPr/>
        </p:nvSpPr>
        <p:spPr>
          <a:xfrm>
            <a:off x="6494798" y="995871"/>
            <a:ext cx="5336287" cy="830997"/>
          </a:xfrm>
          <a:prstGeom prst="rect">
            <a:avLst/>
          </a:prstGeom>
          <a:noFill/>
        </p:spPr>
        <p:txBody>
          <a:bodyPr wrap="square" rtlCol="0">
            <a:spAutoFit/>
          </a:bodyPr>
          <a:lstStyle/>
          <a:p>
            <a:pPr algn="l">
              <a:spcBef>
                <a:spcPts val="450"/>
              </a:spcBef>
              <a:spcAft>
                <a:spcPts val="750"/>
              </a:spcAft>
              <a:buNone/>
            </a:pPr>
            <a:r>
              <a:rPr lang="en-US" sz="1200" b="1" i="0" dirty="0">
                <a:solidFill>
                  <a:srgbClr val="424242"/>
                </a:solidFill>
                <a:effectLst/>
                <a:latin typeface="Segoe Sans"/>
              </a:rPr>
              <a:t>Maximum Ever Days Past Due in Customer’s Repayment History</a:t>
            </a:r>
            <a:r>
              <a:rPr lang="en-US" sz="1200" b="0" i="0" dirty="0">
                <a:solidFill>
                  <a:srgbClr val="424242"/>
                </a:solidFill>
                <a:effectLst/>
                <a:latin typeface="Segoe Sans"/>
              </a:rPr>
              <a:t>: This feature captures the highest number of days a customer has been past due in their repayment history. The missing indicates that in previous loans the customer has settled without even reaching the first due date.</a:t>
            </a:r>
          </a:p>
        </p:txBody>
      </p:sp>
      <p:sp>
        <p:nvSpPr>
          <p:cNvPr id="12" name="TextBox 11">
            <a:extLst>
              <a:ext uri="{FF2B5EF4-FFF2-40B4-BE49-F238E27FC236}">
                <a16:creationId xmlns:a16="http://schemas.microsoft.com/office/drawing/2014/main" id="{380ACBF2-5D53-024D-2F23-F8AA1B93CA6F}"/>
              </a:ext>
            </a:extLst>
          </p:cNvPr>
          <p:cNvSpPr txBox="1"/>
          <p:nvPr/>
        </p:nvSpPr>
        <p:spPr>
          <a:xfrm>
            <a:off x="7113629" y="2884945"/>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19BD8EBB-7DF8-7846-F933-F9BF773D8C35}"/>
              </a:ext>
            </a:extLst>
          </p:cNvPr>
          <p:cNvPicPr>
            <a:picLocks noChangeAspect="1"/>
          </p:cNvPicPr>
          <p:nvPr/>
        </p:nvPicPr>
        <p:blipFill>
          <a:blip r:embed="rId2"/>
          <a:stretch>
            <a:fillRect/>
          </a:stretch>
        </p:blipFill>
        <p:spPr>
          <a:xfrm>
            <a:off x="817281" y="930779"/>
            <a:ext cx="4549478" cy="1219200"/>
          </a:xfrm>
          <a:prstGeom prst="rect">
            <a:avLst/>
          </a:prstGeom>
        </p:spPr>
      </p:pic>
      <p:pic>
        <p:nvPicPr>
          <p:cNvPr id="13" name="Picture 12">
            <a:extLst>
              <a:ext uri="{FF2B5EF4-FFF2-40B4-BE49-F238E27FC236}">
                <a16:creationId xmlns:a16="http://schemas.microsoft.com/office/drawing/2014/main" id="{85200F3A-6B53-827E-B124-BC9D4655DEFE}"/>
              </a:ext>
            </a:extLst>
          </p:cNvPr>
          <p:cNvPicPr>
            <a:picLocks noChangeAspect="1"/>
          </p:cNvPicPr>
          <p:nvPr/>
        </p:nvPicPr>
        <p:blipFill>
          <a:blip r:embed="rId3"/>
          <a:stretch>
            <a:fillRect/>
          </a:stretch>
        </p:blipFill>
        <p:spPr>
          <a:xfrm>
            <a:off x="744676" y="2428562"/>
            <a:ext cx="5673449" cy="4110350"/>
          </a:xfrm>
          <a:prstGeom prst="rect">
            <a:avLst/>
          </a:prstGeom>
        </p:spPr>
      </p:pic>
      <p:pic>
        <p:nvPicPr>
          <p:cNvPr id="7" name="Picture 6">
            <a:extLst>
              <a:ext uri="{FF2B5EF4-FFF2-40B4-BE49-F238E27FC236}">
                <a16:creationId xmlns:a16="http://schemas.microsoft.com/office/drawing/2014/main" id="{B65545E5-F6F1-1FA4-9FE4-21ED2B26F2E5}"/>
              </a:ext>
            </a:extLst>
          </p:cNvPr>
          <p:cNvPicPr>
            <a:picLocks noChangeAspect="1"/>
          </p:cNvPicPr>
          <p:nvPr/>
        </p:nvPicPr>
        <p:blipFill>
          <a:blip r:embed="rId4"/>
          <a:stretch>
            <a:fillRect/>
          </a:stretch>
        </p:blipFill>
        <p:spPr>
          <a:xfrm>
            <a:off x="7181995" y="3167685"/>
            <a:ext cx="4517198" cy="2472540"/>
          </a:xfrm>
          <a:prstGeom prst="rect">
            <a:avLst/>
          </a:prstGeom>
        </p:spPr>
      </p:pic>
    </p:spTree>
    <p:extLst>
      <p:ext uri="{BB962C8B-B14F-4D97-AF65-F5344CB8AC3E}">
        <p14:creationId xmlns:p14="http://schemas.microsoft.com/office/powerpoint/2010/main" val="378626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6BC2F-3942-54D9-EB49-6808C39DBD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735DD1-095F-1CE9-887E-B7ADBECD8E32}"/>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first_applied_loan_tenor</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0D53B05A-BE8C-7D19-94CF-2331B8DF1F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C3E98BF6-8D8F-9C73-FFF3-17916451B5D0}"/>
              </a:ext>
            </a:extLst>
          </p:cNvPr>
          <p:cNvSpPr txBox="1">
            <a:spLocks/>
          </p:cNvSpPr>
          <p:nvPr/>
        </p:nvSpPr>
        <p:spPr>
          <a:xfrm>
            <a:off x="9982200" y="6462"/>
            <a:ext cx="1571510"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4</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5930E04B-5C8C-CD59-B85E-7787E525C255}"/>
              </a:ext>
            </a:extLst>
          </p:cNvPr>
          <p:cNvSpPr txBox="1"/>
          <p:nvPr/>
        </p:nvSpPr>
        <p:spPr>
          <a:xfrm>
            <a:off x="6494798" y="995871"/>
            <a:ext cx="5336287" cy="461665"/>
          </a:xfrm>
          <a:prstGeom prst="rect">
            <a:avLst/>
          </a:prstGeom>
          <a:noFill/>
        </p:spPr>
        <p:txBody>
          <a:bodyPr wrap="square" rtlCol="0">
            <a:spAutoFit/>
          </a:bodyPr>
          <a:lstStyle/>
          <a:p>
            <a:pPr>
              <a:spcBef>
                <a:spcPts val="450"/>
              </a:spcBef>
              <a:spcAft>
                <a:spcPts val="750"/>
              </a:spcAft>
            </a:pPr>
            <a:r>
              <a:rPr lang="en-US" sz="1200" dirty="0">
                <a:solidFill>
                  <a:srgbClr val="424242"/>
                </a:solidFill>
                <a:latin typeface="Segoe Sans"/>
              </a:rPr>
              <a:t>This feature represents the tenor (duration) of the very first loan application made by the customer.</a:t>
            </a:r>
            <a:endParaRPr lang="en-US" sz="1200" b="0" i="0" dirty="0">
              <a:solidFill>
                <a:srgbClr val="424242"/>
              </a:solidFill>
              <a:effectLst/>
              <a:latin typeface="Segoe Sans"/>
            </a:endParaRPr>
          </a:p>
        </p:txBody>
      </p:sp>
      <p:sp>
        <p:nvSpPr>
          <p:cNvPr id="12" name="TextBox 11">
            <a:extLst>
              <a:ext uri="{FF2B5EF4-FFF2-40B4-BE49-F238E27FC236}">
                <a16:creationId xmlns:a16="http://schemas.microsoft.com/office/drawing/2014/main" id="{13C77DC2-0B3C-89E5-53F4-A8EA2BD6772A}"/>
              </a:ext>
            </a:extLst>
          </p:cNvPr>
          <p:cNvSpPr txBox="1"/>
          <p:nvPr/>
        </p:nvSpPr>
        <p:spPr>
          <a:xfrm>
            <a:off x="7113629" y="2884945"/>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9" name="Picture 8">
            <a:extLst>
              <a:ext uri="{FF2B5EF4-FFF2-40B4-BE49-F238E27FC236}">
                <a16:creationId xmlns:a16="http://schemas.microsoft.com/office/drawing/2014/main" id="{B4FB1472-1B3B-EF43-1881-8757C7B6B6D6}"/>
              </a:ext>
            </a:extLst>
          </p:cNvPr>
          <p:cNvPicPr>
            <a:picLocks noChangeAspect="1"/>
          </p:cNvPicPr>
          <p:nvPr/>
        </p:nvPicPr>
        <p:blipFill>
          <a:blip r:embed="rId2"/>
          <a:stretch>
            <a:fillRect/>
          </a:stretch>
        </p:blipFill>
        <p:spPr>
          <a:xfrm>
            <a:off x="573235" y="1081132"/>
            <a:ext cx="4605516" cy="1619250"/>
          </a:xfrm>
          <a:prstGeom prst="rect">
            <a:avLst/>
          </a:prstGeom>
        </p:spPr>
      </p:pic>
      <p:pic>
        <p:nvPicPr>
          <p:cNvPr id="11" name="Picture 10">
            <a:extLst>
              <a:ext uri="{FF2B5EF4-FFF2-40B4-BE49-F238E27FC236}">
                <a16:creationId xmlns:a16="http://schemas.microsoft.com/office/drawing/2014/main" id="{DC760D78-36DA-EDF9-58DC-06052E9EDA16}"/>
              </a:ext>
            </a:extLst>
          </p:cNvPr>
          <p:cNvPicPr>
            <a:picLocks noChangeAspect="1"/>
          </p:cNvPicPr>
          <p:nvPr/>
        </p:nvPicPr>
        <p:blipFill>
          <a:blip r:embed="rId3"/>
          <a:stretch>
            <a:fillRect/>
          </a:stretch>
        </p:blipFill>
        <p:spPr>
          <a:xfrm>
            <a:off x="573235" y="2947099"/>
            <a:ext cx="5819019" cy="3359759"/>
          </a:xfrm>
          <a:prstGeom prst="rect">
            <a:avLst/>
          </a:prstGeom>
        </p:spPr>
      </p:pic>
      <p:pic>
        <p:nvPicPr>
          <p:cNvPr id="16" name="Picture 15">
            <a:extLst>
              <a:ext uri="{FF2B5EF4-FFF2-40B4-BE49-F238E27FC236}">
                <a16:creationId xmlns:a16="http://schemas.microsoft.com/office/drawing/2014/main" id="{39CBFF3B-9DB1-F746-1F66-BFB6A11FA7C7}"/>
              </a:ext>
            </a:extLst>
          </p:cNvPr>
          <p:cNvPicPr>
            <a:picLocks noChangeAspect="1"/>
          </p:cNvPicPr>
          <p:nvPr/>
        </p:nvPicPr>
        <p:blipFill>
          <a:blip r:embed="rId4"/>
          <a:stretch>
            <a:fillRect/>
          </a:stretch>
        </p:blipFill>
        <p:spPr>
          <a:xfrm>
            <a:off x="7204104" y="3161944"/>
            <a:ext cx="4221419" cy="2341548"/>
          </a:xfrm>
          <a:prstGeom prst="rect">
            <a:avLst/>
          </a:prstGeom>
        </p:spPr>
      </p:pic>
    </p:spTree>
    <p:extLst>
      <p:ext uri="{BB962C8B-B14F-4D97-AF65-F5344CB8AC3E}">
        <p14:creationId xmlns:p14="http://schemas.microsoft.com/office/powerpoint/2010/main" val="133020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014D6-3A58-A286-FBE5-9F17D354DF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3D2310-D116-9ADB-00A1-3F82717DEDC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tx_cnt_installments_paid_tot_with_dpd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93EF7EF-991B-EA0E-35D6-399956D680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C1029E5-544D-52E3-A21B-D712A5CDB033}"/>
              </a:ext>
            </a:extLst>
          </p:cNvPr>
          <p:cNvSpPr txBox="1">
            <a:spLocks/>
          </p:cNvSpPr>
          <p:nvPr/>
        </p:nvSpPr>
        <p:spPr>
          <a:xfrm>
            <a:off x="9982200" y="6462"/>
            <a:ext cx="1635543"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5</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43053AC9-FD27-3705-46AE-E0703F32E016}"/>
              </a:ext>
            </a:extLst>
          </p:cNvPr>
          <p:cNvSpPr txBox="1"/>
          <p:nvPr/>
        </p:nvSpPr>
        <p:spPr>
          <a:xfrm>
            <a:off x="6030538" y="867079"/>
            <a:ext cx="5696242" cy="738664"/>
          </a:xfrm>
          <a:prstGeom prst="rect">
            <a:avLst/>
          </a:prstGeom>
          <a:noFill/>
        </p:spPr>
        <p:txBody>
          <a:bodyPr wrap="square" rtlCol="0">
            <a:spAutoFit/>
          </a:bodyPr>
          <a:lstStyle/>
          <a:p>
            <a:r>
              <a:rPr lang="en-US" sz="1400" b="1" i="1" dirty="0">
                <a:solidFill>
                  <a:srgbClr val="424242"/>
                </a:solidFill>
                <a:effectLst/>
                <a:latin typeface="Segoe Sans"/>
              </a:rPr>
              <a:t>Total Installments Paid by Customer with Some Days Past Due</a:t>
            </a:r>
            <a:r>
              <a:rPr lang="en-US" sz="1400" b="0" i="0" dirty="0">
                <a:solidFill>
                  <a:srgbClr val="424242"/>
                </a:solidFill>
                <a:effectLst/>
                <a:latin typeface="Segoe Sans"/>
              </a:rPr>
              <a:t>: This feature captures the total number of installments paid by the customer that were past due by a few days.</a:t>
            </a:r>
            <a:endParaRPr lang="en-IN" sz="1300" dirty="0"/>
          </a:p>
        </p:txBody>
      </p:sp>
      <p:pic>
        <p:nvPicPr>
          <p:cNvPr id="12" name="Picture 11">
            <a:extLst>
              <a:ext uri="{FF2B5EF4-FFF2-40B4-BE49-F238E27FC236}">
                <a16:creationId xmlns:a16="http://schemas.microsoft.com/office/drawing/2014/main" id="{DC358A7A-57AB-7BB7-F5FD-4AB6A37CF94D}"/>
              </a:ext>
            </a:extLst>
          </p:cNvPr>
          <p:cNvPicPr>
            <a:picLocks noChangeAspect="1"/>
          </p:cNvPicPr>
          <p:nvPr/>
        </p:nvPicPr>
        <p:blipFill>
          <a:blip r:embed="rId2"/>
          <a:stretch>
            <a:fillRect/>
          </a:stretch>
        </p:blipFill>
        <p:spPr>
          <a:xfrm>
            <a:off x="6679138" y="2978827"/>
            <a:ext cx="5151947" cy="2444739"/>
          </a:xfrm>
          <a:prstGeom prst="rect">
            <a:avLst/>
          </a:prstGeom>
        </p:spPr>
      </p:pic>
      <p:sp>
        <p:nvSpPr>
          <p:cNvPr id="13" name="TextBox 12">
            <a:extLst>
              <a:ext uri="{FF2B5EF4-FFF2-40B4-BE49-F238E27FC236}">
                <a16:creationId xmlns:a16="http://schemas.microsoft.com/office/drawing/2014/main" id="{63010724-E995-AC36-43C9-CD1BD8082C4B}"/>
              </a:ext>
            </a:extLst>
          </p:cNvPr>
          <p:cNvSpPr txBox="1"/>
          <p:nvPr/>
        </p:nvSpPr>
        <p:spPr>
          <a:xfrm>
            <a:off x="6777528" y="2701828"/>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521A8690-4764-AC67-9BBE-9F32BE95EB45}"/>
              </a:ext>
            </a:extLst>
          </p:cNvPr>
          <p:cNvPicPr>
            <a:picLocks noChangeAspect="1"/>
          </p:cNvPicPr>
          <p:nvPr/>
        </p:nvPicPr>
        <p:blipFill>
          <a:blip r:embed="rId3"/>
          <a:stretch>
            <a:fillRect/>
          </a:stretch>
        </p:blipFill>
        <p:spPr>
          <a:xfrm>
            <a:off x="627315" y="940371"/>
            <a:ext cx="4476750" cy="1066800"/>
          </a:xfrm>
          <a:prstGeom prst="rect">
            <a:avLst/>
          </a:prstGeom>
        </p:spPr>
      </p:pic>
      <p:pic>
        <p:nvPicPr>
          <p:cNvPr id="11" name="Picture 10">
            <a:extLst>
              <a:ext uri="{FF2B5EF4-FFF2-40B4-BE49-F238E27FC236}">
                <a16:creationId xmlns:a16="http://schemas.microsoft.com/office/drawing/2014/main" id="{E537639C-14F4-5C61-EBA1-37FFCEB9149A}"/>
              </a:ext>
            </a:extLst>
          </p:cNvPr>
          <p:cNvPicPr>
            <a:picLocks noChangeAspect="1"/>
          </p:cNvPicPr>
          <p:nvPr/>
        </p:nvPicPr>
        <p:blipFill>
          <a:blip r:embed="rId4"/>
          <a:stretch>
            <a:fillRect/>
          </a:stretch>
        </p:blipFill>
        <p:spPr>
          <a:xfrm>
            <a:off x="474592" y="2307364"/>
            <a:ext cx="5968938" cy="4048986"/>
          </a:xfrm>
          <a:prstGeom prst="rect">
            <a:avLst/>
          </a:prstGeom>
        </p:spPr>
      </p:pic>
    </p:spTree>
    <p:extLst>
      <p:ext uri="{BB962C8B-B14F-4D97-AF65-F5344CB8AC3E}">
        <p14:creationId xmlns:p14="http://schemas.microsoft.com/office/powerpoint/2010/main" val="79876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3B5A8-CFEB-077B-62FB-541E041D0D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4EF799-50CA-5749-9C9F-775CAD82150A}"/>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tx_first_product_bin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409CCDB-0307-497C-B592-2AB922F19B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C55BB065-40FE-9178-7617-46B660D536F7}"/>
              </a:ext>
            </a:extLst>
          </p:cNvPr>
          <p:cNvSpPr txBox="1">
            <a:spLocks/>
          </p:cNvSpPr>
          <p:nvPr/>
        </p:nvSpPr>
        <p:spPr>
          <a:xfrm>
            <a:off x="9982200" y="6462"/>
            <a:ext cx="1705980"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6</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8FD2350-D365-5D0E-7EB8-E9B3C8FAB755}"/>
              </a:ext>
            </a:extLst>
          </p:cNvPr>
          <p:cNvSpPr txBox="1"/>
          <p:nvPr/>
        </p:nvSpPr>
        <p:spPr>
          <a:xfrm>
            <a:off x="6188950" y="1008677"/>
            <a:ext cx="5820567" cy="1795363"/>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Segoe Sans"/>
              </a:rPr>
              <a:t>First Product Selected by Customer</a:t>
            </a:r>
            <a:r>
              <a:rPr lang="en-US" sz="1200" b="0" i="0" dirty="0">
                <a:solidFill>
                  <a:srgbClr val="424242"/>
                </a:solidFill>
                <a:effectLst/>
                <a:latin typeface="Segoe Sans"/>
              </a:rPr>
              <a:t>: This feature represents the initial product chosen by the customer and is a simplified version of the original feature.</a:t>
            </a:r>
          </a:p>
          <a:p>
            <a:pPr algn="l">
              <a:spcAft>
                <a:spcPts val="600"/>
              </a:spcAft>
              <a:buFont typeface="Arial" panose="020B0604020202020204" pitchFamily="34" charset="0"/>
              <a:buChar char="•"/>
            </a:pPr>
            <a:r>
              <a:rPr lang="en-US" sz="1200" b="1" i="1" dirty="0">
                <a:solidFill>
                  <a:srgbClr val="424242"/>
                </a:solidFill>
                <a:effectLst/>
                <a:latin typeface="Segoe Sans"/>
              </a:rPr>
              <a:t>Loan-Cash</a:t>
            </a:r>
            <a:r>
              <a:rPr lang="en-US" sz="1200" b="0" i="0" dirty="0">
                <a:solidFill>
                  <a:srgbClr val="424242"/>
                </a:solidFill>
                <a:effectLst/>
                <a:latin typeface="Segoe Sans"/>
              </a:rPr>
              <a:t>: Quick loans without Value-Added Services (VAS).</a:t>
            </a:r>
          </a:p>
          <a:p>
            <a:pPr algn="l">
              <a:spcAft>
                <a:spcPts val="600"/>
              </a:spcAft>
              <a:buFont typeface="Arial" panose="020B0604020202020204" pitchFamily="34" charset="0"/>
              <a:buChar char="•"/>
            </a:pPr>
            <a:r>
              <a:rPr lang="en-US" sz="1200" b="1" i="1" dirty="0">
                <a:solidFill>
                  <a:srgbClr val="424242"/>
                </a:solidFill>
                <a:effectLst/>
                <a:latin typeface="Segoe Sans"/>
              </a:rPr>
              <a:t>Loan-SIL</a:t>
            </a:r>
            <a:r>
              <a:rPr lang="en-US" sz="1200" b="0" i="0" dirty="0">
                <a:solidFill>
                  <a:srgbClr val="424242"/>
                </a:solidFill>
                <a:effectLst/>
                <a:latin typeface="Segoe Sans"/>
              </a:rPr>
              <a:t>: Shop installment loans without VAS.</a:t>
            </a:r>
          </a:p>
          <a:p>
            <a:pPr algn="l">
              <a:spcAft>
                <a:spcPts val="600"/>
              </a:spcAft>
              <a:buFont typeface="Arial" panose="020B0604020202020204" pitchFamily="34" charset="0"/>
              <a:buChar char="•"/>
            </a:pPr>
            <a:r>
              <a:rPr lang="en-US" sz="1200" b="1" i="1" dirty="0">
                <a:solidFill>
                  <a:srgbClr val="424242"/>
                </a:solidFill>
                <a:effectLst/>
                <a:latin typeface="Segoe Sans"/>
              </a:rPr>
              <a:t>Loan-VAS</a:t>
            </a:r>
            <a:r>
              <a:rPr lang="en-US" sz="1200" b="0" i="0" dirty="0">
                <a:solidFill>
                  <a:srgbClr val="424242"/>
                </a:solidFill>
                <a:effectLst/>
                <a:latin typeface="Segoe Sans"/>
              </a:rPr>
              <a:t>: Any type of loan that includes VAS.</a:t>
            </a:r>
          </a:p>
          <a:p>
            <a:pPr algn="l">
              <a:spcAft>
                <a:spcPts val="600"/>
              </a:spcAft>
              <a:buFont typeface="Arial" panose="020B0604020202020204" pitchFamily="34" charset="0"/>
              <a:buChar char="•"/>
            </a:pPr>
            <a:r>
              <a:rPr lang="en-US" sz="1200" b="1" i="1" dirty="0">
                <a:solidFill>
                  <a:srgbClr val="424242"/>
                </a:solidFill>
                <a:effectLst/>
                <a:latin typeface="Segoe Sans"/>
              </a:rPr>
              <a:t>Savings</a:t>
            </a:r>
            <a:r>
              <a:rPr lang="en-US" sz="1200" b="0" i="0" dirty="0">
                <a:solidFill>
                  <a:srgbClr val="424242"/>
                </a:solidFill>
                <a:effectLst/>
                <a:latin typeface="Segoe Sans"/>
              </a:rPr>
              <a:t>: Indicates that the first product selected was a savings product.</a:t>
            </a:r>
          </a:p>
          <a:p>
            <a:endParaRPr lang="en-IN" sz="1200" dirty="0"/>
          </a:p>
        </p:txBody>
      </p:sp>
      <p:pic>
        <p:nvPicPr>
          <p:cNvPr id="7" name="Picture 6">
            <a:extLst>
              <a:ext uri="{FF2B5EF4-FFF2-40B4-BE49-F238E27FC236}">
                <a16:creationId xmlns:a16="http://schemas.microsoft.com/office/drawing/2014/main" id="{1B0172B5-B85F-E390-D50F-9BBDB9588BAE}"/>
              </a:ext>
            </a:extLst>
          </p:cNvPr>
          <p:cNvPicPr>
            <a:picLocks noChangeAspect="1"/>
          </p:cNvPicPr>
          <p:nvPr/>
        </p:nvPicPr>
        <p:blipFill>
          <a:blip r:embed="rId2"/>
          <a:stretch>
            <a:fillRect/>
          </a:stretch>
        </p:blipFill>
        <p:spPr>
          <a:xfrm>
            <a:off x="6264778" y="3429000"/>
            <a:ext cx="5029200" cy="1419225"/>
          </a:xfrm>
          <a:prstGeom prst="rect">
            <a:avLst/>
          </a:prstGeom>
        </p:spPr>
      </p:pic>
      <p:pic>
        <p:nvPicPr>
          <p:cNvPr id="10" name="Picture 9">
            <a:extLst>
              <a:ext uri="{FF2B5EF4-FFF2-40B4-BE49-F238E27FC236}">
                <a16:creationId xmlns:a16="http://schemas.microsoft.com/office/drawing/2014/main" id="{FB966BB0-835C-7073-4B97-29DB3E9EBF79}"/>
              </a:ext>
            </a:extLst>
          </p:cNvPr>
          <p:cNvPicPr>
            <a:picLocks noChangeAspect="1"/>
          </p:cNvPicPr>
          <p:nvPr/>
        </p:nvPicPr>
        <p:blipFill>
          <a:blip r:embed="rId3"/>
          <a:stretch>
            <a:fillRect/>
          </a:stretch>
        </p:blipFill>
        <p:spPr>
          <a:xfrm>
            <a:off x="535676" y="1008677"/>
            <a:ext cx="5331726" cy="4869382"/>
          </a:xfrm>
          <a:prstGeom prst="rect">
            <a:avLst/>
          </a:prstGeom>
        </p:spPr>
      </p:pic>
    </p:spTree>
    <p:extLst>
      <p:ext uri="{BB962C8B-B14F-4D97-AF65-F5344CB8AC3E}">
        <p14:creationId xmlns:p14="http://schemas.microsoft.com/office/powerpoint/2010/main" val="3432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69DB1-AEB7-E1AF-0C6E-D3CB9AF510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2AFCC-8DA3-394D-5B5F-F0C2CDF49D6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tx_min_age_completed_loans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DA4BD1EA-ED87-8744-6376-6FBBAFE1E2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7703EF9-BD93-9AED-09D7-F53495C995C4}"/>
              </a:ext>
            </a:extLst>
          </p:cNvPr>
          <p:cNvSpPr txBox="1">
            <a:spLocks/>
          </p:cNvSpPr>
          <p:nvPr/>
        </p:nvSpPr>
        <p:spPr>
          <a:xfrm>
            <a:off x="9982200" y="6462"/>
            <a:ext cx="164194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7</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C81BA62E-7D43-5C03-3D08-C1D60FF2C075}"/>
              </a:ext>
            </a:extLst>
          </p:cNvPr>
          <p:cNvSpPr txBox="1"/>
          <p:nvPr/>
        </p:nvSpPr>
        <p:spPr>
          <a:xfrm>
            <a:off x="6906127" y="1134660"/>
            <a:ext cx="4210297" cy="646331"/>
          </a:xfrm>
          <a:prstGeom prst="rect">
            <a:avLst/>
          </a:prstGeom>
          <a:noFill/>
        </p:spPr>
        <p:txBody>
          <a:bodyPr wrap="square" rtlCol="0">
            <a:spAutoFit/>
          </a:bodyPr>
          <a:lstStyle/>
          <a:p>
            <a:r>
              <a:rPr lang="en-US" sz="1200" b="1" i="1" dirty="0">
                <a:solidFill>
                  <a:srgbClr val="424242"/>
                </a:solidFill>
                <a:effectLst/>
                <a:latin typeface="Segoe Sans"/>
              </a:rPr>
              <a:t>Minimum Age of Completed Loans</a:t>
            </a:r>
            <a:r>
              <a:rPr lang="en-US" sz="1200" b="0" i="0" dirty="0">
                <a:solidFill>
                  <a:srgbClr val="424242"/>
                </a:solidFill>
                <a:effectLst/>
                <a:latin typeface="Segoe Sans"/>
              </a:rPr>
              <a:t>: This feature captures the shortest duration from the start to the completion of loans in the customer's history.</a:t>
            </a:r>
            <a:endParaRPr lang="en-IN" sz="1200" dirty="0"/>
          </a:p>
        </p:txBody>
      </p:sp>
      <p:sp>
        <p:nvSpPr>
          <p:cNvPr id="14" name="TextBox 13">
            <a:extLst>
              <a:ext uri="{FF2B5EF4-FFF2-40B4-BE49-F238E27FC236}">
                <a16:creationId xmlns:a16="http://schemas.microsoft.com/office/drawing/2014/main" id="{7205F1C3-61A6-82E9-36AD-7E1587EEA18B}"/>
              </a:ext>
            </a:extLst>
          </p:cNvPr>
          <p:cNvSpPr txBox="1"/>
          <p:nvPr/>
        </p:nvSpPr>
        <p:spPr>
          <a:xfrm>
            <a:off x="7008264" y="2832597"/>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9" name="Picture 8">
            <a:extLst>
              <a:ext uri="{FF2B5EF4-FFF2-40B4-BE49-F238E27FC236}">
                <a16:creationId xmlns:a16="http://schemas.microsoft.com/office/drawing/2014/main" id="{4AE5FBEC-FC73-AE5B-6B09-D97BDDA6D725}"/>
              </a:ext>
            </a:extLst>
          </p:cNvPr>
          <p:cNvPicPr>
            <a:picLocks noChangeAspect="1"/>
          </p:cNvPicPr>
          <p:nvPr/>
        </p:nvPicPr>
        <p:blipFill>
          <a:blip r:embed="rId2"/>
          <a:stretch>
            <a:fillRect/>
          </a:stretch>
        </p:blipFill>
        <p:spPr>
          <a:xfrm>
            <a:off x="555165" y="1076141"/>
            <a:ext cx="4467225" cy="1409700"/>
          </a:xfrm>
          <a:prstGeom prst="rect">
            <a:avLst/>
          </a:prstGeom>
        </p:spPr>
      </p:pic>
      <p:pic>
        <p:nvPicPr>
          <p:cNvPr id="12" name="Picture 11">
            <a:extLst>
              <a:ext uri="{FF2B5EF4-FFF2-40B4-BE49-F238E27FC236}">
                <a16:creationId xmlns:a16="http://schemas.microsoft.com/office/drawing/2014/main" id="{66687004-87BF-51C4-4167-117100D36DF6}"/>
              </a:ext>
            </a:extLst>
          </p:cNvPr>
          <p:cNvPicPr>
            <a:picLocks noChangeAspect="1"/>
          </p:cNvPicPr>
          <p:nvPr/>
        </p:nvPicPr>
        <p:blipFill>
          <a:blip r:embed="rId3"/>
          <a:stretch>
            <a:fillRect/>
          </a:stretch>
        </p:blipFill>
        <p:spPr>
          <a:xfrm>
            <a:off x="555164" y="2649196"/>
            <a:ext cx="5540836" cy="3707154"/>
          </a:xfrm>
          <a:prstGeom prst="rect">
            <a:avLst/>
          </a:prstGeom>
        </p:spPr>
      </p:pic>
      <p:pic>
        <p:nvPicPr>
          <p:cNvPr id="13" name="Picture 12">
            <a:extLst>
              <a:ext uri="{FF2B5EF4-FFF2-40B4-BE49-F238E27FC236}">
                <a16:creationId xmlns:a16="http://schemas.microsoft.com/office/drawing/2014/main" id="{4EF1135A-30E2-763A-BC88-C5F0D12D24AE}"/>
              </a:ext>
            </a:extLst>
          </p:cNvPr>
          <p:cNvPicPr>
            <a:picLocks noChangeAspect="1"/>
          </p:cNvPicPr>
          <p:nvPr/>
        </p:nvPicPr>
        <p:blipFill>
          <a:blip r:embed="rId4"/>
          <a:stretch>
            <a:fillRect/>
          </a:stretch>
        </p:blipFill>
        <p:spPr>
          <a:xfrm>
            <a:off x="7008264" y="3109596"/>
            <a:ext cx="4433613" cy="2501479"/>
          </a:xfrm>
          <a:prstGeom prst="rect">
            <a:avLst/>
          </a:prstGeom>
        </p:spPr>
      </p:pic>
    </p:spTree>
    <p:extLst>
      <p:ext uri="{BB962C8B-B14F-4D97-AF65-F5344CB8AC3E}">
        <p14:creationId xmlns:p14="http://schemas.microsoft.com/office/powerpoint/2010/main" val="366888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tx_amt_cash_in_total</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6462"/>
            <a:ext cx="169317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rPr>
              <a:t>8</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FE52A3E-B2E4-EC77-D8DC-ED1E183A3DFF}"/>
              </a:ext>
            </a:extLst>
          </p:cNvPr>
          <p:cNvSpPr txBox="1"/>
          <p:nvPr/>
        </p:nvSpPr>
        <p:spPr>
          <a:xfrm>
            <a:off x="6992104" y="1106031"/>
            <a:ext cx="4709409" cy="1600438"/>
          </a:xfrm>
          <a:prstGeom prst="rect">
            <a:avLst/>
          </a:prstGeom>
          <a:noFill/>
        </p:spPr>
        <p:txBody>
          <a:bodyPr wrap="square" rtlCol="0">
            <a:spAutoFit/>
          </a:bodyPr>
          <a:lstStyle/>
          <a:p>
            <a:pPr algn="just"/>
            <a:r>
              <a:rPr lang="en-US" sz="1400" b="1" i="1" dirty="0">
                <a:solidFill>
                  <a:srgbClr val="424242"/>
                </a:solidFill>
                <a:effectLst/>
                <a:latin typeface="Segoe Sans"/>
              </a:rPr>
              <a:t>Total Cash Transactions</a:t>
            </a:r>
            <a:r>
              <a:rPr lang="en-US" sz="1400" b="0" i="0" dirty="0">
                <a:solidFill>
                  <a:srgbClr val="424242"/>
                </a:solidFill>
                <a:effectLst/>
                <a:latin typeface="Segoe Sans"/>
              </a:rPr>
              <a:t>: This metric represents the cumulative amount of cash transactions credited to customer accounts up to the observation date. It specifically excludes any loan amounts received by the customer. The transactions considered include transfers from Tonik to Tonik accounts as well as transfers from other banks to Tonik accounts.</a:t>
            </a:r>
            <a:endParaRPr lang="en-IN" sz="1300" dirty="0"/>
          </a:p>
        </p:txBody>
      </p:sp>
      <p:sp>
        <p:nvSpPr>
          <p:cNvPr id="12" name="TextBox 11">
            <a:extLst>
              <a:ext uri="{FF2B5EF4-FFF2-40B4-BE49-F238E27FC236}">
                <a16:creationId xmlns:a16="http://schemas.microsoft.com/office/drawing/2014/main" id="{5C3F72E9-C669-3D87-E213-61789A534A35}"/>
              </a:ext>
            </a:extLst>
          </p:cNvPr>
          <p:cNvSpPr txBox="1"/>
          <p:nvPr/>
        </p:nvSpPr>
        <p:spPr>
          <a:xfrm>
            <a:off x="7489644" y="3089553"/>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9C1CE1FD-49CC-C310-952B-053465688009}"/>
              </a:ext>
            </a:extLst>
          </p:cNvPr>
          <p:cNvPicPr>
            <a:picLocks noChangeAspect="1"/>
          </p:cNvPicPr>
          <p:nvPr/>
        </p:nvPicPr>
        <p:blipFill>
          <a:blip r:embed="rId2"/>
          <a:stretch>
            <a:fillRect/>
          </a:stretch>
        </p:blipFill>
        <p:spPr>
          <a:xfrm>
            <a:off x="866502" y="975104"/>
            <a:ext cx="4895850" cy="1590675"/>
          </a:xfrm>
          <a:prstGeom prst="rect">
            <a:avLst/>
          </a:prstGeom>
        </p:spPr>
      </p:pic>
      <p:pic>
        <p:nvPicPr>
          <p:cNvPr id="13" name="Picture 12">
            <a:extLst>
              <a:ext uri="{FF2B5EF4-FFF2-40B4-BE49-F238E27FC236}">
                <a16:creationId xmlns:a16="http://schemas.microsoft.com/office/drawing/2014/main" id="{0DBB4299-CE03-BE77-866A-66D01165CA48}"/>
              </a:ext>
            </a:extLst>
          </p:cNvPr>
          <p:cNvPicPr>
            <a:picLocks noChangeAspect="1"/>
          </p:cNvPicPr>
          <p:nvPr/>
        </p:nvPicPr>
        <p:blipFill>
          <a:blip r:embed="rId3"/>
          <a:stretch>
            <a:fillRect/>
          </a:stretch>
        </p:blipFill>
        <p:spPr>
          <a:xfrm>
            <a:off x="774313" y="2774835"/>
            <a:ext cx="5857223" cy="3472139"/>
          </a:xfrm>
          <a:prstGeom prst="rect">
            <a:avLst/>
          </a:prstGeom>
        </p:spPr>
      </p:pic>
      <p:pic>
        <p:nvPicPr>
          <p:cNvPr id="5" name="Picture 4">
            <a:extLst>
              <a:ext uri="{FF2B5EF4-FFF2-40B4-BE49-F238E27FC236}">
                <a16:creationId xmlns:a16="http://schemas.microsoft.com/office/drawing/2014/main" id="{E0543DDF-5AF3-5923-9AAA-8BC4B02CFEF0}"/>
              </a:ext>
            </a:extLst>
          </p:cNvPr>
          <p:cNvPicPr>
            <a:picLocks noChangeAspect="1"/>
          </p:cNvPicPr>
          <p:nvPr/>
        </p:nvPicPr>
        <p:blipFill>
          <a:blip r:embed="rId4"/>
          <a:stretch>
            <a:fillRect/>
          </a:stretch>
        </p:blipFill>
        <p:spPr>
          <a:xfrm>
            <a:off x="7489644" y="3366552"/>
            <a:ext cx="4064270" cy="2587239"/>
          </a:xfrm>
          <a:prstGeom prst="rect">
            <a:avLst/>
          </a:prstGeom>
        </p:spPr>
      </p:pic>
    </p:spTree>
    <p:extLst>
      <p:ext uri="{BB962C8B-B14F-4D97-AF65-F5344CB8AC3E}">
        <p14:creationId xmlns:p14="http://schemas.microsoft.com/office/powerpoint/2010/main" val="133081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200204" y="-51822"/>
            <a:ext cx="11496821" cy="653691"/>
          </a:xfrm>
        </p:spPr>
        <p:txBody>
          <a:bodyPr vert="horz" lIns="91440" tIns="45720" rIns="91440" bIns="45720" rtlCol="0" anchor="b">
            <a:normAutofit fontScale="90000"/>
          </a:bodyPr>
          <a:lstStyle/>
          <a:p>
            <a:pPr>
              <a:lnSpc>
                <a:spcPct val="150000"/>
              </a:lnSpc>
            </a:pPr>
            <a:r>
              <a:rPr lang="en-US" sz="2800" dirty="0" err="1"/>
              <a:t>cnt_jira_tickets_created_bin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0"/>
            <a:ext cx="1859661" cy="416585"/>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9</a:t>
            </a:r>
            <a:endParaRPr lang="en-US" sz="1800" dirty="0">
              <a:solidFill>
                <a:schemeClr val="bg2">
                  <a:lumMod val="49000"/>
                </a:schemeClr>
              </a:solidFill>
            </a:endParaRPr>
          </a:p>
        </p:txBody>
      </p:sp>
      <p:sp>
        <p:nvSpPr>
          <p:cNvPr id="7" name="TextBox 6">
            <a:extLst>
              <a:ext uri="{FF2B5EF4-FFF2-40B4-BE49-F238E27FC236}">
                <a16:creationId xmlns:a16="http://schemas.microsoft.com/office/drawing/2014/main" id="{7BC95828-64E8-BBE7-77C7-49D23BE9B48E}"/>
              </a:ext>
            </a:extLst>
          </p:cNvPr>
          <p:cNvSpPr txBox="1"/>
          <p:nvPr/>
        </p:nvSpPr>
        <p:spPr>
          <a:xfrm>
            <a:off x="9128098" y="2396248"/>
            <a:ext cx="2688619"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2"/>
          <a:stretch>
            <a:fillRect/>
          </a:stretch>
        </p:blipFill>
        <p:spPr>
          <a:xfrm>
            <a:off x="5563765" y="416585"/>
            <a:ext cx="3361289" cy="3908299"/>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5557599" y="139586"/>
            <a:ext cx="3264475" cy="276999"/>
          </a:xfrm>
          <a:prstGeom prst="rect">
            <a:avLst/>
          </a:prstGeom>
          <a:noFill/>
        </p:spPr>
        <p:txBody>
          <a:bodyPr wrap="square" lIns="91440" tIns="45720" rIns="91440" bIns="45720" rtlCol="0" anchor="t">
            <a:spAutoFit/>
          </a:bodyPr>
          <a:lstStyle/>
          <a:p>
            <a:r>
              <a:rPr lang="en-US" sz="1200" b="1" dirty="0"/>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024359" y="456724"/>
            <a:ext cx="2896099" cy="1754326"/>
          </a:xfrm>
          <a:prstGeom prst="rect">
            <a:avLst/>
          </a:prstGeom>
          <a:noFill/>
        </p:spPr>
        <p:txBody>
          <a:bodyPr wrap="square" lIns="91440" tIns="45720" rIns="91440" bIns="45720" rtlCol="0" anchor="t">
            <a:spAutoFit/>
          </a:bodyPr>
          <a:lstStyle/>
          <a:p>
            <a:r>
              <a:rPr lang="en-US" sz="1200" b="1" dirty="0"/>
              <a:t>Jira Tickets Raised by or for Customers:</a:t>
            </a:r>
            <a:r>
              <a:rPr lang="en-US" sz="1200" dirty="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dirty="0"/>
          </a:p>
        </p:txBody>
      </p:sp>
      <p:sp>
        <p:nvSpPr>
          <p:cNvPr id="10" name="Scroll: Vertical 9">
            <a:hlinkClick r:id="rId3" action="ppaction://hlinksldjump"/>
            <a:extLst>
              <a:ext uri="{FF2B5EF4-FFF2-40B4-BE49-F238E27FC236}">
                <a16:creationId xmlns:a16="http://schemas.microsoft.com/office/drawing/2014/main" id="{85AE686B-27C5-124C-6F2E-419D3D68C75B}"/>
              </a:ext>
            </a:extLst>
          </p:cNvPr>
          <p:cNvSpPr/>
          <p:nvPr/>
        </p:nvSpPr>
        <p:spPr>
          <a:xfrm>
            <a:off x="9238005" y="6205769"/>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dirty="0"/>
              <a:t>For Description of Jira ticket type </a:t>
            </a:r>
            <a:r>
              <a:rPr lang="en-IN" sz="1300" dirty="0">
                <a:hlinkClick r:id="rId3" action="ppaction://hlinksldjump">
                  <a:extLst>
                    <a:ext uri="{A12FA001-AC4F-418D-AE19-62706E023703}">
                      <ahyp:hlinkClr xmlns:ahyp="http://schemas.microsoft.com/office/drawing/2018/hyperlinkcolor" val="tx"/>
                    </a:ext>
                  </a:extLst>
                </a:hlinkClick>
              </a:rPr>
              <a:t>click here</a:t>
            </a:r>
            <a:r>
              <a:rPr lang="en-IN" sz="1300" dirty="0"/>
              <a:t> </a:t>
            </a:r>
          </a:p>
        </p:txBody>
      </p:sp>
      <p:pic>
        <p:nvPicPr>
          <p:cNvPr id="15" name="Picture 14">
            <a:extLst>
              <a:ext uri="{FF2B5EF4-FFF2-40B4-BE49-F238E27FC236}">
                <a16:creationId xmlns:a16="http://schemas.microsoft.com/office/drawing/2014/main" id="{6AA7EDC4-FE0A-DDE2-B152-0B07477B2702}"/>
              </a:ext>
            </a:extLst>
          </p:cNvPr>
          <p:cNvPicPr>
            <a:picLocks noChangeAspect="1"/>
          </p:cNvPicPr>
          <p:nvPr/>
        </p:nvPicPr>
        <p:blipFill>
          <a:blip r:embed="rId4"/>
          <a:stretch>
            <a:fillRect/>
          </a:stretch>
        </p:blipFill>
        <p:spPr>
          <a:xfrm>
            <a:off x="9128098" y="2633335"/>
            <a:ext cx="2896099" cy="1691549"/>
          </a:xfrm>
          <a:prstGeom prst="rect">
            <a:avLst/>
          </a:prstGeom>
        </p:spPr>
      </p:pic>
      <p:pic>
        <p:nvPicPr>
          <p:cNvPr id="18" name="Picture 17">
            <a:extLst>
              <a:ext uri="{FF2B5EF4-FFF2-40B4-BE49-F238E27FC236}">
                <a16:creationId xmlns:a16="http://schemas.microsoft.com/office/drawing/2014/main" id="{16842B33-DF54-8E44-3877-AE1D3D72BE2E}"/>
              </a:ext>
            </a:extLst>
          </p:cNvPr>
          <p:cNvPicPr>
            <a:picLocks noChangeAspect="1"/>
          </p:cNvPicPr>
          <p:nvPr/>
        </p:nvPicPr>
        <p:blipFill>
          <a:blip r:embed="rId5"/>
          <a:stretch>
            <a:fillRect/>
          </a:stretch>
        </p:blipFill>
        <p:spPr>
          <a:xfrm>
            <a:off x="5557599" y="4468168"/>
            <a:ext cx="5393896" cy="1594317"/>
          </a:xfrm>
          <a:prstGeom prst="rect">
            <a:avLst/>
          </a:prstGeom>
        </p:spPr>
      </p:pic>
      <p:pic>
        <p:nvPicPr>
          <p:cNvPr id="13" name="Picture 12">
            <a:extLst>
              <a:ext uri="{FF2B5EF4-FFF2-40B4-BE49-F238E27FC236}">
                <a16:creationId xmlns:a16="http://schemas.microsoft.com/office/drawing/2014/main" id="{C402269F-DC24-7781-A3AC-E0088711A16D}"/>
              </a:ext>
            </a:extLst>
          </p:cNvPr>
          <p:cNvPicPr>
            <a:picLocks noChangeAspect="1"/>
          </p:cNvPicPr>
          <p:nvPr/>
        </p:nvPicPr>
        <p:blipFill>
          <a:blip r:embed="rId6"/>
          <a:stretch>
            <a:fillRect/>
          </a:stretch>
        </p:blipFill>
        <p:spPr>
          <a:xfrm>
            <a:off x="435836" y="763368"/>
            <a:ext cx="4734370" cy="1181100"/>
          </a:xfrm>
          <a:prstGeom prst="rect">
            <a:avLst/>
          </a:prstGeom>
        </p:spPr>
      </p:pic>
      <p:pic>
        <p:nvPicPr>
          <p:cNvPr id="16" name="Picture 15">
            <a:extLst>
              <a:ext uri="{FF2B5EF4-FFF2-40B4-BE49-F238E27FC236}">
                <a16:creationId xmlns:a16="http://schemas.microsoft.com/office/drawing/2014/main" id="{C979FC91-5D66-2F3F-9122-26EE0B33FD75}"/>
              </a:ext>
            </a:extLst>
          </p:cNvPr>
          <p:cNvPicPr>
            <a:picLocks noChangeAspect="1"/>
          </p:cNvPicPr>
          <p:nvPr/>
        </p:nvPicPr>
        <p:blipFill>
          <a:blip r:embed="rId7"/>
          <a:stretch>
            <a:fillRect/>
          </a:stretch>
        </p:blipFill>
        <p:spPr>
          <a:xfrm>
            <a:off x="305981" y="2061956"/>
            <a:ext cx="4975320" cy="4367949"/>
          </a:xfrm>
          <a:prstGeom prst="rect">
            <a:avLst/>
          </a:prstGeom>
        </p:spPr>
      </p:pic>
    </p:spTree>
    <p:extLst>
      <p:ext uri="{BB962C8B-B14F-4D97-AF65-F5344CB8AC3E}">
        <p14:creationId xmlns:p14="http://schemas.microsoft.com/office/powerpoint/2010/main" val="302571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D0CD4-D1F7-7DFA-6B51-8F332C68B5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EFFF6E-AFAD-4B45-0220-23B0031EDDD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dob_observation_date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2D30A0E3-8490-B2D1-F4D9-9A714768BF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23157B-03C6-E250-12C5-D9E9E6871ABC}"/>
              </a:ext>
            </a:extLst>
          </p:cNvPr>
          <p:cNvSpPr txBox="1">
            <a:spLocks/>
          </p:cNvSpPr>
          <p:nvPr/>
        </p:nvSpPr>
        <p:spPr>
          <a:xfrm>
            <a:off x="9982200" y="6462"/>
            <a:ext cx="1705980"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10</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3AB69FC-AA06-CF78-3477-CAF868C90C4D}"/>
              </a:ext>
            </a:extLst>
          </p:cNvPr>
          <p:cNvSpPr txBox="1"/>
          <p:nvPr/>
        </p:nvSpPr>
        <p:spPr>
          <a:xfrm>
            <a:off x="6458703" y="1031470"/>
            <a:ext cx="4895097" cy="646331"/>
          </a:xfrm>
          <a:prstGeom prst="rect">
            <a:avLst/>
          </a:prstGeom>
          <a:noFill/>
        </p:spPr>
        <p:txBody>
          <a:bodyPr wrap="square" rtlCol="0">
            <a:spAutoFit/>
          </a:bodyPr>
          <a:lstStyle/>
          <a:p>
            <a:r>
              <a:rPr lang="en-US" sz="1200" b="1" i="0" dirty="0">
                <a:solidFill>
                  <a:srgbClr val="424242"/>
                </a:solidFill>
                <a:effectLst/>
                <a:latin typeface="Segoe Sans"/>
              </a:rPr>
              <a:t>Days on Book Since Onboarding</a:t>
            </a:r>
            <a:r>
              <a:rPr lang="en-US" sz="1200" b="0" i="0" dirty="0">
                <a:solidFill>
                  <a:srgbClr val="424242"/>
                </a:solidFill>
                <a:effectLst/>
                <a:latin typeface="Segoe Sans"/>
              </a:rPr>
              <a:t>: This feature captures the total number of days the customer has been with us, starting from the date they opened their Tonik Savings Account.</a:t>
            </a:r>
            <a:endParaRPr lang="en-IN" sz="1200" dirty="0"/>
          </a:p>
        </p:txBody>
      </p:sp>
      <p:pic>
        <p:nvPicPr>
          <p:cNvPr id="13" name="Picture 12">
            <a:extLst>
              <a:ext uri="{FF2B5EF4-FFF2-40B4-BE49-F238E27FC236}">
                <a16:creationId xmlns:a16="http://schemas.microsoft.com/office/drawing/2014/main" id="{2B57A40B-3B58-CC04-6B17-CFC05660D3FC}"/>
              </a:ext>
            </a:extLst>
          </p:cNvPr>
          <p:cNvPicPr>
            <a:picLocks noChangeAspect="1"/>
          </p:cNvPicPr>
          <p:nvPr/>
        </p:nvPicPr>
        <p:blipFill>
          <a:blip r:embed="rId2"/>
          <a:stretch>
            <a:fillRect/>
          </a:stretch>
        </p:blipFill>
        <p:spPr>
          <a:xfrm>
            <a:off x="6981913" y="3272210"/>
            <a:ext cx="4699518" cy="2360796"/>
          </a:xfrm>
          <a:prstGeom prst="rect">
            <a:avLst/>
          </a:prstGeom>
        </p:spPr>
      </p:pic>
      <p:sp>
        <p:nvSpPr>
          <p:cNvPr id="14" name="TextBox 13">
            <a:extLst>
              <a:ext uri="{FF2B5EF4-FFF2-40B4-BE49-F238E27FC236}">
                <a16:creationId xmlns:a16="http://schemas.microsoft.com/office/drawing/2014/main" id="{6A86C485-C062-90AC-1128-61A6963274D8}"/>
              </a:ext>
            </a:extLst>
          </p:cNvPr>
          <p:cNvSpPr txBox="1"/>
          <p:nvPr/>
        </p:nvSpPr>
        <p:spPr>
          <a:xfrm>
            <a:off x="7035157" y="2995211"/>
            <a:ext cx="2296515"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7" name="Picture 6">
            <a:extLst>
              <a:ext uri="{FF2B5EF4-FFF2-40B4-BE49-F238E27FC236}">
                <a16:creationId xmlns:a16="http://schemas.microsoft.com/office/drawing/2014/main" id="{61E7FED1-E935-B6AA-20D5-F1E1B926186A}"/>
              </a:ext>
            </a:extLst>
          </p:cNvPr>
          <p:cNvPicPr>
            <a:picLocks noChangeAspect="1"/>
          </p:cNvPicPr>
          <p:nvPr/>
        </p:nvPicPr>
        <p:blipFill>
          <a:blip r:embed="rId3"/>
          <a:stretch>
            <a:fillRect/>
          </a:stretch>
        </p:blipFill>
        <p:spPr>
          <a:xfrm>
            <a:off x="587989" y="988327"/>
            <a:ext cx="5052235" cy="1378947"/>
          </a:xfrm>
          <a:prstGeom prst="rect">
            <a:avLst/>
          </a:prstGeom>
        </p:spPr>
      </p:pic>
      <p:pic>
        <p:nvPicPr>
          <p:cNvPr id="10" name="Picture 9">
            <a:extLst>
              <a:ext uri="{FF2B5EF4-FFF2-40B4-BE49-F238E27FC236}">
                <a16:creationId xmlns:a16="http://schemas.microsoft.com/office/drawing/2014/main" id="{C8277848-CE21-E315-AB71-D2F7CFDB5756}"/>
              </a:ext>
            </a:extLst>
          </p:cNvPr>
          <p:cNvPicPr>
            <a:picLocks noChangeAspect="1"/>
          </p:cNvPicPr>
          <p:nvPr/>
        </p:nvPicPr>
        <p:blipFill>
          <a:blip r:embed="rId4"/>
          <a:stretch>
            <a:fillRect/>
          </a:stretch>
        </p:blipFill>
        <p:spPr>
          <a:xfrm>
            <a:off x="389888" y="2576469"/>
            <a:ext cx="6002365" cy="3828516"/>
          </a:xfrm>
          <a:prstGeom prst="rect">
            <a:avLst/>
          </a:prstGeom>
        </p:spPr>
      </p:pic>
    </p:spTree>
    <p:extLst>
      <p:ext uri="{BB962C8B-B14F-4D97-AF65-F5344CB8AC3E}">
        <p14:creationId xmlns:p14="http://schemas.microsoft.com/office/powerpoint/2010/main" val="141359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757A7-3139-F4BF-BA1B-30B268FBE2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6FA887-67AC-796D-DA34-C666139E97DF}"/>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meng_no_of_logins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19C41C99-5D43-DFBA-77B6-01245A096F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9D20286-177F-072D-19C5-931B985AC393}"/>
              </a:ext>
            </a:extLst>
          </p:cNvPr>
          <p:cNvSpPr txBox="1">
            <a:spLocks/>
          </p:cNvSpPr>
          <p:nvPr/>
        </p:nvSpPr>
        <p:spPr>
          <a:xfrm>
            <a:off x="9982200" y="6462"/>
            <a:ext cx="165475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E5D18991-E57F-7C1E-34E3-D9AD4F79E340}"/>
              </a:ext>
            </a:extLst>
          </p:cNvPr>
          <p:cNvSpPr txBox="1"/>
          <p:nvPr/>
        </p:nvSpPr>
        <p:spPr>
          <a:xfrm>
            <a:off x="6138989" y="866725"/>
            <a:ext cx="4943222" cy="646331"/>
          </a:xfrm>
          <a:prstGeom prst="rect">
            <a:avLst/>
          </a:prstGeom>
          <a:noFill/>
        </p:spPr>
        <p:txBody>
          <a:bodyPr wrap="square" rtlCol="0">
            <a:spAutoFit/>
          </a:bodyPr>
          <a:lstStyle/>
          <a:p>
            <a:r>
              <a:rPr lang="en-US" sz="1200" b="1" i="1" dirty="0">
                <a:solidFill>
                  <a:srgbClr val="424242"/>
                </a:solidFill>
                <a:effectLst/>
                <a:latin typeface="Segoe Sans"/>
              </a:rPr>
              <a:t>Number of Logins in Our App</a:t>
            </a:r>
            <a:r>
              <a:rPr lang="en-US" sz="1200" b="0" i="0" dirty="0">
                <a:solidFill>
                  <a:srgbClr val="424242"/>
                </a:solidFill>
                <a:effectLst/>
                <a:latin typeface="Segoe Sans"/>
              </a:rPr>
              <a:t>: This feature captures the total number of times the customer has logged into our app, with data sourced from Mo-engage.</a:t>
            </a:r>
            <a:endParaRPr lang="en-IN" sz="1200" dirty="0"/>
          </a:p>
        </p:txBody>
      </p:sp>
      <p:pic>
        <p:nvPicPr>
          <p:cNvPr id="13" name="Picture 12">
            <a:extLst>
              <a:ext uri="{FF2B5EF4-FFF2-40B4-BE49-F238E27FC236}">
                <a16:creationId xmlns:a16="http://schemas.microsoft.com/office/drawing/2014/main" id="{19F4A05E-986C-001A-8F40-5C5A01D1DE90}"/>
              </a:ext>
            </a:extLst>
          </p:cNvPr>
          <p:cNvPicPr>
            <a:picLocks noChangeAspect="1"/>
          </p:cNvPicPr>
          <p:nvPr/>
        </p:nvPicPr>
        <p:blipFill>
          <a:blip r:embed="rId2"/>
          <a:stretch>
            <a:fillRect/>
          </a:stretch>
        </p:blipFill>
        <p:spPr>
          <a:xfrm>
            <a:off x="6785361" y="3025212"/>
            <a:ext cx="4491468" cy="2755047"/>
          </a:xfrm>
          <a:prstGeom prst="rect">
            <a:avLst/>
          </a:prstGeom>
        </p:spPr>
      </p:pic>
      <p:sp>
        <p:nvSpPr>
          <p:cNvPr id="14" name="TextBox 13">
            <a:extLst>
              <a:ext uri="{FF2B5EF4-FFF2-40B4-BE49-F238E27FC236}">
                <a16:creationId xmlns:a16="http://schemas.microsoft.com/office/drawing/2014/main" id="{88A4DDA3-26B1-F16C-DD77-C86C58B1DDAA}"/>
              </a:ext>
            </a:extLst>
          </p:cNvPr>
          <p:cNvSpPr txBox="1"/>
          <p:nvPr/>
        </p:nvSpPr>
        <p:spPr>
          <a:xfrm>
            <a:off x="6865978" y="2748213"/>
            <a:ext cx="2296515"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7547041A-CF09-774B-A6AB-A5CFA0BCAD7C}"/>
              </a:ext>
            </a:extLst>
          </p:cNvPr>
          <p:cNvPicPr>
            <a:picLocks noChangeAspect="1"/>
          </p:cNvPicPr>
          <p:nvPr/>
        </p:nvPicPr>
        <p:blipFill>
          <a:blip r:embed="rId3"/>
          <a:stretch>
            <a:fillRect/>
          </a:stretch>
        </p:blipFill>
        <p:spPr>
          <a:xfrm>
            <a:off x="635593" y="879280"/>
            <a:ext cx="5047359" cy="1666875"/>
          </a:xfrm>
          <a:prstGeom prst="rect">
            <a:avLst/>
          </a:prstGeom>
        </p:spPr>
      </p:pic>
      <p:pic>
        <p:nvPicPr>
          <p:cNvPr id="11" name="Picture 10">
            <a:extLst>
              <a:ext uri="{FF2B5EF4-FFF2-40B4-BE49-F238E27FC236}">
                <a16:creationId xmlns:a16="http://schemas.microsoft.com/office/drawing/2014/main" id="{2238F5FF-B512-D514-CA6F-4488D64D023F}"/>
              </a:ext>
            </a:extLst>
          </p:cNvPr>
          <p:cNvPicPr>
            <a:picLocks noChangeAspect="1"/>
          </p:cNvPicPr>
          <p:nvPr/>
        </p:nvPicPr>
        <p:blipFill>
          <a:blip r:embed="rId4"/>
          <a:stretch>
            <a:fillRect/>
          </a:stretch>
        </p:blipFill>
        <p:spPr>
          <a:xfrm>
            <a:off x="487268" y="2748213"/>
            <a:ext cx="5879350" cy="3712409"/>
          </a:xfrm>
          <a:prstGeom prst="rect">
            <a:avLst/>
          </a:prstGeom>
        </p:spPr>
      </p:pic>
    </p:spTree>
    <p:extLst>
      <p:ext uri="{BB962C8B-B14F-4D97-AF65-F5344CB8AC3E}">
        <p14:creationId xmlns:p14="http://schemas.microsoft.com/office/powerpoint/2010/main" val="398693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68355-37ED-9305-1275-C5FA90BCF4C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7B2DB07-7CAD-62BE-CFFC-D11333DC9FA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tx_avg_days_bt_trans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A54BB92B-7EBC-12AC-3C14-E8913A77279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AE14B0A8-17AD-339F-0BBF-6A8CC9780CAF}"/>
              </a:ext>
            </a:extLst>
          </p:cNvPr>
          <p:cNvSpPr txBox="1">
            <a:spLocks/>
          </p:cNvSpPr>
          <p:nvPr/>
        </p:nvSpPr>
        <p:spPr>
          <a:xfrm>
            <a:off x="9982200" y="6462"/>
            <a:ext cx="165475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a:t>
            </a:r>
            <a:r>
              <a:rPr lang="en-US" sz="1800" dirty="0">
                <a:solidFill>
                  <a:srgbClr val="785AFF"/>
                </a:solidFill>
                <a:latin typeface="Univers LT"/>
                <a:ea typeface="Univers LT"/>
                <a:cs typeface="Univers LT"/>
              </a:rPr>
              <a:t>2</a:t>
            </a:r>
            <a:endParaRPr lang="en-US" sz="1800" dirty="0">
              <a:solidFill>
                <a:schemeClr val="bg2">
                  <a:lumMod val="49000"/>
                </a:schemeClr>
              </a:solidFill>
            </a:endParaRPr>
          </a:p>
        </p:txBody>
      </p:sp>
      <p:sp>
        <p:nvSpPr>
          <p:cNvPr id="14" name="TextBox 13">
            <a:extLst>
              <a:ext uri="{FF2B5EF4-FFF2-40B4-BE49-F238E27FC236}">
                <a16:creationId xmlns:a16="http://schemas.microsoft.com/office/drawing/2014/main" id="{17B40006-1026-6522-2DFA-037B4C4F5DB4}"/>
              </a:ext>
            </a:extLst>
          </p:cNvPr>
          <p:cNvSpPr txBox="1"/>
          <p:nvPr/>
        </p:nvSpPr>
        <p:spPr>
          <a:xfrm>
            <a:off x="6865978" y="2748213"/>
            <a:ext cx="2296515"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5" name="Picture 4">
            <a:extLst>
              <a:ext uri="{FF2B5EF4-FFF2-40B4-BE49-F238E27FC236}">
                <a16:creationId xmlns:a16="http://schemas.microsoft.com/office/drawing/2014/main" id="{8DDC3EB7-8FBC-1AE9-93B9-603CA6283570}"/>
              </a:ext>
            </a:extLst>
          </p:cNvPr>
          <p:cNvPicPr>
            <a:picLocks noChangeAspect="1"/>
          </p:cNvPicPr>
          <p:nvPr/>
        </p:nvPicPr>
        <p:blipFill>
          <a:blip r:embed="rId2"/>
          <a:stretch>
            <a:fillRect/>
          </a:stretch>
        </p:blipFill>
        <p:spPr>
          <a:xfrm>
            <a:off x="6865978" y="2988046"/>
            <a:ext cx="4005878" cy="3003230"/>
          </a:xfrm>
          <a:prstGeom prst="rect">
            <a:avLst/>
          </a:prstGeom>
        </p:spPr>
      </p:pic>
      <p:pic>
        <p:nvPicPr>
          <p:cNvPr id="9" name="Picture 8">
            <a:extLst>
              <a:ext uri="{FF2B5EF4-FFF2-40B4-BE49-F238E27FC236}">
                <a16:creationId xmlns:a16="http://schemas.microsoft.com/office/drawing/2014/main" id="{02F9553D-858E-AE12-C4DA-323E78554FA1}"/>
              </a:ext>
            </a:extLst>
          </p:cNvPr>
          <p:cNvPicPr>
            <a:picLocks noChangeAspect="1"/>
          </p:cNvPicPr>
          <p:nvPr/>
        </p:nvPicPr>
        <p:blipFill>
          <a:blip r:embed="rId3"/>
          <a:stretch>
            <a:fillRect/>
          </a:stretch>
        </p:blipFill>
        <p:spPr>
          <a:xfrm>
            <a:off x="509498" y="1008677"/>
            <a:ext cx="4677799" cy="1614881"/>
          </a:xfrm>
          <a:prstGeom prst="rect">
            <a:avLst/>
          </a:prstGeom>
        </p:spPr>
      </p:pic>
      <p:pic>
        <p:nvPicPr>
          <p:cNvPr id="12" name="Picture 11">
            <a:extLst>
              <a:ext uri="{FF2B5EF4-FFF2-40B4-BE49-F238E27FC236}">
                <a16:creationId xmlns:a16="http://schemas.microsoft.com/office/drawing/2014/main" id="{98BB9904-1D77-C638-7210-D63FF517FD53}"/>
              </a:ext>
            </a:extLst>
          </p:cNvPr>
          <p:cNvPicPr>
            <a:picLocks noChangeAspect="1"/>
          </p:cNvPicPr>
          <p:nvPr/>
        </p:nvPicPr>
        <p:blipFill>
          <a:blip r:embed="rId4"/>
          <a:stretch>
            <a:fillRect/>
          </a:stretch>
        </p:blipFill>
        <p:spPr>
          <a:xfrm>
            <a:off x="509498" y="2886712"/>
            <a:ext cx="5404192" cy="3467872"/>
          </a:xfrm>
          <a:prstGeom prst="rect">
            <a:avLst/>
          </a:prstGeom>
        </p:spPr>
      </p:pic>
      <p:sp>
        <p:nvSpPr>
          <p:cNvPr id="15" name="TextBox 14">
            <a:extLst>
              <a:ext uri="{FF2B5EF4-FFF2-40B4-BE49-F238E27FC236}">
                <a16:creationId xmlns:a16="http://schemas.microsoft.com/office/drawing/2014/main" id="{24F27927-D4CC-E7AA-EC36-6B0476CEEA1E}"/>
              </a:ext>
            </a:extLst>
          </p:cNvPr>
          <p:cNvSpPr txBox="1"/>
          <p:nvPr/>
        </p:nvSpPr>
        <p:spPr>
          <a:xfrm>
            <a:off x="6096000" y="1121899"/>
            <a:ext cx="4350678" cy="492443"/>
          </a:xfrm>
          <a:prstGeom prst="rect">
            <a:avLst/>
          </a:prstGeom>
          <a:noFill/>
        </p:spPr>
        <p:txBody>
          <a:bodyPr wrap="square" rtlCol="0">
            <a:spAutoFit/>
          </a:bodyPr>
          <a:lstStyle/>
          <a:p>
            <a:r>
              <a:rPr lang="en-US" sz="1300" dirty="0"/>
              <a:t>The average number of days between all (includes both cash-in and cash-out) transactions.</a:t>
            </a:r>
            <a:endParaRPr lang="en-IN" sz="1300" dirty="0"/>
          </a:p>
        </p:txBody>
      </p:sp>
    </p:spTree>
    <p:extLst>
      <p:ext uri="{BB962C8B-B14F-4D97-AF65-F5344CB8AC3E}">
        <p14:creationId xmlns:p14="http://schemas.microsoft.com/office/powerpoint/2010/main" val="1381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213566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7273F-48E7-F48C-C435-A0B272431C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FB6E9E8-0D9E-460B-7ECE-62413EE6289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last_applied_loan_type_bin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294066E6-4613-47C1-157B-7864B09A38D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EA597AD-A43E-914A-C9C0-76634ACCE004}"/>
              </a:ext>
            </a:extLst>
          </p:cNvPr>
          <p:cNvSpPr txBox="1">
            <a:spLocks/>
          </p:cNvSpPr>
          <p:nvPr/>
        </p:nvSpPr>
        <p:spPr>
          <a:xfrm>
            <a:off x="9982200" y="6462"/>
            <a:ext cx="165475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a:t>
            </a:r>
            <a:r>
              <a:rPr lang="en-US" sz="1800" dirty="0">
                <a:solidFill>
                  <a:srgbClr val="785AFF"/>
                </a:solidFill>
                <a:latin typeface="Univers LT"/>
                <a:ea typeface="Univers LT"/>
                <a:cs typeface="Univers LT"/>
              </a:rPr>
              <a:t>3</a:t>
            </a:r>
            <a:endParaRPr lang="en-US" sz="1800" dirty="0">
              <a:solidFill>
                <a:schemeClr val="bg2">
                  <a:lumMod val="49000"/>
                </a:schemeClr>
              </a:solidFill>
            </a:endParaRPr>
          </a:p>
        </p:txBody>
      </p:sp>
      <p:pic>
        <p:nvPicPr>
          <p:cNvPr id="7" name="Picture 6">
            <a:extLst>
              <a:ext uri="{FF2B5EF4-FFF2-40B4-BE49-F238E27FC236}">
                <a16:creationId xmlns:a16="http://schemas.microsoft.com/office/drawing/2014/main" id="{64F0021C-0A29-87EE-4643-4C0C54006A0B}"/>
              </a:ext>
            </a:extLst>
          </p:cNvPr>
          <p:cNvPicPr>
            <a:picLocks noChangeAspect="1"/>
          </p:cNvPicPr>
          <p:nvPr/>
        </p:nvPicPr>
        <p:blipFill>
          <a:blip r:embed="rId2"/>
          <a:stretch>
            <a:fillRect/>
          </a:stretch>
        </p:blipFill>
        <p:spPr>
          <a:xfrm>
            <a:off x="6534685" y="3429000"/>
            <a:ext cx="5442328" cy="1527873"/>
          </a:xfrm>
          <a:prstGeom prst="rect">
            <a:avLst/>
          </a:prstGeom>
        </p:spPr>
      </p:pic>
      <p:pic>
        <p:nvPicPr>
          <p:cNvPr id="10" name="Picture 9">
            <a:extLst>
              <a:ext uri="{FF2B5EF4-FFF2-40B4-BE49-F238E27FC236}">
                <a16:creationId xmlns:a16="http://schemas.microsoft.com/office/drawing/2014/main" id="{3B28851C-4833-160D-F29C-6A086745E4DD}"/>
              </a:ext>
            </a:extLst>
          </p:cNvPr>
          <p:cNvPicPr>
            <a:picLocks noChangeAspect="1"/>
          </p:cNvPicPr>
          <p:nvPr/>
        </p:nvPicPr>
        <p:blipFill>
          <a:blip r:embed="rId3"/>
          <a:stretch>
            <a:fillRect/>
          </a:stretch>
        </p:blipFill>
        <p:spPr>
          <a:xfrm>
            <a:off x="214987" y="1123356"/>
            <a:ext cx="5881013" cy="5072137"/>
          </a:xfrm>
          <a:prstGeom prst="rect">
            <a:avLst/>
          </a:prstGeom>
        </p:spPr>
      </p:pic>
      <p:sp>
        <p:nvSpPr>
          <p:cNvPr id="12" name="TextBox 11">
            <a:extLst>
              <a:ext uri="{FF2B5EF4-FFF2-40B4-BE49-F238E27FC236}">
                <a16:creationId xmlns:a16="http://schemas.microsoft.com/office/drawing/2014/main" id="{8691DB93-E7AD-B210-9993-6144BD66632B}"/>
              </a:ext>
            </a:extLst>
          </p:cNvPr>
          <p:cNvSpPr txBox="1"/>
          <p:nvPr/>
        </p:nvSpPr>
        <p:spPr>
          <a:xfrm>
            <a:off x="6389406" y="1183137"/>
            <a:ext cx="5380315" cy="1692771"/>
          </a:xfrm>
          <a:prstGeom prst="rect">
            <a:avLst/>
          </a:prstGeom>
          <a:noFill/>
        </p:spPr>
        <p:txBody>
          <a:bodyPr wrap="square" lIns="91440" tIns="45720" rIns="91440" bIns="45720" rtlCol="0" anchor="t">
            <a:spAutoFit/>
          </a:bodyPr>
          <a:lstStyle/>
          <a:p>
            <a:r>
              <a:rPr lang="en-US" sz="1300" dirty="0"/>
              <a:t>This feature is a simplified version of the last applied loan type, representing the type of loan the customer applied for in their most recent application. This Last Applied loan could have been approved or denied.</a:t>
            </a:r>
          </a:p>
          <a:p>
            <a:r>
              <a:rPr lang="en-US" sz="1300" b="1" dirty="0"/>
              <a:t>    Flex:</a:t>
            </a:r>
            <a:r>
              <a:rPr lang="en-US" sz="1300" dirty="0"/>
              <a:t> Refers to flex loans.</a:t>
            </a:r>
          </a:p>
          <a:p>
            <a:r>
              <a:rPr lang="en-US" sz="1300" b="1" dirty="0"/>
              <a:t>    Other:</a:t>
            </a:r>
            <a:r>
              <a:rPr lang="en-US" sz="1300" dirty="0"/>
              <a:t> Includes various loan types such as Flex-up, Reloan, Big-loan, TSA-ACL, etc.</a:t>
            </a:r>
          </a:p>
          <a:p>
            <a:r>
              <a:rPr lang="en-US" sz="1300" b="1" dirty="0"/>
              <a:t>    Quick:</a:t>
            </a:r>
            <a:r>
              <a:rPr lang="en-US" sz="1300" dirty="0"/>
              <a:t> Refers to cash loans.</a:t>
            </a:r>
          </a:p>
          <a:p>
            <a:r>
              <a:rPr lang="en-US" sz="1300" b="1" dirty="0"/>
              <a:t>    SIL:</a:t>
            </a:r>
            <a:r>
              <a:rPr lang="en-US" sz="1300" dirty="0"/>
              <a:t> Represents shop installment loans.</a:t>
            </a:r>
            <a:endParaRPr lang="en-IN" sz="1300" dirty="0"/>
          </a:p>
        </p:txBody>
      </p:sp>
    </p:spTree>
    <p:extLst>
      <p:ext uri="{BB962C8B-B14F-4D97-AF65-F5344CB8AC3E}">
        <p14:creationId xmlns:p14="http://schemas.microsoft.com/office/powerpoint/2010/main" val="893397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a:t>cs_contactable_last_90d_cnt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14</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492443"/>
          </a:xfrm>
          <a:prstGeom prst="rect">
            <a:avLst/>
          </a:prstGeom>
          <a:noFill/>
        </p:spPr>
        <p:txBody>
          <a:bodyPr wrap="square" rtlCol="0">
            <a:spAutoFit/>
          </a:bodyPr>
          <a:lstStyle/>
          <a:p>
            <a:r>
              <a:rPr lang="en-US" sz="1300" dirty="0"/>
              <a:t>Total number of call attempts made to contactable customers in the last 90 days from the observation date.</a:t>
            </a:r>
            <a:endParaRPr lang="en-IN" sz="1300" dirty="0"/>
          </a:p>
        </p:txBody>
      </p:sp>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98410D4B-8ED8-3819-984D-8186E407C859}"/>
              </a:ext>
            </a:extLst>
          </p:cNvPr>
          <p:cNvPicPr>
            <a:picLocks noChangeAspect="1"/>
          </p:cNvPicPr>
          <p:nvPr/>
        </p:nvPicPr>
        <p:blipFill>
          <a:blip r:embed="rId2"/>
          <a:stretch>
            <a:fillRect/>
          </a:stretch>
        </p:blipFill>
        <p:spPr>
          <a:xfrm>
            <a:off x="759285" y="967482"/>
            <a:ext cx="4486275" cy="1228725"/>
          </a:xfrm>
          <a:prstGeom prst="rect">
            <a:avLst/>
          </a:prstGeom>
        </p:spPr>
      </p:pic>
      <p:pic>
        <p:nvPicPr>
          <p:cNvPr id="13" name="Picture 12">
            <a:extLst>
              <a:ext uri="{FF2B5EF4-FFF2-40B4-BE49-F238E27FC236}">
                <a16:creationId xmlns:a16="http://schemas.microsoft.com/office/drawing/2014/main" id="{720CBB4D-D139-6C38-7784-8117BB075CAE}"/>
              </a:ext>
            </a:extLst>
          </p:cNvPr>
          <p:cNvPicPr>
            <a:picLocks noChangeAspect="1"/>
          </p:cNvPicPr>
          <p:nvPr/>
        </p:nvPicPr>
        <p:blipFill>
          <a:blip r:embed="rId3"/>
          <a:stretch>
            <a:fillRect/>
          </a:stretch>
        </p:blipFill>
        <p:spPr>
          <a:xfrm>
            <a:off x="560048" y="2407566"/>
            <a:ext cx="5535951" cy="3882140"/>
          </a:xfrm>
          <a:prstGeom prst="rect">
            <a:avLst/>
          </a:prstGeom>
        </p:spPr>
      </p:pic>
      <p:pic>
        <p:nvPicPr>
          <p:cNvPr id="5" name="Picture 4">
            <a:extLst>
              <a:ext uri="{FF2B5EF4-FFF2-40B4-BE49-F238E27FC236}">
                <a16:creationId xmlns:a16="http://schemas.microsoft.com/office/drawing/2014/main" id="{832A9FC8-3CCF-FD7F-B462-08DCFE87937D}"/>
              </a:ext>
            </a:extLst>
          </p:cNvPr>
          <p:cNvPicPr>
            <a:picLocks noChangeAspect="1"/>
          </p:cNvPicPr>
          <p:nvPr/>
        </p:nvPicPr>
        <p:blipFill>
          <a:blip r:embed="rId4"/>
          <a:stretch>
            <a:fillRect/>
          </a:stretch>
        </p:blipFill>
        <p:spPr>
          <a:xfrm>
            <a:off x="7101555" y="3144631"/>
            <a:ext cx="4729530" cy="2623967"/>
          </a:xfrm>
          <a:prstGeom prst="rect">
            <a:avLst/>
          </a:prstGeom>
        </p:spPr>
      </p:pic>
    </p:spTree>
    <p:extLst>
      <p:ext uri="{BB962C8B-B14F-4D97-AF65-F5344CB8AC3E}">
        <p14:creationId xmlns:p14="http://schemas.microsoft.com/office/powerpoint/2010/main" val="423560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dirty="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23</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marL="171450" indent="-171450" algn="l">
              <a:spcBef>
                <a:spcPts val="150"/>
              </a:spcBef>
              <a:spcAft>
                <a:spcPts val="450"/>
              </a:spcAft>
              <a:buFont typeface="Arial" panose="020B0604020202020204" pitchFamily="34" charset="0"/>
              <a:buChar char="•"/>
            </a:pPr>
            <a:r>
              <a:rPr lang="en-US" sz="800" b="1" i="1"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dirty="0">
                <a:cs typeface="Calibri" panose="020F0502020204030204" pitchFamily="34" charset="0"/>
              </a:rPr>
              <a:t>Sil Loan B Score Transaction Scorecard was developed on Trench 3 users</a:t>
            </a:r>
          </a:p>
        </p:txBody>
      </p:sp>
      <p:sp>
        <p:nvSpPr>
          <p:cNvPr id="5" name="TextBox 4">
            <a:extLst>
              <a:ext uri="{FF2B5EF4-FFF2-40B4-BE49-F238E27FC236}">
                <a16:creationId xmlns:a16="http://schemas.microsoft.com/office/drawing/2014/main" id="{1FD4289D-B398-F960-CB57-0515A2632F5F}"/>
              </a:ext>
            </a:extLst>
          </p:cNvPr>
          <p:cNvSpPr txBox="1"/>
          <p:nvPr/>
        </p:nvSpPr>
        <p:spPr>
          <a:xfrm>
            <a:off x="1400173" y="3654880"/>
            <a:ext cx="6588535" cy="369332"/>
          </a:xfrm>
          <a:prstGeom prst="rect">
            <a:avLst/>
          </a:prstGeom>
          <a:noFill/>
        </p:spPr>
        <p:txBody>
          <a:bodyPr wrap="none" rtlCol="0">
            <a:spAutoFit/>
          </a:bodyPr>
          <a:lstStyle/>
          <a:p>
            <a:r>
              <a:rPr lang="en-IN" dirty="0"/>
              <a:t>Type of 2</a:t>
            </a:r>
            <a:r>
              <a:rPr lang="en-IN" baseline="30000" dirty="0"/>
              <a:t>nd</a:t>
            </a:r>
            <a:r>
              <a:rPr lang="en-IN" dirty="0"/>
              <a:t> Onwards Disbursed Loans Used for Modelling – SIL offers</a:t>
            </a:r>
          </a:p>
        </p:txBody>
      </p:sp>
      <p:graphicFrame>
        <p:nvGraphicFramePr>
          <p:cNvPr id="6" name="Table 5">
            <a:extLst>
              <a:ext uri="{FF2B5EF4-FFF2-40B4-BE49-F238E27FC236}">
                <a16:creationId xmlns:a16="http://schemas.microsoft.com/office/drawing/2014/main" id="{78D78B3C-9E9A-F8E1-F326-F88FD2FA5E74}"/>
              </a:ext>
            </a:extLst>
          </p:cNvPr>
          <p:cNvGraphicFramePr>
            <a:graphicFrameLocks noGrp="1"/>
          </p:cNvGraphicFramePr>
          <p:nvPr>
            <p:extLst>
              <p:ext uri="{D42A27DB-BD31-4B8C-83A1-F6EECF244321}">
                <p14:modId xmlns:p14="http://schemas.microsoft.com/office/powerpoint/2010/main" val="2696273006"/>
              </p:ext>
            </p:extLst>
          </p:nvPr>
        </p:nvGraphicFramePr>
        <p:xfrm>
          <a:off x="1722742" y="4237065"/>
          <a:ext cx="7284899" cy="1842516"/>
        </p:xfrm>
        <a:graphic>
          <a:graphicData uri="http://schemas.openxmlformats.org/drawingml/2006/table">
            <a:tbl>
              <a:tblPr/>
              <a:tblGrid>
                <a:gridCol w="4866933">
                  <a:extLst>
                    <a:ext uri="{9D8B030D-6E8A-4147-A177-3AD203B41FA5}">
                      <a16:colId xmlns:a16="http://schemas.microsoft.com/office/drawing/2014/main" val="1446323761"/>
                    </a:ext>
                  </a:extLst>
                </a:gridCol>
                <a:gridCol w="2417966">
                  <a:extLst>
                    <a:ext uri="{9D8B030D-6E8A-4147-A177-3AD203B41FA5}">
                      <a16:colId xmlns:a16="http://schemas.microsoft.com/office/drawing/2014/main" val="873169175"/>
                    </a:ext>
                  </a:extLst>
                </a:gridCol>
              </a:tblGrid>
              <a:tr h="152400">
                <a:tc gridSpan="2">
                  <a:txBody>
                    <a:bodyPr/>
                    <a:lstStyle/>
                    <a:p>
                      <a:pPr algn="l" fontAlgn="base">
                        <a:lnSpc>
                          <a:spcPts val="1575"/>
                        </a:lnSpc>
                        <a:buNone/>
                      </a:pPr>
                      <a:r>
                        <a:rPr lang="en-US" sz="1300" b="0" i="0" u="none" strike="noStrike" dirty="0">
                          <a:solidFill>
                            <a:srgbClr val="000000"/>
                          </a:solidFill>
                          <a:effectLst/>
                          <a:latin typeface="Univers LT"/>
                        </a:rPr>
                        <a:t>Type of 2nd Onwards Disbursed Loans Used for Modeling – Sil Offer</a:t>
                      </a:r>
                      <a:r>
                        <a:rPr lang="en-US" sz="1300" b="0" i="0" dirty="0">
                          <a:solidFill>
                            <a:srgbClr val="000000"/>
                          </a:solidFill>
                          <a:effectLst/>
                          <a:latin typeface="Univers LT"/>
                        </a:rPr>
                        <a:t>​</a:t>
                      </a:r>
                      <a:endParaRPr lang="en-US" b="0" i="0" dirty="0">
                        <a:solidFill>
                          <a:srgbClr val="000000"/>
                        </a:solidFill>
                        <a:effectLst/>
                      </a:endParaRPr>
                    </a:p>
                    <a:p>
                      <a:pPr algn="l" fontAlgn="base">
                        <a:lnSpc>
                          <a:spcPts val="1575"/>
                        </a:lnSpc>
                        <a:buNone/>
                      </a:pPr>
                      <a:r>
                        <a:rPr lang="en-US" sz="1300" b="0" i="0" dirty="0">
                          <a:solidFill>
                            <a:srgbClr val="000000"/>
                          </a:solidFill>
                          <a:effectLst/>
                          <a:latin typeface="Univers" panose="020B0503020202020204" pitchFamily="34" charset="0"/>
                        </a:rPr>
                        <a:t>​</a:t>
                      </a:r>
                      <a:endParaRPr lang="en-US"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113847740"/>
                  </a:ext>
                </a:extLst>
              </a:tr>
              <a:tr h="152400">
                <a:tc>
                  <a:txBody>
                    <a:bodyPr/>
                    <a:lstStyle/>
                    <a:p>
                      <a:pPr algn="l" fontAlgn="base">
                        <a:lnSpc>
                          <a:spcPts val="1575"/>
                        </a:lnSpc>
                        <a:buNone/>
                      </a:pPr>
                      <a:r>
                        <a:rPr lang="en-US" sz="1300" b="1" i="0" u="none" strike="noStrike" dirty="0">
                          <a:solidFill>
                            <a:srgbClr val="FFFFFF"/>
                          </a:solidFill>
                          <a:effectLst/>
                          <a:latin typeface="Univers LT"/>
                        </a:rPr>
                        <a:t>Loan Type Used in Modeling</a:t>
                      </a:r>
                      <a:r>
                        <a:rPr lang="en-US" sz="1300" b="0" i="0" dirty="0">
                          <a:solidFill>
                            <a:srgbClr val="000000"/>
                          </a:solidFill>
                          <a:effectLst/>
                          <a:latin typeface="Univers LT"/>
                        </a:rPr>
                        <a:t>​</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tc>
                  <a:txBody>
                    <a:bodyPr/>
                    <a:lstStyle/>
                    <a:p>
                      <a:pPr algn="l" fontAlgn="base">
                        <a:lnSpc>
                          <a:spcPts val="1575"/>
                        </a:lnSpc>
                        <a:buNone/>
                      </a:pPr>
                      <a:r>
                        <a:rPr lang="en-US" sz="1300" b="1" i="0" u="none" strike="noStrike" dirty="0">
                          <a:solidFill>
                            <a:srgbClr val="FFFFFF"/>
                          </a:solidFill>
                          <a:effectLst/>
                          <a:latin typeface="Univers LT"/>
                        </a:rPr>
                        <a:t>Type of Previous Disbursed Loan</a:t>
                      </a:r>
                      <a:r>
                        <a:rPr lang="en-US" sz="1300" b="0" i="0" dirty="0">
                          <a:solidFill>
                            <a:srgbClr val="000000"/>
                          </a:solidFill>
                          <a:effectLst/>
                          <a:latin typeface="Univers LT"/>
                        </a:rPr>
                        <a:t>​</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503383368"/>
                  </a:ext>
                </a:extLst>
              </a:tr>
              <a:tr h="152400">
                <a:tc>
                  <a:txBody>
                    <a:bodyPr/>
                    <a:lstStyle/>
                    <a:p>
                      <a:pPr algn="l" fontAlgn="base">
                        <a:lnSpc>
                          <a:spcPts val="1575"/>
                        </a:lnSpc>
                        <a:buNone/>
                      </a:pPr>
                      <a:r>
                        <a:rPr lang="en-US" sz="1300" b="0" i="0" dirty="0">
                          <a:solidFill>
                            <a:srgbClr val="000000"/>
                          </a:solidFill>
                          <a:effectLst/>
                          <a:latin typeface="Univers LT"/>
                        </a:rPr>
                        <a:t>Sil-Instore, Sil ​Competitor, Sil Repeat, Sil ZERO</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a:txBody>
                    <a:bodyPr/>
                    <a:lstStyle/>
                    <a:p>
                      <a:pPr algn="l" fontAlgn="base">
                        <a:lnSpc>
                          <a:spcPts val="1575"/>
                        </a:lnSpc>
                        <a:buNone/>
                      </a:pPr>
                      <a:r>
                        <a:rPr lang="en-IN" sz="1300" b="0" i="0" u="none" strike="noStrike" dirty="0">
                          <a:solidFill>
                            <a:srgbClr val="000000"/>
                          </a:solidFill>
                          <a:effectLst/>
                          <a:latin typeface="Univers LT"/>
                        </a:rPr>
                        <a:t>Can be anything</a:t>
                      </a:r>
                      <a:r>
                        <a:rPr lang="en-IN" sz="1300" b="0" i="0" dirty="0">
                          <a:solidFill>
                            <a:srgbClr val="000000"/>
                          </a:solidFill>
                          <a:effectLst/>
                          <a:latin typeface="Univers LT"/>
                        </a:rPr>
                        <a:t>​</a:t>
                      </a:r>
                      <a:endParaRPr lang="en-IN"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1464629"/>
                  </a:ext>
                </a:extLst>
              </a:tr>
              <a:tr h="0">
                <a:tc>
                  <a:txBody>
                    <a:bodyPr/>
                    <a:lstStyle/>
                    <a:p>
                      <a:pPr algn="l" fontAlgn="auto">
                        <a:lnSpc>
                          <a:spcPts val="1575"/>
                        </a:lnSpc>
                        <a:buNone/>
                      </a:pPr>
                      <a:r>
                        <a:rPr lang="en-IN" sz="1300" b="0" i="0" u="none" strike="noStrike" dirty="0">
                          <a:solidFill>
                            <a:srgbClr val="000000"/>
                          </a:solidFill>
                          <a:effectLst/>
                          <a:latin typeface="Aptos Narrow"/>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fontAlgn="auto">
                        <a:lnSpc>
                          <a:spcPts val="1575"/>
                        </a:lnSpc>
                        <a:buNone/>
                      </a:pPr>
                      <a:r>
                        <a:rPr lang="en-IN" sz="1300" b="0" i="0" u="none" strike="noStrike" dirty="0">
                          <a:solidFill>
                            <a:srgbClr val="000000"/>
                          </a:solidFill>
                          <a:effectLst/>
                          <a:latin typeface="Univers"/>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0751925"/>
                  </a:ext>
                </a:extLst>
              </a:tr>
              <a:tr h="152400">
                <a:tc gridSpan="2">
                  <a:txBody>
                    <a:bodyPr/>
                    <a:lstStyle/>
                    <a:p>
                      <a:pPr algn="ctr" fontAlgn="base">
                        <a:lnSpc>
                          <a:spcPts val="1575"/>
                        </a:lnSpc>
                        <a:buNone/>
                      </a:pPr>
                      <a:r>
                        <a:rPr lang="en-US" sz="1300" b="1" i="0" u="none" strike="noStrike" dirty="0">
                          <a:solidFill>
                            <a:srgbClr val="FF0000"/>
                          </a:solidFill>
                          <a:effectLst/>
                          <a:latin typeface="Univers LT"/>
                        </a:rPr>
                        <a:t>Note:</a:t>
                      </a:r>
                      <a:r>
                        <a:rPr lang="en-US" sz="1300" b="0" i="0" u="none" strike="noStrike" dirty="0">
                          <a:solidFill>
                            <a:srgbClr val="FF0000"/>
                          </a:solidFill>
                          <a:effectLst/>
                          <a:latin typeface="Univers LT"/>
                        </a:rPr>
                        <a:t> Only 2nd onwards disbursed loans are considered for training and testing the model. The previous loan type can be of any category.</a:t>
                      </a:r>
                      <a:r>
                        <a:rPr lang="en-US" sz="1300" b="0" i="0" dirty="0">
                          <a:solidFill>
                            <a:srgbClr val="FF0000"/>
                          </a:solidFill>
                          <a:effectLst/>
                          <a:latin typeface="Univers LT"/>
                        </a:rPr>
                        <a:t>​</a:t>
                      </a:r>
                      <a:endParaRPr lang="en-US" b="0" i="0" dirty="0">
                        <a:solidFill>
                          <a:srgbClr val="FF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289976243"/>
                  </a:ext>
                </a:extLst>
              </a:tr>
            </a:tbl>
          </a:graphicData>
        </a:graphic>
      </p:graphicFrame>
      <p:sp>
        <p:nvSpPr>
          <p:cNvPr id="7" name="Rectangle 1">
            <a:extLst>
              <a:ext uri="{FF2B5EF4-FFF2-40B4-BE49-F238E27FC236}">
                <a16:creationId xmlns:a16="http://schemas.microsoft.com/office/drawing/2014/main" id="{2A5383E5-8B62-8B82-52B7-F3A83A10869E}"/>
              </a:ext>
            </a:extLst>
          </p:cNvPr>
          <p:cNvSpPr>
            <a:spLocks noChangeArrowheads="1"/>
          </p:cNvSpPr>
          <p:nvPr/>
        </p:nvSpPr>
        <p:spPr bwMode="auto">
          <a:xfrm>
            <a:off x="1722743" y="42367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021CF8E8-0651-5CCF-7A54-0798AA5AE077}"/>
              </a:ext>
            </a:extLst>
          </p:cNvPr>
          <p:cNvGraphicFramePr>
            <a:graphicFrameLocks noGrp="1"/>
          </p:cNvGraphicFramePr>
          <p:nvPr>
            <p:extLst>
              <p:ext uri="{D42A27DB-BD31-4B8C-83A1-F6EECF244321}">
                <p14:modId xmlns:p14="http://schemas.microsoft.com/office/powerpoint/2010/main" val="686884133"/>
              </p:ext>
            </p:extLst>
          </p:nvPr>
        </p:nvGraphicFramePr>
        <p:xfrm>
          <a:off x="1400173" y="1315232"/>
          <a:ext cx="8228457" cy="2136448"/>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dirty="0">
                          <a:solidFill>
                            <a:srgbClr val="000000"/>
                          </a:solidFill>
                          <a:effectLst/>
                          <a:latin typeface="+mj-lt"/>
                        </a:rPr>
                        <a:t>Training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01/01/2024 - 31/10/2024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2,809</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135</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dirty="0">
                          <a:solidFill>
                            <a:srgbClr val="000000"/>
                          </a:solidFill>
                          <a:effectLst/>
                          <a:latin typeface="+mj-lt"/>
                        </a:rPr>
                        <a:t>Nov (Validation)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01/11/2024 - 30/11/2024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807</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36</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1,953</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145</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dirty="0">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01/01/2025 - 31/01/2025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828</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42</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r h="327871">
                <a:tc>
                  <a:txBody>
                    <a:bodyPr/>
                    <a:lstStyle/>
                    <a:p>
                      <a:pPr algn="l" rtl="0" fontAlgn="ctr"/>
                      <a:r>
                        <a:rPr lang="en-US" sz="1400" b="0" i="0" u="none" strike="noStrike" dirty="0">
                          <a:solidFill>
                            <a:srgbClr val="000000"/>
                          </a:solidFill>
                          <a:effectLst/>
                          <a:latin typeface="+mj-lt"/>
                        </a:rPr>
                        <a:t>Feb (OOT)</a:t>
                      </a:r>
                      <a:endParaRPr lang="en-IN" sz="1400" b="0" i="0" u="none" strike="noStrike" dirty="0">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01/02/2025 </a:t>
                      </a:r>
                      <a:r>
                        <a:rPr lang="en-IN" sz="1400" b="0" i="0" u="none" strike="noStrike">
                          <a:solidFill>
                            <a:srgbClr val="000000"/>
                          </a:solidFill>
                          <a:effectLst/>
                          <a:latin typeface="+mn-lt"/>
                        </a:rPr>
                        <a:t>- 29/02/2025</a:t>
                      </a:r>
                      <a:endParaRPr lang="en-IN" sz="1400" b="0" i="0" u="none" strike="noStrike" dirty="0">
                        <a:solidFill>
                          <a:srgbClr val="000000"/>
                        </a:solidFill>
                        <a:effectLst/>
                        <a:latin typeface="+mn-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497</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10</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5.2%</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29225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4</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323 </a:t>
              </a:r>
            </a:p>
            <a:p>
              <a:r>
                <a:rPr lang="en-US" sz="2800" dirty="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175</a:t>
              </a:r>
            </a:p>
            <a:p>
              <a:r>
                <a:rPr lang="en-US" sz="2800" dirty="0"/>
                <a:t>Feats</a:t>
              </a:r>
              <a:endParaRPr lang="en-US" dirty="0"/>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84</a:t>
              </a:r>
              <a:br>
                <a:rPr lang="en-US" sz="2800" dirty="0"/>
              </a:br>
              <a:r>
                <a:rPr lang="en-US" sz="2800" dirty="0"/>
                <a:t>Feats</a:t>
              </a:r>
              <a:endParaRPr lang="en-US" dirty="0"/>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14</a:t>
              </a:r>
              <a:br>
                <a:rPr lang="en-US" sz="2800" dirty="0"/>
              </a:br>
              <a:r>
                <a:rPr lang="en-US" sz="2800" dirty="0"/>
                <a:t>Feats</a:t>
              </a:r>
              <a:endParaRPr lang="en-US" dirty="0"/>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dirty="0">
                <a:latin typeface="+mn-lt"/>
              </a:rPr>
              <a:t>Feature Selection Methodology Overview</a:t>
            </a:r>
            <a:endParaRPr lang="en-US" sz="2800" b="0" i="1" dirty="0">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148</a:t>
              </a:r>
              <a:br>
                <a:rPr lang="en-US" sz="2800" dirty="0"/>
              </a:br>
              <a:r>
                <a:rPr lang="en-US" sz="2800" dirty="0"/>
                <a:t>Feats</a:t>
              </a:r>
              <a:endParaRPr lang="en-US" dirty="0"/>
            </a:p>
          </p:txBody>
        </p:sp>
      </p:grpSp>
    </p:spTree>
    <p:extLst>
      <p:ext uri="{BB962C8B-B14F-4D97-AF65-F5344CB8AC3E}">
        <p14:creationId xmlns:p14="http://schemas.microsoft.com/office/powerpoint/2010/main" val="406734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5</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dirty="0"/>
              <a:t>SHAP(14 feat)</a:t>
            </a:r>
            <a:br>
              <a:rPr lang="en-IN" sz="2800" dirty="0"/>
            </a:br>
            <a:endParaRPr lang="en-IN" sz="2800" dirty="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dirty="0"/>
              <a:t>Inter-Correlation (14 feat)</a:t>
            </a:r>
            <a:endParaRPr lang="en-US" sz="2800" dirty="0"/>
          </a:p>
        </p:txBody>
      </p:sp>
      <p:pic>
        <p:nvPicPr>
          <p:cNvPr id="5" name="Picture 4">
            <a:extLst>
              <a:ext uri="{FF2B5EF4-FFF2-40B4-BE49-F238E27FC236}">
                <a16:creationId xmlns:a16="http://schemas.microsoft.com/office/drawing/2014/main" id="{4B409284-FA5C-5BD4-8916-A10FA5A804A2}"/>
              </a:ext>
            </a:extLst>
          </p:cNvPr>
          <p:cNvPicPr>
            <a:picLocks noChangeAspect="1"/>
          </p:cNvPicPr>
          <p:nvPr/>
        </p:nvPicPr>
        <p:blipFill>
          <a:blip r:embed="rId2"/>
          <a:stretch>
            <a:fillRect/>
          </a:stretch>
        </p:blipFill>
        <p:spPr>
          <a:xfrm>
            <a:off x="548157" y="922756"/>
            <a:ext cx="5057884" cy="5076391"/>
          </a:xfrm>
          <a:prstGeom prst="rect">
            <a:avLst/>
          </a:prstGeom>
        </p:spPr>
      </p:pic>
      <p:pic>
        <p:nvPicPr>
          <p:cNvPr id="9" name="Picture 8">
            <a:extLst>
              <a:ext uri="{FF2B5EF4-FFF2-40B4-BE49-F238E27FC236}">
                <a16:creationId xmlns:a16="http://schemas.microsoft.com/office/drawing/2014/main" id="{26C3DA58-3D58-0592-4D12-0537F7E317C0}"/>
              </a:ext>
            </a:extLst>
          </p:cNvPr>
          <p:cNvPicPr>
            <a:picLocks noChangeAspect="1"/>
          </p:cNvPicPr>
          <p:nvPr/>
        </p:nvPicPr>
        <p:blipFill>
          <a:blip r:embed="rId3"/>
          <a:stretch>
            <a:fillRect/>
          </a:stretch>
        </p:blipFill>
        <p:spPr>
          <a:xfrm>
            <a:off x="6096000" y="922756"/>
            <a:ext cx="5447264" cy="5076391"/>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3443829954"/>
              </p:ext>
            </p:extLst>
          </p:nvPr>
        </p:nvGraphicFramePr>
        <p:xfrm>
          <a:off x="1235848" y="4962605"/>
          <a:ext cx="9094147" cy="526974"/>
        </p:xfrm>
        <a:graphic>
          <a:graphicData uri="http://schemas.openxmlformats.org/drawingml/2006/table">
            <a:tbl>
              <a:tblPr bandRow="1">
                <a:tableStyleId>{5C22544A-7EE6-4342-B048-85BDC9FD1C3A}</a:tableStyleId>
              </a:tblPr>
              <a:tblGrid>
                <a:gridCol w="2019875">
                  <a:extLst>
                    <a:ext uri="{9D8B030D-6E8A-4147-A177-3AD203B41FA5}">
                      <a16:colId xmlns:a16="http://schemas.microsoft.com/office/drawing/2014/main" val="1086146322"/>
                    </a:ext>
                  </a:extLst>
                </a:gridCol>
                <a:gridCol w="3208564">
                  <a:extLst>
                    <a:ext uri="{9D8B030D-6E8A-4147-A177-3AD203B41FA5}">
                      <a16:colId xmlns:a16="http://schemas.microsoft.com/office/drawing/2014/main" val="2591433583"/>
                    </a:ext>
                  </a:extLst>
                </a:gridCol>
                <a:gridCol w="1097078">
                  <a:extLst>
                    <a:ext uri="{9D8B030D-6E8A-4147-A177-3AD203B41FA5}">
                      <a16:colId xmlns:a16="http://schemas.microsoft.com/office/drawing/2014/main" val="2976156166"/>
                    </a:ext>
                  </a:extLst>
                </a:gridCol>
                <a:gridCol w="880704">
                  <a:extLst>
                    <a:ext uri="{9D8B030D-6E8A-4147-A177-3AD203B41FA5}">
                      <a16:colId xmlns:a16="http://schemas.microsoft.com/office/drawing/2014/main" val="3626365697"/>
                    </a:ext>
                  </a:extLst>
                </a:gridCol>
                <a:gridCol w="928436">
                  <a:extLst>
                    <a:ext uri="{9D8B030D-6E8A-4147-A177-3AD203B41FA5}">
                      <a16:colId xmlns:a16="http://schemas.microsoft.com/office/drawing/2014/main" val="1240961044"/>
                    </a:ext>
                  </a:extLst>
                </a:gridCol>
                <a:gridCol w="959490">
                  <a:extLst>
                    <a:ext uri="{9D8B030D-6E8A-4147-A177-3AD203B41FA5}">
                      <a16:colId xmlns:a16="http://schemas.microsoft.com/office/drawing/2014/main" val="1672369167"/>
                    </a:ext>
                  </a:extLst>
                </a:gridCol>
              </a:tblGrid>
              <a:tr h="494270">
                <a:tc>
                  <a:txBody>
                    <a:bodyPr/>
                    <a:lstStyle/>
                    <a:p>
                      <a:pPr lvl="0">
                        <a:lnSpc>
                          <a:spcPct val="150000"/>
                        </a:lnSpc>
                        <a:buNone/>
                      </a:pPr>
                      <a:r>
                        <a:rPr lang="en-US" sz="1100" b="1" dirty="0">
                          <a:effectLst/>
                          <a:latin typeface="Univers LT"/>
                        </a:rPr>
                        <a:t>14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dirty="0">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kern="1200" dirty="0">
                          <a:solidFill>
                            <a:schemeClr val="dk1"/>
                          </a:solidFill>
                          <a:effectLst/>
                          <a:latin typeface="Univers LT"/>
                          <a:ea typeface="+mn-ea"/>
                          <a:cs typeface="+mn-cs"/>
                        </a:rPr>
                        <a:t>0.5282</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kern="1200" dirty="0">
                          <a:solidFill>
                            <a:schemeClr val="dk1"/>
                          </a:solidFill>
                          <a:effectLst/>
                          <a:latin typeface="Univers LT"/>
                          <a:ea typeface="+mn-ea"/>
                          <a:cs typeface="+mn-cs"/>
                        </a:rPr>
                        <a:t>0.2412</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kern="1200" dirty="0">
                          <a:solidFill>
                            <a:schemeClr val="dk1"/>
                          </a:solidFill>
                          <a:effectLst/>
                          <a:latin typeface="Univers LT"/>
                          <a:ea typeface="+mn-ea"/>
                          <a:cs typeface="+mn-cs"/>
                        </a:rPr>
                        <a:t>0.4450</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kern="1200" dirty="0">
                          <a:solidFill>
                            <a:schemeClr val="dk1"/>
                          </a:solidFill>
                          <a:effectLst/>
                          <a:latin typeface="Univers LT"/>
                          <a:ea typeface="+mn-ea"/>
                          <a:cs typeface="+mn-cs"/>
                        </a:rPr>
                        <a:t>0.3507</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48884"/>
            <a:ext cx="9165162"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5" name="Table 4">
            <a:extLst>
              <a:ext uri="{FF2B5EF4-FFF2-40B4-BE49-F238E27FC236}">
                <a16:creationId xmlns:a16="http://schemas.microsoft.com/office/drawing/2014/main" id="{68AF3A30-6FA2-3C10-41C1-579F0833F37E}"/>
              </a:ext>
            </a:extLst>
          </p:cNvPr>
          <p:cNvGraphicFramePr>
            <a:graphicFrameLocks noGrp="1"/>
          </p:cNvGraphicFramePr>
          <p:nvPr>
            <p:extLst>
              <p:ext uri="{D42A27DB-BD31-4B8C-83A1-F6EECF244321}">
                <p14:modId xmlns:p14="http://schemas.microsoft.com/office/powerpoint/2010/main" val="3307901026"/>
              </p:ext>
            </p:extLst>
          </p:nvPr>
        </p:nvGraphicFramePr>
        <p:xfrm>
          <a:off x="1196385" y="1070808"/>
          <a:ext cx="8973108" cy="3270461"/>
        </p:xfrm>
        <a:graphic>
          <a:graphicData uri="http://schemas.openxmlformats.org/drawingml/2006/table">
            <a:tbl>
              <a:tblPr/>
              <a:tblGrid>
                <a:gridCol w="2036038">
                  <a:extLst>
                    <a:ext uri="{9D8B030D-6E8A-4147-A177-3AD203B41FA5}">
                      <a16:colId xmlns:a16="http://schemas.microsoft.com/office/drawing/2014/main" val="3229181278"/>
                    </a:ext>
                  </a:extLst>
                </a:gridCol>
                <a:gridCol w="3374005">
                  <a:extLst>
                    <a:ext uri="{9D8B030D-6E8A-4147-A177-3AD203B41FA5}">
                      <a16:colId xmlns:a16="http://schemas.microsoft.com/office/drawing/2014/main" val="156015119"/>
                    </a:ext>
                  </a:extLst>
                </a:gridCol>
                <a:gridCol w="727156">
                  <a:extLst>
                    <a:ext uri="{9D8B030D-6E8A-4147-A177-3AD203B41FA5}">
                      <a16:colId xmlns:a16="http://schemas.microsoft.com/office/drawing/2014/main" val="4006632898"/>
                    </a:ext>
                  </a:extLst>
                </a:gridCol>
                <a:gridCol w="799872">
                  <a:extLst>
                    <a:ext uri="{9D8B030D-6E8A-4147-A177-3AD203B41FA5}">
                      <a16:colId xmlns:a16="http://schemas.microsoft.com/office/drawing/2014/main" val="2680271082"/>
                    </a:ext>
                  </a:extLst>
                </a:gridCol>
                <a:gridCol w="945303">
                  <a:extLst>
                    <a:ext uri="{9D8B030D-6E8A-4147-A177-3AD203B41FA5}">
                      <a16:colId xmlns:a16="http://schemas.microsoft.com/office/drawing/2014/main" val="3624304138"/>
                    </a:ext>
                  </a:extLst>
                </a:gridCol>
                <a:gridCol w="1090734">
                  <a:extLst>
                    <a:ext uri="{9D8B030D-6E8A-4147-A177-3AD203B41FA5}">
                      <a16:colId xmlns:a16="http://schemas.microsoft.com/office/drawing/2014/main" val="2616441977"/>
                    </a:ext>
                  </a:extLst>
                </a:gridCol>
              </a:tblGrid>
              <a:tr h="613211">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(Jan'24 - Oct'24)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(Nov'24)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(Jan'25 + Feb'25)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153773015"/>
                  </a:ext>
                </a:extLst>
              </a:tr>
              <a:tr h="817614">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time_since_last_applied_loan_application_time, first_applied_loan_amount, tx_max_ever_dpd, first_applied_loan_tenor, tx_cnt_installments_paid_tot_with_dpd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0.6012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C8E"/>
                    </a:solidFill>
                  </a:tcPr>
                </a:tc>
                <a:tc>
                  <a:txBody>
                    <a:bodyPr/>
                    <a:lstStyle/>
                    <a:p>
                      <a:pPr algn="r" fontAlgn="ctr"/>
                      <a:r>
                        <a:rPr lang="en-IN" sz="1100" b="0" i="0" u="none" strike="noStrike" dirty="0">
                          <a:solidFill>
                            <a:srgbClr val="000000"/>
                          </a:solidFill>
                          <a:effectLst/>
                          <a:latin typeface="Calibri" panose="020F0502020204030204" pitchFamily="34" charset="0"/>
                        </a:rPr>
                        <a:t>0.1543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dirty="0">
                          <a:solidFill>
                            <a:srgbClr val="000000"/>
                          </a:solidFill>
                          <a:effectLst/>
                          <a:latin typeface="Calibri" panose="020F0502020204030204" pitchFamily="34" charset="0"/>
                        </a:rPr>
                        <a:t>0.3575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0.2959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31901926"/>
                  </a:ext>
                </a:extLst>
              </a:tr>
              <a:tr h="204404">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tx_first_product_bin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0.1646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7A"/>
                    </a:solidFill>
                  </a:tcPr>
                </a:tc>
                <a:tc>
                  <a:txBody>
                    <a:bodyPr/>
                    <a:lstStyle/>
                    <a:p>
                      <a:pPr algn="r" fontAlgn="b"/>
                      <a:r>
                        <a:rPr lang="en-IN" sz="1100" b="0" i="0" u="none" strike="noStrike">
                          <a:solidFill>
                            <a:srgbClr val="000000"/>
                          </a:solidFill>
                          <a:effectLst/>
                          <a:latin typeface="Calibri" panose="020F0502020204030204" pitchFamily="34" charset="0"/>
                        </a:rPr>
                        <a:t>0.3927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BF7"/>
                    </a:solidFill>
                  </a:tcPr>
                </a:tc>
                <a:tc>
                  <a:txBody>
                    <a:bodyPr/>
                    <a:lstStyle/>
                    <a:p>
                      <a:pPr algn="r" fontAlgn="b"/>
                      <a:r>
                        <a:rPr lang="en-IN" sz="1100" b="0" i="0" u="none" strike="noStrike">
                          <a:solidFill>
                            <a:srgbClr val="000000"/>
                          </a:solidFill>
                          <a:effectLst/>
                          <a:latin typeface="Calibri" panose="020F0502020204030204" pitchFamily="34" charset="0"/>
                        </a:rPr>
                        <a:t>0.3132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1B3"/>
                    </a:solidFill>
                  </a:tcPr>
                </a:tc>
                <a:extLst>
                  <a:ext uri="{0D108BD9-81ED-4DB2-BD59-A6C34878D82A}">
                    <a16:rowId xmlns:a16="http://schemas.microsoft.com/office/drawing/2014/main" val="3363606197"/>
                  </a:ext>
                </a:extLst>
              </a:tr>
              <a:tr h="204404">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err="1">
                          <a:solidFill>
                            <a:srgbClr val="000000"/>
                          </a:solidFill>
                          <a:effectLst/>
                          <a:latin typeface="Calibri" panose="020F0502020204030204" pitchFamily="34" charset="0"/>
                        </a:rPr>
                        <a:t>tx_min_age_completed_loans</a:t>
                      </a:r>
                      <a:endParaRPr lang="en-US"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0.6342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r" fontAlgn="b"/>
                      <a:r>
                        <a:rPr lang="en-IN" sz="1100" b="0" i="0" u="none" strike="noStrike">
                          <a:solidFill>
                            <a:srgbClr val="000000"/>
                          </a:solidFill>
                          <a:effectLst/>
                          <a:latin typeface="Calibri" panose="020F0502020204030204" pitchFamily="34" charset="0"/>
                        </a:rPr>
                        <a:t>0.2006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DAF"/>
                    </a:solidFill>
                  </a:tcPr>
                </a:tc>
                <a:tc>
                  <a:txBody>
                    <a:bodyPr/>
                    <a:lstStyle/>
                    <a:p>
                      <a:pPr algn="r" fontAlgn="b"/>
                      <a:r>
                        <a:rPr lang="en-IN" sz="1100" b="0" i="0" u="none" strike="noStrike">
                          <a:solidFill>
                            <a:srgbClr val="000000"/>
                          </a:solidFill>
                          <a:effectLst/>
                          <a:latin typeface="Calibri" panose="020F0502020204030204" pitchFamily="34" charset="0"/>
                        </a:rPr>
                        <a:t>0.3857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2"/>
                    </a:solidFill>
                  </a:tcPr>
                </a:tc>
                <a:tc>
                  <a:txBody>
                    <a:bodyPr/>
                    <a:lstStyle/>
                    <a:p>
                      <a:pPr algn="r" fontAlgn="b"/>
                      <a:r>
                        <a:rPr lang="en-IN" sz="1100" b="0" i="0" u="none" strike="noStrike">
                          <a:solidFill>
                            <a:srgbClr val="000000"/>
                          </a:solidFill>
                          <a:effectLst/>
                          <a:latin typeface="Calibri" panose="020F0502020204030204" pitchFamily="34" charset="0"/>
                        </a:rPr>
                        <a:t>0.3263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8EB"/>
                    </a:solidFill>
                  </a:tcPr>
                </a:tc>
                <a:extLst>
                  <a:ext uri="{0D108BD9-81ED-4DB2-BD59-A6C34878D82A}">
                    <a16:rowId xmlns:a16="http://schemas.microsoft.com/office/drawing/2014/main" val="3674559551"/>
                  </a:ext>
                </a:extLst>
              </a:tr>
              <a:tr h="204404">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tx_amt_cash_in_total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0.6368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FD2"/>
                    </a:solidFill>
                  </a:tcPr>
                </a:tc>
                <a:tc>
                  <a:txBody>
                    <a:bodyPr/>
                    <a:lstStyle/>
                    <a:p>
                      <a:pPr algn="r" fontAlgn="b"/>
                      <a:r>
                        <a:rPr lang="en-IN" sz="1100" b="0" i="0" u="none" strike="noStrike">
                          <a:solidFill>
                            <a:srgbClr val="000000"/>
                          </a:solidFill>
                          <a:effectLst/>
                          <a:latin typeface="Calibri" panose="020F0502020204030204" pitchFamily="34" charset="0"/>
                        </a:rPr>
                        <a:t>0.2358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3"/>
                    </a:solidFill>
                  </a:tcPr>
                </a:tc>
                <a:tc>
                  <a:txBody>
                    <a:bodyPr/>
                    <a:lstStyle/>
                    <a:p>
                      <a:pPr algn="r" fontAlgn="b"/>
                      <a:r>
                        <a:rPr lang="en-IN" sz="1100" b="0" i="0" u="none" strike="noStrike">
                          <a:solidFill>
                            <a:srgbClr val="000000"/>
                          </a:solidFill>
                          <a:effectLst/>
                          <a:latin typeface="Calibri" panose="020F0502020204030204" pitchFamily="34" charset="0"/>
                        </a:rPr>
                        <a:t>0.3881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0.3277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1"/>
                    </a:solidFill>
                  </a:tcPr>
                </a:tc>
                <a:extLst>
                  <a:ext uri="{0D108BD9-81ED-4DB2-BD59-A6C34878D82A}">
                    <a16:rowId xmlns:a16="http://schemas.microsoft.com/office/drawing/2014/main" val="623038715"/>
                  </a:ext>
                </a:extLst>
              </a:tr>
              <a:tr h="204404">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cnt_jira_tickets_created_bin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0.6495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r" fontAlgn="b"/>
                      <a:r>
                        <a:rPr lang="en-IN" sz="1100" b="0" i="0" u="none" strike="noStrike">
                          <a:solidFill>
                            <a:srgbClr val="000000"/>
                          </a:solidFill>
                          <a:effectLst/>
                          <a:latin typeface="Calibri" panose="020F0502020204030204" pitchFamily="34" charset="0"/>
                        </a:rPr>
                        <a:t>0.2590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9"/>
                    </a:solidFill>
                  </a:tcPr>
                </a:tc>
                <a:tc>
                  <a:txBody>
                    <a:bodyPr/>
                    <a:lstStyle/>
                    <a:p>
                      <a:pPr algn="r" fontAlgn="b"/>
                      <a:r>
                        <a:rPr lang="en-IN" sz="1100" b="0" i="0" u="none" strike="noStrike">
                          <a:solidFill>
                            <a:srgbClr val="000000"/>
                          </a:solidFill>
                          <a:effectLst/>
                          <a:latin typeface="Calibri" panose="020F0502020204030204" pitchFamily="34" charset="0"/>
                        </a:rPr>
                        <a:t>0.3806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fontAlgn="b"/>
                      <a:r>
                        <a:rPr lang="en-IN" sz="1100" b="0" i="0" u="none" strike="noStrike">
                          <a:solidFill>
                            <a:srgbClr val="000000"/>
                          </a:solidFill>
                          <a:effectLst/>
                          <a:latin typeface="Calibri" panose="020F0502020204030204" pitchFamily="34" charset="0"/>
                        </a:rPr>
                        <a:t>0.3251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3E5"/>
                    </a:solidFill>
                  </a:tcPr>
                </a:tc>
                <a:extLst>
                  <a:ext uri="{0D108BD9-81ED-4DB2-BD59-A6C34878D82A}">
                    <a16:rowId xmlns:a16="http://schemas.microsoft.com/office/drawing/2014/main" val="2297766718"/>
                  </a:ext>
                </a:extLst>
              </a:tr>
              <a:tr h="204404">
                <a:tc>
                  <a:txBody>
                    <a:bodyPr/>
                    <a:lstStyle/>
                    <a:p>
                      <a:pPr algn="l" fontAlgn="b"/>
                      <a:r>
                        <a:rPr lang="en-US" sz="1100" b="0" i="0" u="none" strike="noStrike">
                          <a:solidFill>
                            <a:srgbClr val="000000"/>
                          </a:solidFill>
                          <a:effectLst/>
                          <a:latin typeface="Calibri" panose="020F0502020204030204" pitchFamily="34" charset="0"/>
                        </a:rPr>
                        <a:t>Model with top 10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dob_observation_date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0.6670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4F3"/>
                    </a:solidFill>
                  </a:tcPr>
                </a:tc>
                <a:tc>
                  <a:txBody>
                    <a:bodyPr/>
                    <a:lstStyle/>
                    <a:p>
                      <a:pPr algn="r" fontAlgn="b"/>
                      <a:r>
                        <a:rPr lang="en-IN" sz="1100" b="0" i="0" u="none" strike="noStrike">
                          <a:solidFill>
                            <a:srgbClr val="000000"/>
                          </a:solidFill>
                          <a:effectLst/>
                          <a:latin typeface="Calibri" panose="020F0502020204030204" pitchFamily="34" charset="0"/>
                        </a:rPr>
                        <a:t>0.2625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r" fontAlgn="b"/>
                      <a:r>
                        <a:rPr lang="en-IN" sz="1100" b="0" i="0" u="none" strike="noStrike">
                          <a:solidFill>
                            <a:srgbClr val="000000"/>
                          </a:solidFill>
                          <a:effectLst/>
                          <a:latin typeface="Calibri" panose="020F0502020204030204" pitchFamily="34" charset="0"/>
                        </a:rPr>
                        <a:t>0.3832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E7"/>
                    </a:solidFill>
                  </a:tcPr>
                </a:tc>
                <a:tc>
                  <a:txBody>
                    <a:bodyPr/>
                    <a:lstStyle/>
                    <a:p>
                      <a:pPr algn="r" fontAlgn="b"/>
                      <a:r>
                        <a:rPr lang="en-IN" sz="1100" b="0" i="0" u="none" strike="noStrike">
                          <a:solidFill>
                            <a:srgbClr val="000000"/>
                          </a:solidFill>
                          <a:effectLst/>
                          <a:latin typeface="Calibri" panose="020F0502020204030204" pitchFamily="34" charset="0"/>
                        </a:rPr>
                        <a:t>0.3466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AE6"/>
                    </a:solidFill>
                  </a:tcPr>
                </a:tc>
                <a:extLst>
                  <a:ext uri="{0D108BD9-81ED-4DB2-BD59-A6C34878D82A}">
                    <a16:rowId xmlns:a16="http://schemas.microsoft.com/office/drawing/2014/main" val="614714506"/>
                  </a:ext>
                </a:extLst>
              </a:tr>
              <a:tr h="204404">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0.6733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CCE7"/>
                    </a:solidFill>
                  </a:tcPr>
                </a:tc>
                <a:tc>
                  <a:txBody>
                    <a:bodyPr/>
                    <a:lstStyle/>
                    <a:p>
                      <a:pPr algn="r" fontAlgn="b"/>
                      <a:r>
                        <a:rPr lang="en-IN" sz="1100" b="0" i="0" u="none" strike="noStrike">
                          <a:solidFill>
                            <a:srgbClr val="000000"/>
                          </a:solidFill>
                          <a:effectLst/>
                          <a:latin typeface="Calibri" panose="020F0502020204030204" pitchFamily="34" charset="0"/>
                        </a:rPr>
                        <a:t>0.2755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C2E2"/>
                    </a:solidFill>
                  </a:tcPr>
                </a:tc>
                <a:tc>
                  <a:txBody>
                    <a:bodyPr/>
                    <a:lstStyle/>
                    <a:p>
                      <a:pPr algn="r" fontAlgn="b"/>
                      <a:r>
                        <a:rPr lang="en-IN" sz="1100" b="0" i="0" u="none" strike="noStrike">
                          <a:solidFill>
                            <a:srgbClr val="000000"/>
                          </a:solidFill>
                          <a:effectLst/>
                          <a:latin typeface="Calibri" panose="020F0502020204030204" pitchFamily="34" charset="0"/>
                        </a:rPr>
                        <a:t>0.4095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ABD7"/>
                    </a:solidFill>
                  </a:tcPr>
                </a:tc>
                <a:tc>
                  <a:txBody>
                    <a:bodyPr/>
                    <a:lstStyle/>
                    <a:p>
                      <a:pPr algn="r" fontAlgn="b"/>
                      <a:r>
                        <a:rPr lang="en-IN" sz="1100" b="0" i="0" u="none" strike="noStrike">
                          <a:solidFill>
                            <a:srgbClr val="000000"/>
                          </a:solidFill>
                          <a:effectLst/>
                          <a:latin typeface="Calibri" panose="020F0502020204030204" pitchFamily="34" charset="0"/>
                        </a:rPr>
                        <a:t>0.3451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CFE9"/>
                    </a:solidFill>
                  </a:tcPr>
                </a:tc>
                <a:extLst>
                  <a:ext uri="{0D108BD9-81ED-4DB2-BD59-A6C34878D82A}">
                    <a16:rowId xmlns:a16="http://schemas.microsoft.com/office/drawing/2014/main" val="2693405926"/>
                  </a:ext>
                </a:extLst>
              </a:tr>
              <a:tr h="204404">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tx_avg_days_bt_trans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0.6907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0.4119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2D2"/>
                    </a:solidFill>
                  </a:tcPr>
                </a:tc>
                <a:tc>
                  <a:txBody>
                    <a:bodyPr/>
                    <a:lstStyle/>
                    <a:p>
                      <a:pPr algn="r" fontAlgn="b"/>
                      <a:r>
                        <a:rPr lang="en-IN" sz="1100" b="0" i="0" u="none" strike="noStrike">
                          <a:solidFill>
                            <a:srgbClr val="000000"/>
                          </a:solidFill>
                          <a:effectLst/>
                          <a:latin typeface="Calibri" panose="020F0502020204030204" pitchFamily="34" charset="0"/>
                        </a:rPr>
                        <a:t>0.3498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C0E1"/>
                    </a:solidFill>
                  </a:tcPr>
                </a:tc>
                <a:extLst>
                  <a:ext uri="{0D108BD9-81ED-4DB2-BD59-A6C34878D82A}">
                    <a16:rowId xmlns:a16="http://schemas.microsoft.com/office/drawing/2014/main" val="1527020906"/>
                  </a:ext>
                </a:extLst>
              </a:tr>
              <a:tr h="204404">
                <a:tc>
                  <a:txBody>
                    <a:bodyPr/>
                    <a:lstStyle/>
                    <a:p>
                      <a:pPr algn="l" fontAlgn="ctr"/>
                      <a:r>
                        <a:rPr lang="en-US" sz="1100" b="0" i="0" u="none" strike="noStrike" dirty="0">
                          <a:solidFill>
                            <a:srgbClr val="000000"/>
                          </a:solidFill>
                          <a:effectLst/>
                          <a:latin typeface="Calibri" panose="020F0502020204030204" pitchFamily="34" charset="0"/>
                        </a:rPr>
                        <a:t>Model with top 13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0.6836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A5D4"/>
                    </a:solidFill>
                  </a:tcPr>
                </a:tc>
                <a:tc>
                  <a:txBody>
                    <a:bodyPr/>
                    <a:lstStyle/>
                    <a:p>
                      <a:pPr algn="r" fontAlgn="b"/>
                      <a:r>
                        <a:rPr lang="en-IN" sz="1100" b="0" i="0" u="none" strike="noStrike">
                          <a:solidFill>
                            <a:srgbClr val="000000"/>
                          </a:solidFill>
                          <a:effectLst/>
                          <a:latin typeface="Calibri" panose="020F0502020204030204" pitchFamily="34" charset="0"/>
                        </a:rPr>
                        <a:t>0.2585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tc>
                  <a:txBody>
                    <a:bodyPr/>
                    <a:lstStyle/>
                    <a:p>
                      <a:pPr algn="r" fontAlgn="b"/>
                      <a:r>
                        <a:rPr lang="en-IN" sz="1100" b="0" i="0" u="none" strike="noStrike">
                          <a:solidFill>
                            <a:srgbClr val="000000"/>
                          </a:solidFill>
                          <a:effectLst/>
                          <a:latin typeface="Calibri" panose="020F0502020204030204" pitchFamily="34" charset="0"/>
                        </a:rPr>
                        <a:t>0.4165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90C9"/>
                    </a:solidFill>
                  </a:tcPr>
                </a:tc>
                <a:tc>
                  <a:txBody>
                    <a:bodyPr/>
                    <a:lstStyle/>
                    <a:p>
                      <a:pPr algn="r" fontAlgn="b"/>
                      <a:r>
                        <a:rPr lang="en-IN" sz="1100" b="0" i="0" u="none" strike="noStrike">
                          <a:solidFill>
                            <a:srgbClr val="000000"/>
                          </a:solidFill>
                          <a:effectLst/>
                          <a:latin typeface="Calibri" panose="020F0502020204030204" pitchFamily="34" charset="0"/>
                        </a:rPr>
                        <a:t>0.3310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479472656"/>
                  </a:ext>
                </a:extLst>
              </a:tr>
              <a:tr h="204404">
                <a:tc>
                  <a:txBody>
                    <a:bodyPr/>
                    <a:lstStyle/>
                    <a:p>
                      <a:pPr algn="l" fontAlgn="ctr"/>
                      <a:r>
                        <a:rPr lang="en-US" sz="1100" b="0" i="0" u="none" strike="noStrike">
                          <a:solidFill>
                            <a:srgbClr val="000000"/>
                          </a:solidFill>
                          <a:effectLst/>
                          <a:latin typeface="Calibri" panose="020F0502020204030204" pitchFamily="34" charset="0"/>
                        </a:rPr>
                        <a:t>Model with top 14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cs_contactable_last_90d_cnt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0.6783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B9DE"/>
                    </a:solidFill>
                  </a:tcPr>
                </a:tc>
                <a:tc>
                  <a:txBody>
                    <a:bodyPr/>
                    <a:lstStyle/>
                    <a:p>
                      <a:pPr algn="r" fontAlgn="b"/>
                      <a:r>
                        <a:rPr lang="en-IN" sz="1100" b="0" i="0" u="none" strike="noStrike">
                          <a:solidFill>
                            <a:srgbClr val="000000"/>
                          </a:solidFill>
                          <a:effectLst/>
                          <a:latin typeface="Calibri" panose="020F0502020204030204" pitchFamily="34" charset="0"/>
                        </a:rPr>
                        <a:t>0.2701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1EA"/>
                    </a:solidFill>
                  </a:tcPr>
                </a:tc>
                <a:tc>
                  <a:txBody>
                    <a:bodyPr/>
                    <a:lstStyle/>
                    <a:p>
                      <a:pPr algn="r" fontAlgn="b"/>
                      <a:r>
                        <a:rPr lang="en-IN" sz="1100" b="0" i="0" u="none" strike="noStrike">
                          <a:solidFill>
                            <a:srgbClr val="000000"/>
                          </a:solidFill>
                          <a:effectLst/>
                          <a:latin typeface="Calibri" panose="020F0502020204030204" pitchFamily="34" charset="0"/>
                        </a:rPr>
                        <a:t>0.4180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dirty="0">
                          <a:solidFill>
                            <a:srgbClr val="000000"/>
                          </a:solidFill>
                          <a:effectLst/>
                          <a:latin typeface="Calibri" panose="020F0502020204030204" pitchFamily="34" charset="0"/>
                        </a:rPr>
                        <a:t>0.3523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8DD"/>
                    </a:solidFill>
                  </a:tcPr>
                </a:tc>
                <a:extLst>
                  <a:ext uri="{0D108BD9-81ED-4DB2-BD59-A6C34878D82A}">
                    <a16:rowId xmlns:a16="http://schemas.microsoft.com/office/drawing/2014/main" val="2383514711"/>
                  </a:ext>
                </a:extLst>
              </a:tr>
            </a:tbl>
          </a:graphicData>
        </a:graphic>
      </p:graphicFrame>
    </p:spTree>
    <p:extLst>
      <p:ext uri="{BB962C8B-B14F-4D97-AF65-F5344CB8AC3E}">
        <p14:creationId xmlns:p14="http://schemas.microsoft.com/office/powerpoint/2010/main" val="81357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7</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dirty="0"/>
              <a:t>Feature Evaluation Plots (14 features)</a:t>
            </a:r>
          </a:p>
        </p:txBody>
      </p:sp>
    </p:spTree>
    <p:extLst>
      <p:ext uri="{BB962C8B-B14F-4D97-AF65-F5344CB8AC3E}">
        <p14:creationId xmlns:p14="http://schemas.microsoft.com/office/powerpoint/2010/main" val="63309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14A46-1D2A-FE3F-AA4F-0D8588332D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9B2440-BD68-56BC-2797-115B48985D39}"/>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time_since_last_applied_loan_application_time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92047B76-B655-9A56-7750-A131864D684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46EC4EB-86B0-950D-F44A-1D270C1F170D}"/>
              </a:ext>
            </a:extLst>
          </p:cNvPr>
          <p:cNvSpPr txBox="1">
            <a:spLocks/>
          </p:cNvSpPr>
          <p:nvPr/>
        </p:nvSpPr>
        <p:spPr>
          <a:xfrm>
            <a:off x="9982200" y="6462"/>
            <a:ext cx="1558703"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AE3E709-7A08-2B25-F0B0-E725981BB13D}"/>
              </a:ext>
            </a:extLst>
          </p:cNvPr>
          <p:cNvSpPr txBox="1"/>
          <p:nvPr/>
        </p:nvSpPr>
        <p:spPr>
          <a:xfrm>
            <a:off x="6664667" y="849677"/>
            <a:ext cx="4689134" cy="646331"/>
          </a:xfrm>
          <a:prstGeom prst="rect">
            <a:avLst/>
          </a:prstGeom>
          <a:noFill/>
        </p:spPr>
        <p:txBody>
          <a:bodyPr wrap="square" rtlCol="0">
            <a:spAutoFit/>
          </a:bodyPr>
          <a:lstStyle/>
          <a:p>
            <a:r>
              <a:rPr lang="en-US" sz="1200" b="1" i="1" dirty="0">
                <a:solidFill>
                  <a:srgbClr val="424242"/>
                </a:solidFill>
                <a:effectLst/>
                <a:latin typeface="Segoe Sans"/>
              </a:rPr>
              <a:t>Time Since Last Applied Loan Application</a:t>
            </a:r>
            <a:r>
              <a:rPr lang="en-US" sz="1200" b="0" i="0" dirty="0">
                <a:solidFill>
                  <a:srgbClr val="424242"/>
                </a:solidFill>
                <a:effectLst/>
                <a:latin typeface="Segoe Sans"/>
              </a:rPr>
              <a:t>: This feature captures the duration that has passed since the customer last applied for a loan.</a:t>
            </a:r>
            <a:endParaRPr lang="en-IN" sz="1200" dirty="0"/>
          </a:p>
        </p:txBody>
      </p:sp>
      <p:sp>
        <p:nvSpPr>
          <p:cNvPr id="14" name="TextBox 13">
            <a:extLst>
              <a:ext uri="{FF2B5EF4-FFF2-40B4-BE49-F238E27FC236}">
                <a16:creationId xmlns:a16="http://schemas.microsoft.com/office/drawing/2014/main" id="{2A1A8342-643F-3673-4E94-36B443423701}"/>
              </a:ext>
            </a:extLst>
          </p:cNvPr>
          <p:cNvSpPr txBox="1"/>
          <p:nvPr/>
        </p:nvSpPr>
        <p:spPr>
          <a:xfrm>
            <a:off x="7070900" y="2842216"/>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15" name="Picture 14">
            <a:extLst>
              <a:ext uri="{FF2B5EF4-FFF2-40B4-BE49-F238E27FC236}">
                <a16:creationId xmlns:a16="http://schemas.microsoft.com/office/drawing/2014/main" id="{C30E4EFF-5DFF-DB75-BFF4-CDEF07AF9242}"/>
              </a:ext>
            </a:extLst>
          </p:cNvPr>
          <p:cNvPicPr>
            <a:picLocks noChangeAspect="1"/>
          </p:cNvPicPr>
          <p:nvPr/>
        </p:nvPicPr>
        <p:blipFill>
          <a:blip r:embed="rId2"/>
          <a:stretch>
            <a:fillRect/>
          </a:stretch>
        </p:blipFill>
        <p:spPr>
          <a:xfrm>
            <a:off x="6930638" y="3070781"/>
            <a:ext cx="5101841" cy="2623976"/>
          </a:xfrm>
          <a:prstGeom prst="rect">
            <a:avLst/>
          </a:prstGeom>
        </p:spPr>
      </p:pic>
      <p:pic>
        <p:nvPicPr>
          <p:cNvPr id="7" name="Picture 6">
            <a:extLst>
              <a:ext uri="{FF2B5EF4-FFF2-40B4-BE49-F238E27FC236}">
                <a16:creationId xmlns:a16="http://schemas.microsoft.com/office/drawing/2014/main" id="{33D95C76-1FEA-9EDC-326B-01696AAB9736}"/>
              </a:ext>
            </a:extLst>
          </p:cNvPr>
          <p:cNvPicPr>
            <a:picLocks noChangeAspect="1"/>
          </p:cNvPicPr>
          <p:nvPr/>
        </p:nvPicPr>
        <p:blipFill>
          <a:blip r:embed="rId3"/>
          <a:stretch>
            <a:fillRect/>
          </a:stretch>
        </p:blipFill>
        <p:spPr>
          <a:xfrm>
            <a:off x="593977" y="918043"/>
            <a:ext cx="4815511" cy="1590675"/>
          </a:xfrm>
          <a:prstGeom prst="rect">
            <a:avLst/>
          </a:prstGeom>
        </p:spPr>
      </p:pic>
      <p:pic>
        <p:nvPicPr>
          <p:cNvPr id="10" name="Picture 9">
            <a:extLst>
              <a:ext uri="{FF2B5EF4-FFF2-40B4-BE49-F238E27FC236}">
                <a16:creationId xmlns:a16="http://schemas.microsoft.com/office/drawing/2014/main" id="{D5B3657A-A851-AF32-4268-4774B3107E25}"/>
              </a:ext>
            </a:extLst>
          </p:cNvPr>
          <p:cNvPicPr>
            <a:picLocks noChangeAspect="1"/>
          </p:cNvPicPr>
          <p:nvPr/>
        </p:nvPicPr>
        <p:blipFill>
          <a:blip r:embed="rId4"/>
          <a:stretch>
            <a:fillRect/>
          </a:stretch>
        </p:blipFill>
        <p:spPr>
          <a:xfrm>
            <a:off x="496518" y="2749181"/>
            <a:ext cx="5759003" cy="3719985"/>
          </a:xfrm>
          <a:prstGeom prst="rect">
            <a:avLst/>
          </a:prstGeom>
        </p:spPr>
      </p:pic>
    </p:spTree>
    <p:extLst>
      <p:ext uri="{BB962C8B-B14F-4D97-AF65-F5344CB8AC3E}">
        <p14:creationId xmlns:p14="http://schemas.microsoft.com/office/powerpoint/2010/main" val="118001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CF803-4642-8B46-77DD-B707D09055B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69F65D1-1BCE-14C4-4D3D-A5A674577396}"/>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first_applied_loan_amount</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33D04281-F0FD-15FC-85A4-6D7EE784B0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1855F1B-7B0A-7390-C820-2D491B43E059}"/>
              </a:ext>
            </a:extLst>
          </p:cNvPr>
          <p:cNvSpPr txBox="1">
            <a:spLocks/>
          </p:cNvSpPr>
          <p:nvPr/>
        </p:nvSpPr>
        <p:spPr>
          <a:xfrm>
            <a:off x="9982200" y="6462"/>
            <a:ext cx="164194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2</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71420C52-46F1-DAC8-687C-0DB628F54E13}"/>
              </a:ext>
            </a:extLst>
          </p:cNvPr>
          <p:cNvSpPr txBox="1"/>
          <p:nvPr/>
        </p:nvSpPr>
        <p:spPr>
          <a:xfrm>
            <a:off x="6343135" y="849677"/>
            <a:ext cx="5593493" cy="646331"/>
          </a:xfrm>
          <a:prstGeom prst="rect">
            <a:avLst/>
          </a:prstGeom>
          <a:noFill/>
        </p:spPr>
        <p:txBody>
          <a:bodyPr wrap="square" rtlCol="0">
            <a:spAutoFit/>
          </a:bodyPr>
          <a:lstStyle/>
          <a:p>
            <a:r>
              <a:rPr lang="en-US" sz="1200" b="1" i="0" dirty="0">
                <a:solidFill>
                  <a:srgbClr val="424242"/>
                </a:solidFill>
                <a:effectLst/>
                <a:latin typeface="Segoe Sans"/>
              </a:rPr>
              <a:t>Loan Applied Amount in Customer’s First Ever Application</a:t>
            </a:r>
            <a:r>
              <a:rPr lang="en-US" sz="1200" b="0" i="0" dirty="0">
                <a:solidFill>
                  <a:srgbClr val="424242"/>
                </a:solidFill>
                <a:effectLst/>
                <a:latin typeface="Segoe Sans"/>
              </a:rPr>
              <a:t>: This feature captures the total amount of the loan that the customer applied for in their very first application. This is related to customer applying for loan in Tonik.</a:t>
            </a:r>
            <a:endParaRPr lang="en-IN" sz="1200" dirty="0"/>
          </a:p>
        </p:txBody>
      </p:sp>
      <p:pic>
        <p:nvPicPr>
          <p:cNvPr id="12" name="Picture 11">
            <a:extLst>
              <a:ext uri="{FF2B5EF4-FFF2-40B4-BE49-F238E27FC236}">
                <a16:creationId xmlns:a16="http://schemas.microsoft.com/office/drawing/2014/main" id="{D99AD6DD-2539-82B0-882C-39B52736F6CE}"/>
              </a:ext>
            </a:extLst>
          </p:cNvPr>
          <p:cNvPicPr>
            <a:picLocks noChangeAspect="1"/>
          </p:cNvPicPr>
          <p:nvPr/>
        </p:nvPicPr>
        <p:blipFill>
          <a:blip r:embed="rId2"/>
          <a:stretch>
            <a:fillRect/>
          </a:stretch>
        </p:blipFill>
        <p:spPr>
          <a:xfrm>
            <a:off x="7200543" y="2854295"/>
            <a:ext cx="4153257" cy="2619185"/>
          </a:xfrm>
          <a:prstGeom prst="rect">
            <a:avLst/>
          </a:prstGeom>
        </p:spPr>
      </p:pic>
      <p:sp>
        <p:nvSpPr>
          <p:cNvPr id="13" name="TextBox 12">
            <a:extLst>
              <a:ext uri="{FF2B5EF4-FFF2-40B4-BE49-F238E27FC236}">
                <a16:creationId xmlns:a16="http://schemas.microsoft.com/office/drawing/2014/main" id="{B9EB4DF3-006A-594B-AC2F-B6EA6C72A107}"/>
              </a:ext>
            </a:extLst>
          </p:cNvPr>
          <p:cNvSpPr txBox="1"/>
          <p:nvPr/>
        </p:nvSpPr>
        <p:spPr>
          <a:xfrm>
            <a:off x="7293091" y="2602933"/>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8" name="Picture 7">
            <a:extLst>
              <a:ext uri="{FF2B5EF4-FFF2-40B4-BE49-F238E27FC236}">
                <a16:creationId xmlns:a16="http://schemas.microsoft.com/office/drawing/2014/main" id="{136C9BF1-93D1-AEFB-31D1-BCB03927001B}"/>
              </a:ext>
            </a:extLst>
          </p:cNvPr>
          <p:cNvPicPr>
            <a:picLocks noChangeAspect="1"/>
          </p:cNvPicPr>
          <p:nvPr/>
        </p:nvPicPr>
        <p:blipFill>
          <a:blip r:embed="rId3"/>
          <a:stretch>
            <a:fillRect/>
          </a:stretch>
        </p:blipFill>
        <p:spPr>
          <a:xfrm>
            <a:off x="682950" y="834415"/>
            <a:ext cx="4863269" cy="1581150"/>
          </a:xfrm>
          <a:prstGeom prst="rect">
            <a:avLst/>
          </a:prstGeom>
        </p:spPr>
      </p:pic>
      <p:pic>
        <p:nvPicPr>
          <p:cNvPr id="11" name="Picture 10">
            <a:extLst>
              <a:ext uri="{FF2B5EF4-FFF2-40B4-BE49-F238E27FC236}">
                <a16:creationId xmlns:a16="http://schemas.microsoft.com/office/drawing/2014/main" id="{AA436695-0B5E-1986-21CB-310AD2114DD5}"/>
              </a:ext>
            </a:extLst>
          </p:cNvPr>
          <p:cNvPicPr>
            <a:picLocks noChangeAspect="1"/>
          </p:cNvPicPr>
          <p:nvPr/>
        </p:nvPicPr>
        <p:blipFill>
          <a:blip r:embed="rId4"/>
          <a:stretch>
            <a:fillRect/>
          </a:stretch>
        </p:blipFill>
        <p:spPr>
          <a:xfrm>
            <a:off x="602439" y="2602465"/>
            <a:ext cx="5957924" cy="3753886"/>
          </a:xfrm>
          <a:prstGeom prst="rect">
            <a:avLst/>
          </a:prstGeom>
        </p:spPr>
      </p:pic>
    </p:spTree>
    <p:extLst>
      <p:ext uri="{BB962C8B-B14F-4D97-AF65-F5344CB8AC3E}">
        <p14:creationId xmlns:p14="http://schemas.microsoft.com/office/powerpoint/2010/main" val="1611374738"/>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2.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10A9FB-F30F-41F7-B318-D44A7A8AB8DB}">
  <ds:schemaRefs>
    <ds:schemaRef ds:uri="http://www.w3.org/XML/1998/namespace"/>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5f4996b1-2601-4576-adaf-c7aabee466f2"/>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2236</TotalTime>
  <Words>2030</Words>
  <Application>Microsoft Office PowerPoint</Application>
  <PresentationFormat>Widescreen</PresentationFormat>
  <Paragraphs>323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 Narrow</vt:lpstr>
      <vt:lpstr>Arial</vt:lpstr>
      <vt:lpstr>Calibri</vt:lpstr>
      <vt:lpstr>Segoe Sans</vt:lpstr>
      <vt:lpstr>Times New Roman</vt:lpstr>
      <vt:lpstr>Univers</vt:lpstr>
      <vt:lpstr>Univers LT</vt:lpstr>
      <vt:lpstr>Wingdings</vt:lpstr>
      <vt:lpstr>1_Office Theme</vt:lpstr>
      <vt:lpstr>Trench 3 Transaction Score for B Score Model for SIL</vt:lpstr>
      <vt:lpstr>Architecture Overview of TDB’s Risk Scorecards</vt:lpstr>
      <vt:lpstr>Sil Loan B Score Transaction Scorecard was developed on Trench 3 users</vt:lpstr>
      <vt:lpstr>PowerPoint Presentation</vt:lpstr>
      <vt:lpstr>SHAP(14 feat) </vt:lpstr>
      <vt:lpstr>PowerPoint Presentation</vt:lpstr>
      <vt:lpstr>Feature Evaluation Plots (14 features)</vt:lpstr>
      <vt:lpstr>time_since_last_applied_loan_application_time</vt:lpstr>
      <vt:lpstr>first_applied_loan_amount</vt:lpstr>
      <vt:lpstr>tx_max_ever_dpd</vt:lpstr>
      <vt:lpstr>first_applied_loan_tenor</vt:lpstr>
      <vt:lpstr>tx_cnt_installments_paid_tot_with_dpd</vt:lpstr>
      <vt:lpstr>tx_first_product_bin</vt:lpstr>
      <vt:lpstr>tx_min_age_completed_loans</vt:lpstr>
      <vt:lpstr>tx_amt_cash_in_total</vt:lpstr>
      <vt:lpstr>cnt_jira_tickets_created_bin</vt:lpstr>
      <vt:lpstr>dob_observation_date</vt:lpstr>
      <vt:lpstr>meng_no_of_logins</vt:lpstr>
      <vt:lpstr>tx_avg_days_bt_trans</vt:lpstr>
      <vt:lpstr>last_applied_loan_type_bin</vt:lpstr>
      <vt:lpstr>cs_contactable_last_90d_cnt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lastModifiedBy>Bhuvanesh</cp:lastModifiedBy>
  <cp:revision>29</cp:revision>
  <dcterms:created xsi:type="dcterms:W3CDTF">2023-11-14T06:47:28Z</dcterms:created>
  <dcterms:modified xsi:type="dcterms:W3CDTF">2025-06-11T08:50:56Z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