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8" r:id="rId2"/>
    <p:sldId id="730" r:id="rId3"/>
    <p:sldId id="532" r:id="rId4"/>
    <p:sldId id="734" r:id="rId5"/>
    <p:sldId id="739" r:id="rId6"/>
    <p:sldId id="6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AFF"/>
    <a:srgbClr val="D1D1D1"/>
    <a:srgbClr val="CCD3D8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FD282-216E-C910-E641-10B9A4EB9A0E}" v="31" dt="2025-06-10T10:14:24.676"/>
    <p1510:client id="{B4BFFB19-FC39-4D41-AEDE-41D65ED0958B}" v="15" dt="2025-06-11T07:54:1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h" userId="4650cd39-8dbb-4c0f-8fda-594efc81948c" providerId="ADAL" clId="{B4BFFB19-FC39-4D41-AEDE-41D65ED0958B}"/>
    <pc:docChg chg="undo custSel modSld">
      <pc:chgData name="Bhuvanesh" userId="4650cd39-8dbb-4c0f-8fda-594efc81948c" providerId="ADAL" clId="{B4BFFB19-FC39-4D41-AEDE-41D65ED0958B}" dt="2025-06-11T07:54:44.882" v="61" actId="20577"/>
      <pc:docMkLst>
        <pc:docMk/>
      </pc:docMkLst>
      <pc:sldChg chg="modSp mod">
        <pc:chgData name="Bhuvanesh" userId="4650cd39-8dbb-4c0f-8fda-594efc81948c" providerId="ADAL" clId="{B4BFFB19-FC39-4D41-AEDE-41D65ED0958B}" dt="2025-06-11T07:54:39.910" v="59" actId="20577"/>
        <pc:sldMkLst>
          <pc:docMk/>
          <pc:sldMk cId="150826144" sldId="734"/>
        </pc:sldMkLst>
        <pc:graphicFrameChg chg="mod modGraphic">
          <ac:chgData name="Bhuvanesh" userId="4650cd39-8dbb-4c0f-8fda-594efc81948c" providerId="ADAL" clId="{B4BFFB19-FC39-4D41-AEDE-41D65ED0958B}" dt="2025-06-11T07:51:58.161" v="15" actId="113"/>
          <ac:graphicFrameMkLst>
            <pc:docMk/>
            <pc:sldMk cId="150826144" sldId="734"/>
            <ac:graphicFrameMk id="2" creationId="{A33368C2-7135-B468-C433-C28D40656052}"/>
          </ac:graphicFrameMkLst>
        </pc:graphicFrameChg>
        <pc:graphicFrameChg chg="mod modGraphic">
          <ac:chgData name="Bhuvanesh" userId="4650cd39-8dbb-4c0f-8fda-594efc81948c" providerId="ADAL" clId="{B4BFFB19-FC39-4D41-AEDE-41D65ED0958B}" dt="2025-06-11T07:54:39.910" v="59" actId="20577"/>
          <ac:graphicFrameMkLst>
            <pc:docMk/>
            <pc:sldMk cId="150826144" sldId="734"/>
            <ac:graphicFrameMk id="4" creationId="{D2A336FA-8F64-6EE9-61B5-DA3C6D075ECE}"/>
          </ac:graphicFrameMkLst>
        </pc:graphicFrameChg>
        <pc:graphicFrameChg chg="modGraphic">
          <ac:chgData name="Bhuvanesh" userId="4650cd39-8dbb-4c0f-8fda-594efc81948c" providerId="ADAL" clId="{B4BFFB19-FC39-4D41-AEDE-41D65ED0958B}" dt="2025-06-11T07:53:09.829" v="33" actId="20577"/>
          <ac:graphicFrameMkLst>
            <pc:docMk/>
            <pc:sldMk cId="150826144" sldId="734"/>
            <ac:graphicFrameMk id="15" creationId="{6FAFE722-33B7-D4BA-7971-525224371DAF}"/>
          </ac:graphicFrameMkLst>
        </pc:graphicFrameChg>
        <pc:graphicFrameChg chg="mod modGraphic">
          <ac:chgData name="Bhuvanesh" userId="4650cd39-8dbb-4c0f-8fda-594efc81948c" providerId="ADAL" clId="{B4BFFB19-FC39-4D41-AEDE-41D65ED0958B}" dt="2025-06-11T07:52:44.134" v="20"/>
          <ac:graphicFrameMkLst>
            <pc:docMk/>
            <pc:sldMk cId="150826144" sldId="734"/>
            <ac:graphicFrameMk id="19" creationId="{98D4FF0E-65C0-1CEF-C68C-6E7B8068D572}"/>
          </ac:graphicFrameMkLst>
        </pc:graphicFrameChg>
      </pc:sldChg>
      <pc:sldChg chg="modSp mod">
        <pc:chgData name="Bhuvanesh" userId="4650cd39-8dbb-4c0f-8fda-594efc81948c" providerId="ADAL" clId="{B4BFFB19-FC39-4D41-AEDE-41D65ED0958B}" dt="2025-06-11T07:54:44.882" v="61" actId="20577"/>
        <pc:sldMkLst>
          <pc:docMk/>
          <pc:sldMk cId="1009851934" sldId="739"/>
        </pc:sldMkLst>
        <pc:graphicFrameChg chg="mod modGraphic">
          <ac:chgData name="Bhuvanesh" userId="4650cd39-8dbb-4c0f-8fda-594efc81948c" providerId="ADAL" clId="{B4BFFB19-FC39-4D41-AEDE-41D65ED0958B}" dt="2025-06-11T07:53:55.243" v="54" actId="113"/>
          <ac:graphicFrameMkLst>
            <pc:docMk/>
            <pc:sldMk cId="1009851934" sldId="739"/>
            <ac:graphicFrameMk id="2" creationId="{708784E2-2226-98B1-FDF5-D4DD4AF68F86}"/>
          </ac:graphicFrameMkLst>
        </pc:graphicFrameChg>
        <pc:graphicFrameChg chg="mod modGraphic">
          <ac:chgData name="Bhuvanesh" userId="4650cd39-8dbb-4c0f-8fda-594efc81948c" providerId="ADAL" clId="{B4BFFB19-FC39-4D41-AEDE-41D65ED0958B}" dt="2025-06-11T07:54:44.882" v="61" actId="20577"/>
          <ac:graphicFrameMkLst>
            <pc:docMk/>
            <pc:sldMk cId="1009851934" sldId="739"/>
            <ac:graphicFrameMk id="4" creationId="{39851720-553A-28DA-1710-A2C5A5D8E544}"/>
          </ac:graphicFrameMkLst>
        </pc:graphicFrameChg>
        <pc:graphicFrameChg chg="modGraphic">
          <ac:chgData name="Bhuvanesh" userId="4650cd39-8dbb-4c0f-8fda-594efc81948c" providerId="ADAL" clId="{B4BFFB19-FC39-4D41-AEDE-41D65ED0958B}" dt="2025-06-11T07:53:19.042" v="47" actId="20577"/>
          <ac:graphicFrameMkLst>
            <pc:docMk/>
            <pc:sldMk cId="1009851934" sldId="739"/>
            <ac:graphicFrameMk id="15" creationId="{0DF7E7B4-0FEA-78EE-C6F4-991F52B1BD8B}"/>
          </ac:graphicFrameMkLst>
        </pc:graphicFrameChg>
        <pc:graphicFrameChg chg="mod modGraphic">
          <ac:chgData name="Bhuvanesh" userId="4650cd39-8dbb-4c0f-8fda-594efc81948c" providerId="ADAL" clId="{B4BFFB19-FC39-4D41-AEDE-41D65ED0958B}" dt="2025-06-11T07:54:17.435" v="57"/>
          <ac:graphicFrameMkLst>
            <pc:docMk/>
            <pc:sldMk cId="1009851934" sldId="739"/>
            <ac:graphicFrameMk id="19" creationId="{B05F59BF-82E1-BFDE-3082-D7DB890A2793}"/>
          </ac:graphicFrameMkLst>
        </pc:graphicFrameChg>
      </pc:sldChg>
    </pc:docChg>
  </pc:docChgLst>
  <pc:docChgLst>
    <pc:chgData name="Biswa" userId="S::bbanik@tonikbank.com::26f52a98-3216-49f8-95c0-92c9bbdc30ba" providerId="AD" clId="Web-{4E5FD282-216E-C910-E641-10B9A4EB9A0E}"/>
    <pc:docChg chg="modSld">
      <pc:chgData name="Biswa" userId="S::bbanik@tonikbank.com::26f52a98-3216-49f8-95c0-92c9bbdc30ba" providerId="AD" clId="Web-{4E5FD282-216E-C910-E641-10B9A4EB9A0E}" dt="2025-06-10T10:14:22.801" v="14" actId="20577"/>
      <pc:docMkLst>
        <pc:docMk/>
      </pc:docMkLst>
      <pc:sldChg chg="modSp">
        <pc:chgData name="Biswa" userId="S::bbanik@tonikbank.com::26f52a98-3216-49f8-95c0-92c9bbdc30ba" providerId="AD" clId="Web-{4E5FD282-216E-C910-E641-10B9A4EB9A0E}" dt="2025-06-10T10:14:22.801" v="14" actId="20577"/>
        <pc:sldMkLst>
          <pc:docMk/>
          <pc:sldMk cId="13548610" sldId="730"/>
        </pc:sldMkLst>
        <pc:spChg chg="mod">
          <ac:chgData name="Biswa" userId="S::bbanik@tonikbank.com::26f52a98-3216-49f8-95c0-92c9bbdc30ba" providerId="AD" clId="Web-{4E5FD282-216E-C910-E641-10B9A4EB9A0E}" dt="2025-06-10T10:14:22.801" v="14" actId="20577"/>
          <ac:spMkLst>
            <pc:docMk/>
            <pc:sldMk cId="13548610" sldId="730"/>
            <ac:spMk id="47" creationId="{B93928C9-1613-4F7C-FB90-F817FCCB24C9}"/>
          </ac:spMkLst>
        </pc:spChg>
      </pc:sldChg>
    </pc:docChg>
  </pc:docChgLst>
  <pc:docChgLst>
    <pc:chgData name="Bhuvanesh" userId="4650cd39-8dbb-4c0f-8fda-594efc81948c" providerId="ADAL" clId="{0E25AD48-D920-4116-A613-BE16F8416292}"/>
    <pc:docChg chg="undo custSel addSld delSld modSld">
      <pc:chgData name="Bhuvanesh" userId="4650cd39-8dbb-4c0f-8fda-594efc81948c" providerId="ADAL" clId="{0E25AD48-D920-4116-A613-BE16F8416292}" dt="2025-06-09T09:22:17.592" v="498" actId="47"/>
      <pc:docMkLst>
        <pc:docMk/>
      </pc:docMkLst>
      <pc:sldChg chg="modSp mod">
        <pc:chgData name="Bhuvanesh" userId="4650cd39-8dbb-4c0f-8fda-594efc81948c" providerId="ADAL" clId="{0E25AD48-D920-4116-A613-BE16F8416292}" dt="2025-06-08T18:52:18.634" v="65" actId="1076"/>
        <pc:sldMkLst>
          <pc:docMk/>
          <pc:sldMk cId="4129944639" sldId="498"/>
        </pc:sldMkLst>
        <pc:spChg chg="mod">
          <ac:chgData name="Bhuvanesh" userId="4650cd39-8dbb-4c0f-8fda-594efc81948c" providerId="ADAL" clId="{0E25AD48-D920-4116-A613-BE16F8416292}" dt="2025-06-08T18:49:16.235" v="13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huvanesh" userId="4650cd39-8dbb-4c0f-8fda-594efc81948c" providerId="ADAL" clId="{0E25AD48-D920-4116-A613-BE16F8416292}" dt="2025-06-08T18:52:18.634" v="65" actId="1076"/>
          <ac:spMkLst>
            <pc:docMk/>
            <pc:sldMk cId="4129944639" sldId="498"/>
            <ac:spMk id="7" creationId="{E9BF3232-B9BC-4886-8893-52E1AAE82E7B}"/>
          </ac:spMkLst>
        </pc:spChg>
      </pc:sldChg>
      <pc:sldChg chg="addSp delSp modSp mod">
        <pc:chgData name="Bhuvanesh" userId="4650cd39-8dbb-4c0f-8fda-594efc81948c" providerId="ADAL" clId="{0E25AD48-D920-4116-A613-BE16F8416292}" dt="2025-06-09T05:27:18.777" v="380" actId="21"/>
        <pc:sldMkLst>
          <pc:docMk/>
          <pc:sldMk cId="3960329600" sldId="532"/>
        </pc:sldMkLst>
        <pc:spChg chg="mod">
          <ac:chgData name="Bhuvanesh" userId="4650cd39-8dbb-4c0f-8fda-594efc81948c" providerId="ADAL" clId="{0E25AD48-D920-4116-A613-BE16F8416292}" dt="2025-06-08T18:49:30.318" v="19" actId="20577"/>
          <ac:spMkLst>
            <pc:docMk/>
            <pc:sldMk cId="3960329600" sldId="532"/>
            <ac:spMk id="2" creationId="{9058DAB3-0ECD-5A71-C38B-1B91C7FD62F0}"/>
          </ac:spMkLst>
        </pc:spChg>
      </pc:sldChg>
      <pc:sldChg chg="del">
        <pc:chgData name="Bhuvanesh" userId="4650cd39-8dbb-4c0f-8fda-594efc81948c" providerId="ADAL" clId="{0E25AD48-D920-4116-A613-BE16F8416292}" dt="2025-06-08T18:50:03.019" v="22" actId="47"/>
        <pc:sldMkLst>
          <pc:docMk/>
          <pc:sldMk cId="2939594249" sldId="534"/>
        </pc:sldMkLst>
      </pc:sldChg>
      <pc:sldChg chg="addSp delSp modSp mod">
        <pc:chgData name="Bhuvanesh" userId="4650cd39-8dbb-4c0f-8fda-594efc81948c" providerId="ADAL" clId="{0E25AD48-D920-4116-A613-BE16F8416292}" dt="2025-06-09T05:28:20.906" v="394" actId="1076"/>
        <pc:sldMkLst>
          <pc:docMk/>
          <pc:sldMk cId="13548610" sldId="730"/>
        </pc:sldMkLst>
        <pc:spChg chg="add del">
          <ac:chgData name="Bhuvanesh" userId="4650cd39-8dbb-4c0f-8fda-594efc81948c" providerId="ADAL" clId="{0E25AD48-D920-4116-A613-BE16F8416292}" dt="2025-06-09T05:26:42.796" v="362" actId="478"/>
          <ac:spMkLst>
            <pc:docMk/>
            <pc:sldMk cId="13548610" sldId="730"/>
            <ac:spMk id="6" creationId="{EC207571-F12B-8E17-D93D-D2BE8306013A}"/>
          </ac:spMkLst>
        </pc:spChg>
        <pc:spChg chg="mod">
          <ac:chgData name="Bhuvanesh" userId="4650cd39-8dbb-4c0f-8fda-594efc81948c" providerId="ADAL" clId="{0E25AD48-D920-4116-A613-BE16F8416292}" dt="2025-06-08T18:51:20.588" v="43" actId="207"/>
          <ac:spMkLst>
            <pc:docMk/>
            <pc:sldMk cId="13548610" sldId="730"/>
            <ac:spMk id="20" creationId="{91308DA2-A2DA-8EDF-DF7F-91DCC877E810}"/>
          </ac:spMkLst>
        </pc:spChg>
        <pc:spChg chg="mod">
          <ac:chgData name="Bhuvanesh" userId="4650cd39-8dbb-4c0f-8fda-594efc81948c" providerId="ADAL" clId="{0E25AD48-D920-4116-A613-BE16F8416292}" dt="2025-06-08T18:51:20.588" v="43" actId="207"/>
          <ac:spMkLst>
            <pc:docMk/>
            <pc:sldMk cId="13548610" sldId="730"/>
            <ac:spMk id="23" creationId="{D495DCA8-06AA-A2BE-4451-CF3CFA8A3656}"/>
          </ac:spMkLst>
        </pc:spChg>
        <pc:spChg chg="mod">
          <ac:chgData name="Bhuvanesh" userId="4650cd39-8dbb-4c0f-8fda-594efc81948c" providerId="ADAL" clId="{0E25AD48-D920-4116-A613-BE16F8416292}" dt="2025-06-08T18:51:20.588" v="43" actId="207"/>
          <ac:spMkLst>
            <pc:docMk/>
            <pc:sldMk cId="13548610" sldId="730"/>
            <ac:spMk id="24" creationId="{D86A6AA4-23FF-1757-B0E2-C4F7CF3B11E2}"/>
          </ac:spMkLst>
        </pc:spChg>
        <pc:spChg chg="mod">
          <ac:chgData name="Bhuvanesh" userId="4650cd39-8dbb-4c0f-8fda-594efc81948c" providerId="ADAL" clId="{0E25AD48-D920-4116-A613-BE16F8416292}" dt="2025-06-08T18:51:23.914" v="44" actId="207"/>
          <ac:spMkLst>
            <pc:docMk/>
            <pc:sldMk cId="13548610" sldId="730"/>
            <ac:spMk id="27" creationId="{B0A4429B-9BB4-8F0A-3ECA-9055567DEA88}"/>
          </ac:spMkLst>
        </pc:spChg>
        <pc:spChg chg="mod">
          <ac:chgData name="Bhuvanesh" userId="4650cd39-8dbb-4c0f-8fda-594efc81948c" providerId="ADAL" clId="{0E25AD48-D920-4116-A613-BE16F8416292}" dt="2025-06-08T18:51:23.914" v="44" actId="207"/>
          <ac:spMkLst>
            <pc:docMk/>
            <pc:sldMk cId="13548610" sldId="730"/>
            <ac:spMk id="29" creationId="{FBE1BD19-CD35-1175-11A0-412B8C79C782}"/>
          </ac:spMkLst>
        </pc:spChg>
        <pc:spChg chg="add mod">
          <ac:chgData name="Bhuvanesh" userId="4650cd39-8dbb-4c0f-8fda-594efc81948c" providerId="ADAL" clId="{0E25AD48-D920-4116-A613-BE16F8416292}" dt="2025-06-09T05:28:20.515" v="393" actId="207"/>
          <ac:spMkLst>
            <pc:docMk/>
            <pc:sldMk cId="13548610" sldId="730"/>
            <ac:spMk id="30" creationId="{B7DB89F3-13BB-543E-0D60-0FC82EFF7C4A}"/>
          </ac:spMkLst>
        </pc:spChg>
        <pc:spChg chg="mod">
          <ac:chgData name="Bhuvanesh" userId="4650cd39-8dbb-4c0f-8fda-594efc81948c" providerId="ADAL" clId="{0E25AD48-D920-4116-A613-BE16F8416292}" dt="2025-06-08T18:51:23.914" v="44" actId="207"/>
          <ac:spMkLst>
            <pc:docMk/>
            <pc:sldMk cId="13548610" sldId="730"/>
            <ac:spMk id="31" creationId="{EAEA2C02-16AD-CD12-E54A-35AD80C1A3C9}"/>
          </ac:spMkLst>
        </pc:spChg>
        <pc:spChg chg="mod">
          <ac:chgData name="Bhuvanesh" userId="4650cd39-8dbb-4c0f-8fda-594efc81948c" providerId="ADAL" clId="{0E25AD48-D920-4116-A613-BE16F8416292}" dt="2025-06-08T18:51:23.914" v="44" actId="207"/>
          <ac:spMkLst>
            <pc:docMk/>
            <pc:sldMk cId="13548610" sldId="730"/>
            <ac:spMk id="32" creationId="{2B3CBEC9-1D77-A6E3-5C3D-F33A94D4F6F7}"/>
          </ac:spMkLst>
        </pc:spChg>
        <pc:spChg chg="mod">
          <ac:chgData name="Bhuvanesh" userId="4650cd39-8dbb-4c0f-8fda-594efc81948c" providerId="ADAL" clId="{0E25AD48-D920-4116-A613-BE16F8416292}" dt="2025-06-09T05:26:06.911" v="351" actId="207"/>
          <ac:spMkLst>
            <pc:docMk/>
            <pc:sldMk cId="13548610" sldId="730"/>
            <ac:spMk id="40" creationId="{87160726-182E-9F42-EDA7-0FCC63DAC5D4}"/>
          </ac:spMkLst>
        </pc:spChg>
        <pc:spChg chg="mod">
          <ac:chgData name="Bhuvanesh" userId="4650cd39-8dbb-4c0f-8fda-594efc81948c" providerId="ADAL" clId="{0E25AD48-D920-4116-A613-BE16F8416292}" dt="2025-06-09T05:28:20.243" v="392" actId="1076"/>
          <ac:spMkLst>
            <pc:docMk/>
            <pc:sldMk cId="13548610" sldId="730"/>
            <ac:spMk id="41" creationId="{F98D2E7D-C1ED-8DE9-6390-8E512BE7F737}"/>
          </ac:spMkLst>
        </pc:spChg>
        <pc:spChg chg="mod">
          <ac:chgData name="Bhuvanesh" userId="4650cd39-8dbb-4c0f-8fda-594efc81948c" providerId="ADAL" clId="{0E25AD48-D920-4116-A613-BE16F8416292}" dt="2025-06-09T05:26:06.911" v="351" actId="207"/>
          <ac:spMkLst>
            <pc:docMk/>
            <pc:sldMk cId="13548610" sldId="730"/>
            <ac:spMk id="42" creationId="{C063AA3B-C221-E6AF-7FB0-8636662177F2}"/>
          </ac:spMkLst>
        </pc:spChg>
        <pc:spChg chg="add del">
          <ac:chgData name="Bhuvanesh" userId="4650cd39-8dbb-4c0f-8fda-594efc81948c" providerId="ADAL" clId="{0E25AD48-D920-4116-A613-BE16F8416292}" dt="2025-06-09T05:26:49.107" v="368" actId="478"/>
          <ac:spMkLst>
            <pc:docMk/>
            <pc:sldMk cId="13548610" sldId="730"/>
            <ac:spMk id="47" creationId="{B93928C9-1613-4F7C-FB90-F817FCCB24C9}"/>
          </ac:spMkLst>
        </pc:spChg>
        <pc:grpChg chg="mod">
          <ac:chgData name="Bhuvanesh" userId="4650cd39-8dbb-4c0f-8fda-594efc81948c" providerId="ADAL" clId="{0E25AD48-D920-4116-A613-BE16F8416292}" dt="2025-06-08T18:51:20.588" v="43" actId="207"/>
          <ac:grpSpMkLst>
            <pc:docMk/>
            <pc:sldMk cId="13548610" sldId="730"/>
            <ac:grpSpMk id="19" creationId="{1F81A355-EAB1-43C8-F604-188E6C822AEE}"/>
          </ac:grpSpMkLst>
        </pc:grpChg>
        <pc:grpChg chg="mod">
          <ac:chgData name="Bhuvanesh" userId="4650cd39-8dbb-4c0f-8fda-594efc81948c" providerId="ADAL" clId="{0E25AD48-D920-4116-A613-BE16F8416292}" dt="2025-06-08T18:51:23.914" v="44" actId="207"/>
          <ac:grpSpMkLst>
            <pc:docMk/>
            <pc:sldMk cId="13548610" sldId="730"/>
            <ac:grpSpMk id="26" creationId="{7281F097-6050-EBDF-10E5-D5669400CBCE}"/>
          </ac:grpSpMkLst>
        </pc:grpChg>
        <pc:grpChg chg="mod">
          <ac:chgData name="Bhuvanesh" userId="4650cd39-8dbb-4c0f-8fda-594efc81948c" providerId="ADAL" clId="{0E25AD48-D920-4116-A613-BE16F8416292}" dt="2025-06-08T18:51:23.914" v="44" actId="207"/>
          <ac:grpSpMkLst>
            <pc:docMk/>
            <pc:sldMk cId="13548610" sldId="730"/>
            <ac:grpSpMk id="37" creationId="{F4BE9A4D-6F9F-40F3-A5CD-56DB9BE6C869}"/>
          </ac:grpSpMkLst>
        </pc:grpChg>
        <pc:grpChg chg="mod">
          <ac:chgData name="Bhuvanesh" userId="4650cd39-8dbb-4c0f-8fda-594efc81948c" providerId="ADAL" clId="{0E25AD48-D920-4116-A613-BE16F8416292}" dt="2025-06-09T05:28:20.906" v="394" actId="1076"/>
          <ac:grpSpMkLst>
            <pc:docMk/>
            <pc:sldMk cId="13548610" sldId="730"/>
            <ac:grpSpMk id="38" creationId="{0E1A89CE-CA3E-C189-E914-1780DFCCE24A}"/>
          </ac:grpSpMkLst>
        </pc:grpChg>
        <pc:grpChg chg="mod">
          <ac:chgData name="Bhuvanesh" userId="4650cd39-8dbb-4c0f-8fda-594efc81948c" providerId="ADAL" clId="{0E25AD48-D920-4116-A613-BE16F8416292}" dt="2025-06-09T05:26:01.930" v="350" actId="207"/>
          <ac:grpSpMkLst>
            <pc:docMk/>
            <pc:sldMk cId="13548610" sldId="730"/>
            <ac:grpSpMk id="39" creationId="{FA765EAA-FA79-46B9-5981-5CE4A2681597}"/>
          </ac:grpSpMkLst>
        </pc:grpChg>
      </pc:sldChg>
      <pc:sldChg chg="del">
        <pc:chgData name="Bhuvanesh" userId="4650cd39-8dbb-4c0f-8fda-594efc81948c" providerId="ADAL" clId="{0E25AD48-D920-4116-A613-BE16F8416292}" dt="2025-06-08T18:50:00.150" v="20" actId="47"/>
        <pc:sldMkLst>
          <pc:docMk/>
          <pc:sldMk cId="649155138" sldId="733"/>
        </pc:sldMkLst>
      </pc:sldChg>
      <pc:sldChg chg="modSp mod modShow">
        <pc:chgData name="Bhuvanesh" userId="4650cd39-8dbb-4c0f-8fda-594efc81948c" providerId="ADAL" clId="{0E25AD48-D920-4116-A613-BE16F8416292}" dt="2025-06-09T05:25:45.081" v="349" actId="20577"/>
        <pc:sldMkLst>
          <pc:docMk/>
          <pc:sldMk cId="150826144" sldId="734"/>
        </pc:sldMkLst>
        <pc:spChg chg="mod">
          <ac:chgData name="Bhuvanesh" userId="4650cd39-8dbb-4c0f-8fda-594efc81948c" providerId="ADAL" clId="{0E25AD48-D920-4116-A613-BE16F8416292}" dt="2025-06-09T05:20:01.491" v="320" actId="1076"/>
          <ac:spMkLst>
            <pc:docMk/>
            <pc:sldMk cId="150826144" sldId="734"/>
            <ac:spMk id="9" creationId="{765078EA-BC36-5431-9700-0E629EA5D26B}"/>
          </ac:spMkLst>
        </pc:spChg>
        <pc:spChg chg="mod">
          <ac:chgData name="Bhuvanesh" userId="4650cd39-8dbb-4c0f-8fda-594efc81948c" providerId="ADAL" clId="{0E25AD48-D920-4116-A613-BE16F8416292}" dt="2025-06-09T05:21:04.187" v="325" actId="1076"/>
          <ac:spMkLst>
            <pc:docMk/>
            <pc:sldMk cId="150826144" sldId="734"/>
            <ac:spMk id="10" creationId="{ADD1C7E1-5ECB-B5CD-E5B9-15DECA6C10C6}"/>
          </ac:spMkLst>
        </pc:spChg>
        <pc:spChg chg="mod">
          <ac:chgData name="Bhuvanesh" userId="4650cd39-8dbb-4c0f-8fda-594efc81948c" providerId="ADAL" clId="{0E25AD48-D920-4116-A613-BE16F8416292}" dt="2025-06-09T05:21:04.187" v="325" actId="1076"/>
          <ac:spMkLst>
            <pc:docMk/>
            <pc:sldMk cId="150826144" sldId="734"/>
            <ac:spMk id="13" creationId="{7584B31D-AEC4-8284-25DB-5645BF1039A7}"/>
          </ac:spMkLst>
        </pc:spChg>
        <pc:graphicFrameChg chg="mod modGraphic">
          <ac:chgData name="Bhuvanesh" userId="4650cd39-8dbb-4c0f-8fda-594efc81948c" providerId="ADAL" clId="{0E25AD48-D920-4116-A613-BE16F8416292}" dt="2025-06-09T05:22:56.646" v="338"/>
          <ac:graphicFrameMkLst>
            <pc:docMk/>
            <pc:sldMk cId="150826144" sldId="734"/>
            <ac:graphicFrameMk id="2" creationId="{A33368C2-7135-B468-C433-C28D40656052}"/>
          </ac:graphicFrameMkLst>
        </pc:graphicFrameChg>
        <pc:graphicFrameChg chg="mod modGraphic">
          <ac:chgData name="Bhuvanesh" userId="4650cd39-8dbb-4c0f-8fda-594efc81948c" providerId="ADAL" clId="{0E25AD48-D920-4116-A613-BE16F8416292}" dt="2025-06-09T05:25:45.081" v="349" actId="20577"/>
          <ac:graphicFrameMkLst>
            <pc:docMk/>
            <pc:sldMk cId="150826144" sldId="734"/>
            <ac:graphicFrameMk id="4" creationId="{D2A336FA-8F64-6EE9-61B5-DA3C6D075ECE}"/>
          </ac:graphicFrameMkLst>
        </pc:graphicFrameChg>
        <pc:graphicFrameChg chg="mod">
          <ac:chgData name="Bhuvanesh" userId="4650cd39-8dbb-4c0f-8fda-594efc81948c" providerId="ADAL" clId="{0E25AD48-D920-4116-A613-BE16F8416292}" dt="2025-06-09T05:20:48.449" v="324" actId="1076"/>
          <ac:graphicFrameMkLst>
            <pc:docMk/>
            <pc:sldMk cId="150826144" sldId="734"/>
            <ac:graphicFrameMk id="15" creationId="{6FAFE722-33B7-D4BA-7971-525224371DAF}"/>
          </ac:graphicFrameMkLst>
        </pc:graphicFrameChg>
        <pc:graphicFrameChg chg="mod modGraphic">
          <ac:chgData name="Bhuvanesh" userId="4650cd39-8dbb-4c0f-8fda-594efc81948c" providerId="ADAL" clId="{0E25AD48-D920-4116-A613-BE16F8416292}" dt="2025-06-09T05:20:48.449" v="324" actId="1076"/>
          <ac:graphicFrameMkLst>
            <pc:docMk/>
            <pc:sldMk cId="150826144" sldId="734"/>
            <ac:graphicFrameMk id="19" creationId="{98D4FF0E-65C0-1CEF-C68C-6E7B8068D572}"/>
          </ac:graphicFrameMkLst>
        </pc:graphicFrameChg>
      </pc:sldChg>
      <pc:sldChg chg="addSp delSp modSp del mod modShow">
        <pc:chgData name="Bhuvanesh" userId="4650cd39-8dbb-4c0f-8fda-594efc81948c" providerId="ADAL" clId="{0E25AD48-D920-4116-A613-BE16F8416292}" dt="2025-06-09T09:22:16.356" v="497" actId="47"/>
        <pc:sldMkLst>
          <pc:docMk/>
          <pc:sldMk cId="640733388" sldId="735"/>
        </pc:sldMkLst>
      </pc:sldChg>
      <pc:sldChg chg="del mod modShow">
        <pc:chgData name="Bhuvanesh" userId="4650cd39-8dbb-4c0f-8fda-594efc81948c" providerId="ADAL" clId="{0E25AD48-D920-4116-A613-BE16F8416292}" dt="2025-06-09T07:37:58.569" v="441" actId="47"/>
        <pc:sldMkLst>
          <pc:docMk/>
          <pc:sldMk cId="2188284973" sldId="736"/>
        </pc:sldMkLst>
      </pc:sldChg>
      <pc:sldChg chg="del">
        <pc:chgData name="Bhuvanesh" userId="4650cd39-8dbb-4c0f-8fda-594efc81948c" providerId="ADAL" clId="{0E25AD48-D920-4116-A613-BE16F8416292}" dt="2025-06-08T18:50:00.419" v="21" actId="47"/>
        <pc:sldMkLst>
          <pc:docMk/>
          <pc:sldMk cId="1535975769" sldId="737"/>
        </pc:sldMkLst>
      </pc:sldChg>
      <pc:sldChg chg="modSp del mod modShow">
        <pc:chgData name="Bhuvanesh" userId="4650cd39-8dbb-4c0f-8fda-594efc81948c" providerId="ADAL" clId="{0E25AD48-D920-4116-A613-BE16F8416292}" dt="2025-06-09T05:21:28.171" v="333" actId="2696"/>
        <pc:sldMkLst>
          <pc:docMk/>
          <pc:sldMk cId="1646851977" sldId="738"/>
        </pc:sldMkLst>
      </pc:sldChg>
      <pc:sldChg chg="modSp add mod">
        <pc:chgData name="Bhuvanesh" userId="4650cd39-8dbb-4c0f-8fda-594efc81948c" providerId="ADAL" clId="{0E25AD48-D920-4116-A613-BE16F8416292}" dt="2025-06-09T05:25:38" v="345" actId="20577"/>
        <pc:sldMkLst>
          <pc:docMk/>
          <pc:sldMk cId="1009851934" sldId="739"/>
        </pc:sldMkLst>
        <pc:spChg chg="mod">
          <ac:chgData name="Bhuvanesh" userId="4650cd39-8dbb-4c0f-8fda-594efc81948c" providerId="ADAL" clId="{0E25AD48-D920-4116-A613-BE16F8416292}" dt="2025-06-09T05:21:12.665" v="329" actId="20577"/>
          <ac:spMkLst>
            <pc:docMk/>
            <pc:sldMk cId="1009851934" sldId="739"/>
            <ac:spMk id="9" creationId="{4433012F-AC0E-73E4-0DFC-C3582CB7F615}"/>
          </ac:spMkLst>
        </pc:spChg>
        <pc:graphicFrameChg chg="mod modGraphic">
          <ac:chgData name="Bhuvanesh" userId="4650cd39-8dbb-4c0f-8fda-594efc81948c" providerId="ADAL" clId="{0E25AD48-D920-4116-A613-BE16F8416292}" dt="2025-06-09T05:22:59.972" v="339" actId="108"/>
          <ac:graphicFrameMkLst>
            <pc:docMk/>
            <pc:sldMk cId="1009851934" sldId="739"/>
            <ac:graphicFrameMk id="2" creationId="{708784E2-2226-98B1-FDF5-D4DD4AF68F86}"/>
          </ac:graphicFrameMkLst>
        </pc:graphicFrameChg>
        <pc:graphicFrameChg chg="mod modGraphic">
          <ac:chgData name="Bhuvanesh" userId="4650cd39-8dbb-4c0f-8fda-594efc81948c" providerId="ADAL" clId="{0E25AD48-D920-4116-A613-BE16F8416292}" dt="2025-06-09T05:25:38" v="345" actId="20577"/>
          <ac:graphicFrameMkLst>
            <pc:docMk/>
            <pc:sldMk cId="1009851934" sldId="739"/>
            <ac:graphicFrameMk id="4" creationId="{39851720-553A-28DA-1710-A2C5A5D8E544}"/>
          </ac:graphicFrameMkLst>
        </pc:graphicFrameChg>
        <pc:graphicFrameChg chg="mod modGraphic">
          <ac:chgData name="Bhuvanesh" userId="4650cd39-8dbb-4c0f-8fda-594efc81948c" providerId="ADAL" clId="{0E25AD48-D920-4116-A613-BE16F8416292}" dt="2025-06-09T05:24:13.843" v="341"/>
          <ac:graphicFrameMkLst>
            <pc:docMk/>
            <pc:sldMk cId="1009851934" sldId="739"/>
            <ac:graphicFrameMk id="19" creationId="{B05F59BF-82E1-BFDE-3082-D7DB890A2793}"/>
          </ac:graphicFrameMkLst>
        </pc:graphicFrameChg>
      </pc:sldChg>
      <pc:sldChg chg="addSp delSp modSp add del mod modShow">
        <pc:chgData name="Bhuvanesh" userId="4650cd39-8dbb-4c0f-8fda-594efc81948c" providerId="ADAL" clId="{0E25AD48-D920-4116-A613-BE16F8416292}" dt="2025-06-09T09:22:17.592" v="498" actId="47"/>
        <pc:sldMkLst>
          <pc:docMk/>
          <pc:sldMk cId="3954517252" sldId="7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405E-F9C5-987D-39AB-4684EE7C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D9F0F-72D1-F56B-9956-C237DDB7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46D7E-A43B-F79D-AC0E-AB882194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76D-8E92-214C-47DE-5A1C4DDD4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B0EE-C762-608A-F987-3951D0A8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B58E2-CDEF-C835-349E-12CAAC8D7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A0644-C8F4-9897-7412-E0B2D635C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EC69-8A10-AF58-A562-1E83E9450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5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754" y="0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27" y="3909656"/>
            <a:ext cx="731837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Trench 3 Stack Scorecard for Cash and SIL Loans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 panose="020B0004020202020204" pitchFamily="34" charset="0"/>
              </a:rPr>
              <a:t>09</a:t>
            </a:r>
            <a:r>
              <a:rPr lang="en-US" b="1" baseline="30000">
                <a:solidFill>
                  <a:srgbClr val="785AFF"/>
                </a:solidFill>
                <a:latin typeface="Aptos" panose="020B0004020202020204" pitchFamily="34" charset="0"/>
              </a:rPr>
              <a:t>th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 panose="020B0004020202020204" pitchFamily="34" charset="0"/>
              </a:rPr>
              <a:t> June 2025</a:t>
            </a:r>
            <a:r>
              <a:rPr lang="en-US" sz="18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21070" y="786465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  <a:noFill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  <a:noFill/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  <a:grpFill/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3170053" y="5143841"/>
            <a:ext cx="2151344" cy="816885"/>
            <a:chOff x="1051515" y="3344686"/>
            <a:chExt cx="2151344" cy="1474522"/>
          </a:xfrm>
          <a:solidFill>
            <a:srgbClr val="785AFF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1051515" y="3344686"/>
              <a:ext cx="2151344" cy="945347"/>
              <a:chOff x="1161753" y="4452943"/>
              <a:chExt cx="1760655" cy="945347"/>
            </a:xfrm>
            <a:grpFill/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Apps Score</a:t>
                </a: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Trench 3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Disbursed Loan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B7DB89F3-13BB-543E-0D60-0FC82EFF7C4A}"/>
              </a:ext>
            </a:extLst>
          </p:cNvPr>
          <p:cNvSpPr/>
          <p:nvPr/>
        </p:nvSpPr>
        <p:spPr>
          <a:xfrm>
            <a:off x="3038626" y="5028909"/>
            <a:ext cx="2426252" cy="10133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AB3-0ECD-5A71-C38B-1B91C7FD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3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0272-8D43-285E-771E-1066C4DDF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336FA-8F64-6EE9-61B5-DA3C6D07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109977"/>
              </p:ext>
            </p:extLst>
          </p:nvPr>
        </p:nvGraphicFramePr>
        <p:xfrm>
          <a:off x="554653" y="782142"/>
          <a:ext cx="10053613" cy="2908429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41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6866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3 stacking - Cash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01/01/2024 - 31/10/2024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01/01/2025 -31/01/2025 </a:t>
                      </a:r>
                      <a:endParaRPr lang="en-US"/>
                    </a:p>
                  </a:txBody>
                  <a:tcPr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01/02/2025 -29/02/2025 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60607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(100%)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0.1911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0.1884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0.2804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0.2790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88BF98-2603-C46E-12BA-6C230C8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43DB6B-FCF1-9544-482F-6675863D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078EA-BC36-5431-9700-0E629EA5D26B}"/>
              </a:ext>
            </a:extLst>
          </p:cNvPr>
          <p:cNvSpPr txBox="1"/>
          <p:nvPr/>
        </p:nvSpPr>
        <p:spPr>
          <a:xfrm>
            <a:off x="198415" y="135811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3 Gamma Stack for Cash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3368C2-7135-B468-C433-C28D4065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20745"/>
              </p:ext>
            </p:extLst>
          </p:nvPr>
        </p:nvGraphicFramePr>
        <p:xfrm>
          <a:off x="585324" y="3838157"/>
          <a:ext cx="10022941" cy="322453"/>
        </p:xfrm>
        <a:graphic>
          <a:graphicData uri="http://schemas.openxmlformats.org/drawingml/2006/table">
            <a:tbl>
              <a:tblPr/>
              <a:tblGrid>
                <a:gridCol w="3566817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144421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4680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1226026">
                  <a:extLst>
                    <a:ext uri="{9D8B030D-6E8A-4147-A177-3AD203B41FA5}">
                      <a16:colId xmlns:a16="http://schemas.microsoft.com/office/drawing/2014/main" val="4218699065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</a:tblGrid>
              <a:tr h="29028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is_android</a:t>
                      </a: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Demo + </a:t>
                      </a:r>
                      <a:r>
                        <a:rPr lang="en-US" sz="1200" b="1" i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Trx</a:t>
                      </a: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 after HP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1C7E1-5ECB-B5CD-E5B9-15DECA6C10C6}"/>
              </a:ext>
            </a:extLst>
          </p:cNvPr>
          <p:cNvSpPr/>
          <p:nvPr/>
        </p:nvSpPr>
        <p:spPr>
          <a:xfrm>
            <a:off x="521920" y="3839533"/>
            <a:ext cx="10189623" cy="335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Arrow: Curved Right 7">
            <a:extLst>
              <a:ext uri="{FF2B5EF4-FFF2-40B4-BE49-F238E27FC236}">
                <a16:creationId xmlns:a16="http://schemas.microsoft.com/office/drawing/2014/main" id="{7584B31D-AEC4-8284-25DB-5645BF1039A7}"/>
              </a:ext>
            </a:extLst>
          </p:cNvPr>
          <p:cNvSpPr/>
          <p:nvPr/>
        </p:nvSpPr>
        <p:spPr>
          <a:xfrm>
            <a:off x="102323" y="3187578"/>
            <a:ext cx="419597" cy="973032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FAFE722-33B7-D4BA-7971-52522437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2413"/>
              </p:ext>
            </p:extLst>
          </p:nvPr>
        </p:nvGraphicFramePr>
        <p:xfrm>
          <a:off x="899610" y="469003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 Cash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D4FF0E-65C0-1CEF-C68C-6E7B8068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0077"/>
              </p:ext>
            </p:extLst>
          </p:nvPr>
        </p:nvGraphicFramePr>
        <p:xfrm>
          <a:off x="5780247" y="4359860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C=0.003560375276105542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F92FC-7E62-2879-5694-781FBA731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851720-553A-28DA-1710-A2C5A5D8E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27927"/>
              </p:ext>
            </p:extLst>
          </p:nvPr>
        </p:nvGraphicFramePr>
        <p:xfrm>
          <a:off x="554653" y="782142"/>
          <a:ext cx="10053613" cy="2908429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41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6866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3 stacking - SIL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01/01/2024 - 31/10/2024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01/01/2025 -31/01/2025 </a:t>
                      </a:r>
                      <a:endParaRPr lang="en-US"/>
                    </a:p>
                  </a:txBody>
                  <a:tcPr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01/02/2025 -29/02/2025 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60607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(100%)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0.1953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0.2558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0.4709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0.4720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C1BA146-7D91-E8E8-82E7-9A1B522A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01783A-09D6-44BD-E77A-A4E19C19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3012F-AC0E-73E4-0DFC-C3582CB7F615}"/>
              </a:ext>
            </a:extLst>
          </p:cNvPr>
          <p:cNvSpPr txBox="1"/>
          <p:nvPr/>
        </p:nvSpPr>
        <p:spPr>
          <a:xfrm>
            <a:off x="198415" y="135811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3 Gamma Stack for SIL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784E2-2226-98B1-FDF5-D4DD4AF6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037"/>
              </p:ext>
            </p:extLst>
          </p:nvPr>
        </p:nvGraphicFramePr>
        <p:xfrm>
          <a:off x="585324" y="3838157"/>
          <a:ext cx="10022941" cy="322453"/>
        </p:xfrm>
        <a:graphic>
          <a:graphicData uri="http://schemas.openxmlformats.org/drawingml/2006/table">
            <a:tbl>
              <a:tblPr/>
              <a:tblGrid>
                <a:gridCol w="3566817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144421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4680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1226026">
                  <a:extLst>
                    <a:ext uri="{9D8B030D-6E8A-4147-A177-3AD203B41FA5}">
                      <a16:colId xmlns:a16="http://schemas.microsoft.com/office/drawing/2014/main" val="4218699065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</a:tblGrid>
              <a:tr h="29028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is_android</a:t>
                      </a: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Demo + </a:t>
                      </a:r>
                      <a:r>
                        <a:rPr lang="en-US" sz="1200" b="1" i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Trx</a:t>
                      </a: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 after HP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94065E-192B-A8A1-5330-5A5E8ADBEACA}"/>
              </a:ext>
            </a:extLst>
          </p:cNvPr>
          <p:cNvSpPr/>
          <p:nvPr/>
        </p:nvSpPr>
        <p:spPr>
          <a:xfrm>
            <a:off x="521920" y="3839533"/>
            <a:ext cx="10189623" cy="335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Arrow: Curved Right 7">
            <a:extLst>
              <a:ext uri="{FF2B5EF4-FFF2-40B4-BE49-F238E27FC236}">
                <a16:creationId xmlns:a16="http://schemas.microsoft.com/office/drawing/2014/main" id="{5FADC227-81DE-A92E-05D5-FCDE1E14DAD9}"/>
              </a:ext>
            </a:extLst>
          </p:cNvPr>
          <p:cNvSpPr/>
          <p:nvPr/>
        </p:nvSpPr>
        <p:spPr>
          <a:xfrm>
            <a:off x="102323" y="3187578"/>
            <a:ext cx="419597" cy="973032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F7E7B4-0FEA-78EE-C6F4-991F52B1B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31578"/>
              </p:ext>
            </p:extLst>
          </p:nvPr>
        </p:nvGraphicFramePr>
        <p:xfrm>
          <a:off x="899610" y="469003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 SIL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5F59BF-82E1-BFDE-3082-D7DB890A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15157"/>
              </p:ext>
            </p:extLst>
          </p:nvPr>
        </p:nvGraphicFramePr>
        <p:xfrm>
          <a:off x="5780247" y="4359860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C=0.02245730245399931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5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729</Words>
  <Application>Microsoft Office PowerPoint</Application>
  <PresentationFormat>Widescreen</PresentationFormat>
  <Paragraphs>206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Univers</vt:lpstr>
      <vt:lpstr>Office Theme</vt:lpstr>
      <vt:lpstr>Trench 3 Stack Scorecard for Cash and SIL Loans</vt:lpstr>
      <vt:lpstr>Architecture Overview of TDB’s Risk Scorecards</vt:lpstr>
      <vt:lpstr>Gamma Trench 3 Stack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Bhuvanesh</cp:lastModifiedBy>
  <cp:revision>5</cp:revision>
  <dcterms:created xsi:type="dcterms:W3CDTF">2025-03-17T03:57:09Z</dcterms:created>
  <dcterms:modified xsi:type="dcterms:W3CDTF">2025-06-11T07:54:45Z</dcterms:modified>
</cp:coreProperties>
</file>