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0492D-3AB5-4BA7-B400-B43A755FC4D0}" v="17" dt="2025-06-24T07:44:14.868"/>
    <p1510:client id="{BF1559F9-89E0-949C-8D5A-6BD91B1BA798}" v="2" dt="2025-06-24T07:48:16.232"/>
    <p1510:client id="{D678C36C-6BEB-25AA-98A7-720B88B6E2F0}" v="92" dt="2025-06-24T07:27:3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1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Sosnytskyi" userId="c403997d-a6fc-4ec3-a7c2-ae102e1b4cf2" providerId="ADAL" clId="{2650492D-3AB5-4BA7-B400-B43A755FC4D0}"/>
    <pc:docChg chg="undo custSel addSld modSld">
      <pc:chgData name="Oleh Sosnytskyi" userId="c403997d-a6fc-4ec3-a7c2-ae102e1b4cf2" providerId="ADAL" clId="{2650492D-3AB5-4BA7-B400-B43A755FC4D0}" dt="2025-06-24T07:45:41.262" v="655" actId="1076"/>
      <pc:docMkLst>
        <pc:docMk/>
      </pc:docMkLst>
      <pc:sldChg chg="addSp modSp mod">
        <pc:chgData name="Oleh Sosnytskyi" userId="c403997d-a6fc-4ec3-a7c2-ae102e1b4cf2" providerId="ADAL" clId="{2650492D-3AB5-4BA7-B400-B43A755FC4D0}" dt="2025-06-24T07:44:07.435" v="642" actId="14100"/>
        <pc:sldMkLst>
          <pc:docMk/>
          <pc:sldMk cId="109857222" sldId="256"/>
        </pc:sldMkLst>
        <pc:spChg chg="mod">
          <ac:chgData name="Oleh Sosnytskyi" userId="c403997d-a6fc-4ec3-a7c2-ae102e1b4cf2" providerId="ADAL" clId="{2650492D-3AB5-4BA7-B400-B43A755FC4D0}" dt="2025-06-24T07:38:50.914" v="455" actId="255"/>
          <ac:spMkLst>
            <pc:docMk/>
            <pc:sldMk cId="109857222" sldId="256"/>
            <ac:spMk id="4" creationId="{F2FFEBCB-9985-7E8A-A508-D5D0E2662CAF}"/>
          </ac:spMkLst>
        </pc:spChg>
        <pc:spChg chg="mod">
          <ac:chgData name="Oleh Sosnytskyi" userId="c403997d-a6fc-4ec3-a7c2-ae102e1b4cf2" providerId="ADAL" clId="{2650492D-3AB5-4BA7-B400-B43A755FC4D0}" dt="2025-06-24T07:40:42.681" v="493" actId="1076"/>
          <ac:spMkLst>
            <pc:docMk/>
            <pc:sldMk cId="109857222" sldId="256"/>
            <ac:spMk id="5" creationId="{16A1088A-C3F8-8E63-5459-63DA7547502F}"/>
          </ac:spMkLst>
        </pc:spChg>
        <pc:spChg chg="mod">
          <ac:chgData name="Oleh Sosnytskyi" userId="c403997d-a6fc-4ec3-a7c2-ae102e1b4cf2" providerId="ADAL" clId="{2650492D-3AB5-4BA7-B400-B43A755FC4D0}" dt="2025-06-24T07:40:50.467" v="495" actId="1076"/>
          <ac:spMkLst>
            <pc:docMk/>
            <pc:sldMk cId="109857222" sldId="256"/>
            <ac:spMk id="6" creationId="{D6256AE9-4E76-F1FD-921D-6B71C1B3CCB9}"/>
          </ac:spMkLst>
        </pc:spChg>
        <pc:spChg chg="mod">
          <ac:chgData name="Oleh Sosnytskyi" userId="c403997d-a6fc-4ec3-a7c2-ae102e1b4cf2" providerId="ADAL" clId="{2650492D-3AB5-4BA7-B400-B43A755FC4D0}" dt="2025-06-24T07:40:42.681" v="493" actId="1076"/>
          <ac:spMkLst>
            <pc:docMk/>
            <pc:sldMk cId="109857222" sldId="256"/>
            <ac:spMk id="7" creationId="{82365995-9520-B005-2765-2982903E0559}"/>
          </ac:spMkLst>
        </pc:spChg>
        <pc:spChg chg="mod">
          <ac:chgData name="Oleh Sosnytskyi" userId="c403997d-a6fc-4ec3-a7c2-ae102e1b4cf2" providerId="ADAL" clId="{2650492D-3AB5-4BA7-B400-B43A755FC4D0}" dt="2025-06-24T07:40:42.681" v="493" actId="1076"/>
          <ac:spMkLst>
            <pc:docMk/>
            <pc:sldMk cId="109857222" sldId="256"/>
            <ac:spMk id="8" creationId="{76E4BFA7-4828-8ACF-0B78-D1A877BD5A06}"/>
          </ac:spMkLst>
        </pc:spChg>
        <pc:spChg chg="mod">
          <ac:chgData name="Oleh Sosnytskyi" userId="c403997d-a6fc-4ec3-a7c2-ae102e1b4cf2" providerId="ADAL" clId="{2650492D-3AB5-4BA7-B400-B43A755FC4D0}" dt="2025-06-24T07:40:42.681" v="493" actId="1076"/>
          <ac:spMkLst>
            <pc:docMk/>
            <pc:sldMk cId="109857222" sldId="256"/>
            <ac:spMk id="9" creationId="{3ECB4D4A-12DC-A04B-D642-0C1DEF041D60}"/>
          </ac:spMkLst>
        </pc:spChg>
        <pc:spChg chg="mod">
          <ac:chgData name="Oleh Sosnytskyi" userId="c403997d-a6fc-4ec3-a7c2-ae102e1b4cf2" providerId="ADAL" clId="{2650492D-3AB5-4BA7-B400-B43A755FC4D0}" dt="2025-06-24T07:40:42.681" v="493" actId="1076"/>
          <ac:spMkLst>
            <pc:docMk/>
            <pc:sldMk cId="109857222" sldId="256"/>
            <ac:spMk id="10" creationId="{31756424-C698-975B-F63E-D3A999942679}"/>
          </ac:spMkLst>
        </pc:spChg>
        <pc:spChg chg="mod">
          <ac:chgData name="Oleh Sosnytskyi" userId="c403997d-a6fc-4ec3-a7c2-ae102e1b4cf2" providerId="ADAL" clId="{2650492D-3AB5-4BA7-B400-B43A755FC4D0}" dt="2025-06-24T07:40:45.117" v="494" actId="1076"/>
          <ac:spMkLst>
            <pc:docMk/>
            <pc:sldMk cId="109857222" sldId="256"/>
            <ac:spMk id="11" creationId="{7C3E9092-E006-069A-0CE9-175C7E38C483}"/>
          </ac:spMkLst>
        </pc:spChg>
        <pc:spChg chg="add mod">
          <ac:chgData name="Oleh Sosnytskyi" userId="c403997d-a6fc-4ec3-a7c2-ae102e1b4cf2" providerId="ADAL" clId="{2650492D-3AB5-4BA7-B400-B43A755FC4D0}" dt="2025-06-24T07:37:18.527" v="325" actId="255"/>
          <ac:spMkLst>
            <pc:docMk/>
            <pc:sldMk cId="109857222" sldId="256"/>
            <ac:spMk id="18" creationId="{2CF9D7F0-B454-79F3-1D48-E19443D975EB}"/>
          </ac:spMkLst>
        </pc:spChg>
        <pc:spChg chg="add mod">
          <ac:chgData name="Oleh Sosnytskyi" userId="c403997d-a6fc-4ec3-a7c2-ae102e1b4cf2" providerId="ADAL" clId="{2650492D-3AB5-4BA7-B400-B43A755FC4D0}" dt="2025-06-24T07:37:36.216" v="357" actId="20577"/>
          <ac:spMkLst>
            <pc:docMk/>
            <pc:sldMk cId="109857222" sldId="256"/>
            <ac:spMk id="19" creationId="{8937C267-4A15-0683-70FE-A518AB1436EE}"/>
          </ac:spMkLst>
        </pc:spChg>
        <pc:spChg chg="add mod">
          <ac:chgData name="Oleh Sosnytskyi" userId="c403997d-a6fc-4ec3-a7c2-ae102e1b4cf2" providerId="ADAL" clId="{2650492D-3AB5-4BA7-B400-B43A755FC4D0}" dt="2025-06-24T07:38:14.077" v="379" actId="20577"/>
          <ac:spMkLst>
            <pc:docMk/>
            <pc:sldMk cId="109857222" sldId="256"/>
            <ac:spMk id="20" creationId="{19CEE767-A010-064F-EAB8-2FAB3FF7BB96}"/>
          </ac:spMkLst>
        </pc:spChg>
        <pc:spChg chg="add mod">
          <ac:chgData name="Oleh Sosnytskyi" userId="c403997d-a6fc-4ec3-a7c2-ae102e1b4cf2" providerId="ADAL" clId="{2650492D-3AB5-4BA7-B400-B43A755FC4D0}" dt="2025-06-24T07:39:42.193" v="474" actId="20577"/>
          <ac:spMkLst>
            <pc:docMk/>
            <pc:sldMk cId="109857222" sldId="256"/>
            <ac:spMk id="21" creationId="{494951E8-0B25-1067-DCC0-BA7AB3BFE754}"/>
          </ac:spMkLst>
        </pc:spChg>
        <pc:spChg chg="add mod">
          <ac:chgData name="Oleh Sosnytskyi" userId="c403997d-a6fc-4ec3-a7c2-ae102e1b4cf2" providerId="ADAL" clId="{2650492D-3AB5-4BA7-B400-B43A755FC4D0}" dt="2025-06-24T07:41:33.929" v="535" actId="20577"/>
          <ac:spMkLst>
            <pc:docMk/>
            <pc:sldMk cId="109857222" sldId="256"/>
            <ac:spMk id="34" creationId="{048B9536-1C39-97BB-332D-AD57E77E0F4C}"/>
          </ac:spMkLst>
        </pc:spChg>
        <pc:spChg chg="add mod">
          <ac:chgData name="Oleh Sosnytskyi" userId="c403997d-a6fc-4ec3-a7c2-ae102e1b4cf2" providerId="ADAL" clId="{2650492D-3AB5-4BA7-B400-B43A755FC4D0}" dt="2025-06-24T07:41:59.414" v="562" actId="108"/>
          <ac:spMkLst>
            <pc:docMk/>
            <pc:sldMk cId="109857222" sldId="256"/>
            <ac:spMk id="35" creationId="{63CF935E-68A7-5796-7145-5F6A70563A88}"/>
          </ac:spMkLst>
        </pc:spChg>
        <pc:spChg chg="add mod">
          <ac:chgData name="Oleh Sosnytskyi" userId="c403997d-a6fc-4ec3-a7c2-ae102e1b4cf2" providerId="ADAL" clId="{2650492D-3AB5-4BA7-B400-B43A755FC4D0}" dt="2025-06-24T07:42:24.687" v="609" actId="20577"/>
          <ac:spMkLst>
            <pc:docMk/>
            <pc:sldMk cId="109857222" sldId="256"/>
            <ac:spMk id="36" creationId="{7827027A-EED8-1EC0-0264-4EB52023AA04}"/>
          </ac:spMkLst>
        </pc:spChg>
        <pc:spChg chg="add mod">
          <ac:chgData name="Oleh Sosnytskyi" userId="c403997d-a6fc-4ec3-a7c2-ae102e1b4cf2" providerId="ADAL" clId="{2650492D-3AB5-4BA7-B400-B43A755FC4D0}" dt="2025-06-24T07:42:37.088" v="620" actId="20577"/>
          <ac:spMkLst>
            <pc:docMk/>
            <pc:sldMk cId="109857222" sldId="256"/>
            <ac:spMk id="37" creationId="{E45C1A1F-06D0-BFE4-9D90-A2B619F1EEB9}"/>
          </ac:spMkLst>
        </pc:spChg>
        <pc:cxnChg chg="add mod">
          <ac:chgData name="Oleh Sosnytskyi" userId="c403997d-a6fc-4ec3-a7c2-ae102e1b4cf2" providerId="ADAL" clId="{2650492D-3AB5-4BA7-B400-B43A755FC4D0}" dt="2025-06-24T07:40:42.681" v="493" actId="1076"/>
          <ac:cxnSpMkLst>
            <pc:docMk/>
            <pc:sldMk cId="109857222" sldId="256"/>
            <ac:cxnSpMk id="3" creationId="{1A75BE50-B155-8A83-EF76-D930519D2F4B}"/>
          </ac:cxnSpMkLst>
        </pc:cxnChg>
        <pc:cxnChg chg="add mod">
          <ac:chgData name="Oleh Sosnytskyi" userId="c403997d-a6fc-4ec3-a7c2-ae102e1b4cf2" providerId="ADAL" clId="{2650492D-3AB5-4BA7-B400-B43A755FC4D0}" dt="2025-06-24T07:40:42.681" v="493" actId="1076"/>
          <ac:cxnSpMkLst>
            <pc:docMk/>
            <pc:sldMk cId="109857222" sldId="256"/>
            <ac:cxnSpMk id="13" creationId="{A91645F3-BB2A-D7F2-9FD5-6A0C4AB9FEEE}"/>
          </ac:cxnSpMkLst>
        </pc:cxnChg>
        <pc:cxnChg chg="add mod">
          <ac:chgData name="Oleh Sosnytskyi" userId="c403997d-a6fc-4ec3-a7c2-ae102e1b4cf2" providerId="ADAL" clId="{2650492D-3AB5-4BA7-B400-B43A755FC4D0}" dt="2025-06-24T07:40:42.681" v="493" actId="1076"/>
          <ac:cxnSpMkLst>
            <pc:docMk/>
            <pc:sldMk cId="109857222" sldId="256"/>
            <ac:cxnSpMk id="15" creationId="{7B95748D-B980-4768-1490-1E12F84752B0}"/>
          </ac:cxnSpMkLst>
        </pc:cxnChg>
        <pc:cxnChg chg="add mod">
          <ac:chgData name="Oleh Sosnytskyi" userId="c403997d-a6fc-4ec3-a7c2-ae102e1b4cf2" providerId="ADAL" clId="{2650492D-3AB5-4BA7-B400-B43A755FC4D0}" dt="2025-06-24T07:40:42.681" v="493" actId="1076"/>
          <ac:cxnSpMkLst>
            <pc:docMk/>
            <pc:sldMk cId="109857222" sldId="256"/>
            <ac:cxnSpMk id="17" creationId="{43304DB5-1355-5312-FE13-4497832297BC}"/>
          </ac:cxnSpMkLst>
        </pc:cxnChg>
        <pc:cxnChg chg="add mod">
          <ac:chgData name="Oleh Sosnytskyi" userId="c403997d-a6fc-4ec3-a7c2-ae102e1b4cf2" providerId="ADAL" clId="{2650492D-3AB5-4BA7-B400-B43A755FC4D0}" dt="2025-06-24T07:40:01.308" v="480" actId="14100"/>
          <ac:cxnSpMkLst>
            <pc:docMk/>
            <pc:sldMk cId="109857222" sldId="256"/>
            <ac:cxnSpMk id="22" creationId="{D542BC30-72C7-ADE3-76F5-54F3281D90F5}"/>
          </ac:cxnSpMkLst>
        </pc:cxnChg>
        <pc:cxnChg chg="add mod">
          <ac:chgData name="Oleh Sosnytskyi" userId="c403997d-a6fc-4ec3-a7c2-ae102e1b4cf2" providerId="ADAL" clId="{2650492D-3AB5-4BA7-B400-B43A755FC4D0}" dt="2025-06-24T07:40:10.767" v="484" actId="14100"/>
          <ac:cxnSpMkLst>
            <pc:docMk/>
            <pc:sldMk cId="109857222" sldId="256"/>
            <ac:cxnSpMk id="25" creationId="{B9C45E8E-B135-2FE4-2105-7C86D095E4CD}"/>
          </ac:cxnSpMkLst>
        </pc:cxnChg>
        <pc:cxnChg chg="add mod">
          <ac:chgData name="Oleh Sosnytskyi" userId="c403997d-a6fc-4ec3-a7c2-ae102e1b4cf2" providerId="ADAL" clId="{2650492D-3AB5-4BA7-B400-B43A755FC4D0}" dt="2025-06-24T07:40:19.679" v="488" actId="14100"/>
          <ac:cxnSpMkLst>
            <pc:docMk/>
            <pc:sldMk cId="109857222" sldId="256"/>
            <ac:cxnSpMk id="28" creationId="{E884E4B6-8A07-81D7-D544-CFEA84A82A64}"/>
          </ac:cxnSpMkLst>
        </pc:cxnChg>
        <pc:cxnChg chg="add mod">
          <ac:chgData name="Oleh Sosnytskyi" userId="c403997d-a6fc-4ec3-a7c2-ae102e1b4cf2" providerId="ADAL" clId="{2650492D-3AB5-4BA7-B400-B43A755FC4D0}" dt="2025-06-24T07:40:28.735" v="492" actId="14100"/>
          <ac:cxnSpMkLst>
            <pc:docMk/>
            <pc:sldMk cId="109857222" sldId="256"/>
            <ac:cxnSpMk id="31" creationId="{0E531EB3-1789-FA8C-798F-64B2254B382A}"/>
          </ac:cxnSpMkLst>
        </pc:cxnChg>
        <pc:cxnChg chg="add mod">
          <ac:chgData name="Oleh Sosnytskyi" userId="c403997d-a6fc-4ec3-a7c2-ae102e1b4cf2" providerId="ADAL" clId="{2650492D-3AB5-4BA7-B400-B43A755FC4D0}" dt="2025-06-24T07:43:10.255" v="627" actId="14100"/>
          <ac:cxnSpMkLst>
            <pc:docMk/>
            <pc:sldMk cId="109857222" sldId="256"/>
            <ac:cxnSpMk id="38" creationId="{9D695897-3CD5-2F3D-F878-85ABFDF3727C}"/>
          </ac:cxnSpMkLst>
        </pc:cxnChg>
        <pc:cxnChg chg="add mod">
          <ac:chgData name="Oleh Sosnytskyi" userId="c403997d-a6fc-4ec3-a7c2-ae102e1b4cf2" providerId="ADAL" clId="{2650492D-3AB5-4BA7-B400-B43A755FC4D0}" dt="2025-06-24T07:43:18.303" v="630" actId="14100"/>
          <ac:cxnSpMkLst>
            <pc:docMk/>
            <pc:sldMk cId="109857222" sldId="256"/>
            <ac:cxnSpMk id="41" creationId="{FCA3E274-6B90-F7FD-1A02-6203CE320E3F}"/>
          </ac:cxnSpMkLst>
        </pc:cxnChg>
        <pc:cxnChg chg="add mod">
          <ac:chgData name="Oleh Sosnytskyi" userId="c403997d-a6fc-4ec3-a7c2-ae102e1b4cf2" providerId="ADAL" clId="{2650492D-3AB5-4BA7-B400-B43A755FC4D0}" dt="2025-06-24T07:44:01.119" v="640" actId="14100"/>
          <ac:cxnSpMkLst>
            <pc:docMk/>
            <pc:sldMk cId="109857222" sldId="256"/>
            <ac:cxnSpMk id="46" creationId="{AB2532C6-0E3C-1CCE-4762-F1DFE779DECE}"/>
          </ac:cxnSpMkLst>
        </pc:cxnChg>
        <pc:cxnChg chg="add mod">
          <ac:chgData name="Oleh Sosnytskyi" userId="c403997d-a6fc-4ec3-a7c2-ae102e1b4cf2" providerId="ADAL" clId="{2650492D-3AB5-4BA7-B400-B43A755FC4D0}" dt="2025-06-24T07:44:07.435" v="642" actId="14100"/>
          <ac:cxnSpMkLst>
            <pc:docMk/>
            <pc:sldMk cId="109857222" sldId="256"/>
            <ac:cxnSpMk id="49" creationId="{0F21CBEA-7A13-F7C8-AEDC-6DE2609CDF7D}"/>
          </ac:cxnSpMkLst>
        </pc:cxnChg>
      </pc:sldChg>
      <pc:sldChg chg="addSp delSp modSp add mod">
        <pc:chgData name="Oleh Sosnytskyi" userId="c403997d-a6fc-4ec3-a7c2-ae102e1b4cf2" providerId="ADAL" clId="{2650492D-3AB5-4BA7-B400-B43A755FC4D0}" dt="2025-06-24T07:45:41.262" v="655" actId="1076"/>
        <pc:sldMkLst>
          <pc:docMk/>
          <pc:sldMk cId="3655928961" sldId="257"/>
        </pc:sldMkLst>
        <pc:spChg chg="del">
          <ac:chgData name="Oleh Sosnytskyi" userId="c403997d-a6fc-4ec3-a7c2-ae102e1b4cf2" providerId="ADAL" clId="{2650492D-3AB5-4BA7-B400-B43A755FC4D0}" dt="2025-06-24T07:44:21.017" v="644" actId="478"/>
          <ac:spMkLst>
            <pc:docMk/>
            <pc:sldMk cId="3655928961" sldId="257"/>
            <ac:spMk id="4" creationId="{F034E75D-AB6A-5F56-BEC2-FA21B5BF2BB7}"/>
          </ac:spMkLst>
        </pc:spChg>
        <pc:spChg chg="mod">
          <ac:chgData name="Oleh Sosnytskyi" userId="c403997d-a6fc-4ec3-a7c2-ae102e1b4cf2" providerId="ADAL" clId="{2650492D-3AB5-4BA7-B400-B43A755FC4D0}" dt="2025-06-24T07:44:28.817" v="646" actId="1076"/>
          <ac:spMkLst>
            <pc:docMk/>
            <pc:sldMk cId="3655928961" sldId="257"/>
            <ac:spMk id="5" creationId="{A30E73A5-4F7E-CCAD-5060-2B2C879658F6}"/>
          </ac:spMkLst>
        </pc:spChg>
        <pc:spChg chg="del">
          <ac:chgData name="Oleh Sosnytskyi" userId="c403997d-a6fc-4ec3-a7c2-ae102e1b4cf2" providerId="ADAL" clId="{2650492D-3AB5-4BA7-B400-B43A755FC4D0}" dt="2025-06-24T07:44:22.797" v="645" actId="478"/>
          <ac:spMkLst>
            <pc:docMk/>
            <pc:sldMk cId="3655928961" sldId="257"/>
            <ac:spMk id="6" creationId="{C8DC0419-36BC-47B6-8690-0E1D7B0A0EE6}"/>
          </ac:spMkLst>
        </pc:spChg>
        <pc:spChg chg="mod">
          <ac:chgData name="Oleh Sosnytskyi" userId="c403997d-a6fc-4ec3-a7c2-ae102e1b4cf2" providerId="ADAL" clId="{2650492D-3AB5-4BA7-B400-B43A755FC4D0}" dt="2025-06-24T07:44:28.817" v="646" actId="1076"/>
          <ac:spMkLst>
            <pc:docMk/>
            <pc:sldMk cId="3655928961" sldId="257"/>
            <ac:spMk id="7" creationId="{724E3B5E-FB51-96B8-8671-9A6828825973}"/>
          </ac:spMkLst>
        </pc:spChg>
        <pc:spChg chg="mod">
          <ac:chgData name="Oleh Sosnytskyi" userId="c403997d-a6fc-4ec3-a7c2-ae102e1b4cf2" providerId="ADAL" clId="{2650492D-3AB5-4BA7-B400-B43A755FC4D0}" dt="2025-06-24T07:44:28.817" v="646" actId="1076"/>
          <ac:spMkLst>
            <pc:docMk/>
            <pc:sldMk cId="3655928961" sldId="257"/>
            <ac:spMk id="8" creationId="{2EC22A3D-50E4-F0C3-86BF-A7ABDF62428B}"/>
          </ac:spMkLst>
        </pc:spChg>
        <pc:spChg chg="mod">
          <ac:chgData name="Oleh Sosnytskyi" userId="c403997d-a6fc-4ec3-a7c2-ae102e1b4cf2" providerId="ADAL" clId="{2650492D-3AB5-4BA7-B400-B43A755FC4D0}" dt="2025-06-24T07:44:28.817" v="646" actId="1076"/>
          <ac:spMkLst>
            <pc:docMk/>
            <pc:sldMk cId="3655928961" sldId="257"/>
            <ac:spMk id="9" creationId="{58FF311B-1625-9D51-B657-88D633BAE16C}"/>
          </ac:spMkLst>
        </pc:spChg>
        <pc:spChg chg="mod">
          <ac:chgData name="Oleh Sosnytskyi" userId="c403997d-a6fc-4ec3-a7c2-ae102e1b4cf2" providerId="ADAL" clId="{2650492D-3AB5-4BA7-B400-B43A755FC4D0}" dt="2025-06-24T07:44:28.817" v="646" actId="1076"/>
          <ac:spMkLst>
            <pc:docMk/>
            <pc:sldMk cId="3655928961" sldId="257"/>
            <ac:spMk id="10" creationId="{C667658E-C6D9-672D-A25F-CDF3A9C263A7}"/>
          </ac:spMkLst>
        </pc:spChg>
        <pc:spChg chg="del">
          <ac:chgData name="Oleh Sosnytskyi" userId="c403997d-a6fc-4ec3-a7c2-ae102e1b4cf2" providerId="ADAL" clId="{2650492D-3AB5-4BA7-B400-B43A755FC4D0}" dt="2025-06-24T07:44:21.017" v="644" actId="478"/>
          <ac:spMkLst>
            <pc:docMk/>
            <pc:sldMk cId="3655928961" sldId="257"/>
            <ac:spMk id="11" creationId="{3B7875CA-AC0E-FC96-4163-6EBFC0E0C05A}"/>
          </ac:spMkLst>
        </pc:spChg>
        <pc:spChg chg="add del">
          <ac:chgData name="Oleh Sosnytskyi" userId="c403997d-a6fc-4ec3-a7c2-ae102e1b4cf2" providerId="ADAL" clId="{2650492D-3AB5-4BA7-B400-B43A755FC4D0}" dt="2025-06-24T07:44:47.839" v="648" actId="22"/>
          <ac:spMkLst>
            <pc:docMk/>
            <pc:sldMk cId="3655928961" sldId="257"/>
            <ac:spMk id="12" creationId="{B190FE35-AFC1-50BC-4ACD-80800CF6B773}"/>
          </ac:spMkLst>
        </pc:spChg>
        <pc:spChg chg="add del">
          <ac:chgData name="Oleh Sosnytskyi" userId="c403997d-a6fc-4ec3-a7c2-ae102e1b4cf2" providerId="ADAL" clId="{2650492D-3AB5-4BA7-B400-B43A755FC4D0}" dt="2025-06-24T07:45:04.744" v="650" actId="22"/>
          <ac:spMkLst>
            <pc:docMk/>
            <pc:sldMk cId="3655928961" sldId="257"/>
            <ac:spMk id="16" creationId="{6A0E19DA-4895-32B0-746E-1874F0A1992F}"/>
          </ac:spMkLst>
        </pc:spChg>
        <pc:spChg chg="del">
          <ac:chgData name="Oleh Sosnytskyi" userId="c403997d-a6fc-4ec3-a7c2-ae102e1b4cf2" providerId="ADAL" clId="{2650492D-3AB5-4BA7-B400-B43A755FC4D0}" dt="2025-06-24T07:44:21.017" v="644" actId="478"/>
          <ac:spMkLst>
            <pc:docMk/>
            <pc:sldMk cId="3655928961" sldId="257"/>
            <ac:spMk id="18" creationId="{4AD459FA-F208-5C89-4CAE-750F26CC1E7C}"/>
          </ac:spMkLst>
        </pc:spChg>
        <pc:spChg chg="del">
          <ac:chgData name="Oleh Sosnytskyi" userId="c403997d-a6fc-4ec3-a7c2-ae102e1b4cf2" providerId="ADAL" clId="{2650492D-3AB5-4BA7-B400-B43A755FC4D0}" dt="2025-06-24T07:44:21.017" v="644" actId="478"/>
          <ac:spMkLst>
            <pc:docMk/>
            <pc:sldMk cId="3655928961" sldId="257"/>
            <ac:spMk id="19" creationId="{A8223D90-CA87-8C6C-D439-4EEE210C8CB7}"/>
          </ac:spMkLst>
        </pc:spChg>
        <pc:spChg chg="del">
          <ac:chgData name="Oleh Sosnytskyi" userId="c403997d-a6fc-4ec3-a7c2-ae102e1b4cf2" providerId="ADAL" clId="{2650492D-3AB5-4BA7-B400-B43A755FC4D0}" dt="2025-06-24T07:44:21.017" v="644" actId="478"/>
          <ac:spMkLst>
            <pc:docMk/>
            <pc:sldMk cId="3655928961" sldId="257"/>
            <ac:spMk id="20" creationId="{7F19D0E8-A72A-33B4-64F9-B534C7808022}"/>
          </ac:spMkLst>
        </pc:spChg>
        <pc:spChg chg="del">
          <ac:chgData name="Oleh Sosnytskyi" userId="c403997d-a6fc-4ec3-a7c2-ae102e1b4cf2" providerId="ADAL" clId="{2650492D-3AB5-4BA7-B400-B43A755FC4D0}" dt="2025-06-24T07:44:21.017" v="644" actId="478"/>
          <ac:spMkLst>
            <pc:docMk/>
            <pc:sldMk cId="3655928961" sldId="257"/>
            <ac:spMk id="21" creationId="{E0A2F792-E66C-1518-1FE9-3D259CCB6CD9}"/>
          </ac:spMkLst>
        </pc:spChg>
        <pc:spChg chg="del">
          <ac:chgData name="Oleh Sosnytskyi" userId="c403997d-a6fc-4ec3-a7c2-ae102e1b4cf2" providerId="ADAL" clId="{2650492D-3AB5-4BA7-B400-B43A755FC4D0}" dt="2025-06-24T07:44:22.797" v="645" actId="478"/>
          <ac:spMkLst>
            <pc:docMk/>
            <pc:sldMk cId="3655928961" sldId="257"/>
            <ac:spMk id="34" creationId="{FAEE6C20-F519-C878-1FA8-5CC6E886F2C8}"/>
          </ac:spMkLst>
        </pc:spChg>
        <pc:spChg chg="del">
          <ac:chgData name="Oleh Sosnytskyi" userId="c403997d-a6fc-4ec3-a7c2-ae102e1b4cf2" providerId="ADAL" clId="{2650492D-3AB5-4BA7-B400-B43A755FC4D0}" dt="2025-06-24T07:44:22.797" v="645" actId="478"/>
          <ac:spMkLst>
            <pc:docMk/>
            <pc:sldMk cId="3655928961" sldId="257"/>
            <ac:spMk id="35" creationId="{E3B23F59-7D81-6A12-8E75-05E354403F31}"/>
          </ac:spMkLst>
        </pc:spChg>
        <pc:spChg chg="del">
          <ac:chgData name="Oleh Sosnytskyi" userId="c403997d-a6fc-4ec3-a7c2-ae102e1b4cf2" providerId="ADAL" clId="{2650492D-3AB5-4BA7-B400-B43A755FC4D0}" dt="2025-06-24T07:44:22.797" v="645" actId="478"/>
          <ac:spMkLst>
            <pc:docMk/>
            <pc:sldMk cId="3655928961" sldId="257"/>
            <ac:spMk id="36" creationId="{ED7196DD-3FA3-D6ED-0709-9EB535282359}"/>
          </ac:spMkLst>
        </pc:spChg>
        <pc:spChg chg="del">
          <ac:chgData name="Oleh Sosnytskyi" userId="c403997d-a6fc-4ec3-a7c2-ae102e1b4cf2" providerId="ADAL" clId="{2650492D-3AB5-4BA7-B400-B43A755FC4D0}" dt="2025-06-24T07:44:22.797" v="645" actId="478"/>
          <ac:spMkLst>
            <pc:docMk/>
            <pc:sldMk cId="3655928961" sldId="257"/>
            <ac:spMk id="37" creationId="{A88276F0-278A-B1D5-13E6-5E5ED029562F}"/>
          </ac:spMkLst>
        </pc:spChg>
        <pc:picChg chg="add mod">
          <ac:chgData name="Oleh Sosnytskyi" userId="c403997d-a6fc-4ec3-a7c2-ae102e1b4cf2" providerId="ADAL" clId="{2650492D-3AB5-4BA7-B400-B43A755FC4D0}" dt="2025-06-24T07:45:22.893" v="653" actId="1076"/>
          <ac:picMkLst>
            <pc:docMk/>
            <pc:sldMk cId="3655928961" sldId="257"/>
            <ac:picMk id="24" creationId="{1270D0FA-7E68-353D-1AF1-B0F5EC4D02B6}"/>
          </ac:picMkLst>
        </pc:picChg>
        <pc:picChg chg="add mod">
          <ac:chgData name="Oleh Sosnytskyi" userId="c403997d-a6fc-4ec3-a7c2-ae102e1b4cf2" providerId="ADAL" clId="{2650492D-3AB5-4BA7-B400-B43A755FC4D0}" dt="2025-06-24T07:45:41.262" v="655" actId="1076"/>
          <ac:picMkLst>
            <pc:docMk/>
            <pc:sldMk cId="3655928961" sldId="257"/>
            <ac:picMk id="27" creationId="{9720DA3F-6AD8-185C-DD75-5FA7088F3291}"/>
          </ac:picMkLst>
        </pc:picChg>
        <pc:cxnChg chg="mod">
          <ac:chgData name="Oleh Sosnytskyi" userId="c403997d-a6fc-4ec3-a7c2-ae102e1b4cf2" providerId="ADAL" clId="{2650492D-3AB5-4BA7-B400-B43A755FC4D0}" dt="2025-06-24T07:44:28.817" v="646" actId="1076"/>
          <ac:cxnSpMkLst>
            <pc:docMk/>
            <pc:sldMk cId="3655928961" sldId="257"/>
            <ac:cxnSpMk id="3" creationId="{F8D07247-43CC-C5EF-682E-83800B49C0E2}"/>
          </ac:cxnSpMkLst>
        </pc:cxnChg>
        <pc:cxnChg chg="mod">
          <ac:chgData name="Oleh Sosnytskyi" userId="c403997d-a6fc-4ec3-a7c2-ae102e1b4cf2" providerId="ADAL" clId="{2650492D-3AB5-4BA7-B400-B43A755FC4D0}" dt="2025-06-24T07:44:28.817" v="646" actId="1076"/>
          <ac:cxnSpMkLst>
            <pc:docMk/>
            <pc:sldMk cId="3655928961" sldId="257"/>
            <ac:cxnSpMk id="13" creationId="{790865B2-39ED-6CD1-68A4-FB814079F9FC}"/>
          </ac:cxnSpMkLst>
        </pc:cxnChg>
        <pc:cxnChg chg="mod">
          <ac:chgData name="Oleh Sosnytskyi" userId="c403997d-a6fc-4ec3-a7c2-ae102e1b4cf2" providerId="ADAL" clId="{2650492D-3AB5-4BA7-B400-B43A755FC4D0}" dt="2025-06-24T07:44:28.817" v="646" actId="1076"/>
          <ac:cxnSpMkLst>
            <pc:docMk/>
            <pc:sldMk cId="3655928961" sldId="257"/>
            <ac:cxnSpMk id="15" creationId="{9C1F7B3B-3381-F03D-B688-B349DEEFDC4F}"/>
          </ac:cxnSpMkLst>
        </pc:cxnChg>
        <pc:cxnChg chg="mod">
          <ac:chgData name="Oleh Sosnytskyi" userId="c403997d-a6fc-4ec3-a7c2-ae102e1b4cf2" providerId="ADAL" clId="{2650492D-3AB5-4BA7-B400-B43A755FC4D0}" dt="2025-06-24T07:44:28.817" v="646" actId="1076"/>
          <ac:cxnSpMkLst>
            <pc:docMk/>
            <pc:sldMk cId="3655928961" sldId="257"/>
            <ac:cxnSpMk id="17" creationId="{069F3EED-6348-50C8-831B-E3E5708807FE}"/>
          </ac:cxnSpMkLst>
        </pc:cxnChg>
        <pc:cxnChg chg="del mod">
          <ac:chgData name="Oleh Sosnytskyi" userId="c403997d-a6fc-4ec3-a7c2-ae102e1b4cf2" providerId="ADAL" clId="{2650492D-3AB5-4BA7-B400-B43A755FC4D0}" dt="2025-06-24T07:44:21.017" v="644" actId="478"/>
          <ac:cxnSpMkLst>
            <pc:docMk/>
            <pc:sldMk cId="3655928961" sldId="257"/>
            <ac:cxnSpMk id="22" creationId="{7EB58D08-68A8-591C-6133-9D743FFF0EEF}"/>
          </ac:cxnSpMkLst>
        </pc:cxnChg>
        <pc:cxnChg chg="del mod">
          <ac:chgData name="Oleh Sosnytskyi" userId="c403997d-a6fc-4ec3-a7c2-ae102e1b4cf2" providerId="ADAL" clId="{2650492D-3AB5-4BA7-B400-B43A755FC4D0}" dt="2025-06-24T07:44:21.017" v="644" actId="478"/>
          <ac:cxnSpMkLst>
            <pc:docMk/>
            <pc:sldMk cId="3655928961" sldId="257"/>
            <ac:cxnSpMk id="25" creationId="{DEA6C1BD-8AB2-0C2A-F264-D1A7FC9152CD}"/>
          </ac:cxnSpMkLst>
        </pc:cxnChg>
        <pc:cxnChg chg="del mod">
          <ac:chgData name="Oleh Sosnytskyi" userId="c403997d-a6fc-4ec3-a7c2-ae102e1b4cf2" providerId="ADAL" clId="{2650492D-3AB5-4BA7-B400-B43A755FC4D0}" dt="2025-06-24T07:44:21.017" v="644" actId="478"/>
          <ac:cxnSpMkLst>
            <pc:docMk/>
            <pc:sldMk cId="3655928961" sldId="257"/>
            <ac:cxnSpMk id="28" creationId="{4A998E9A-F32B-D701-D900-4995F2AC9A8C}"/>
          </ac:cxnSpMkLst>
        </pc:cxnChg>
        <pc:cxnChg chg="del mod">
          <ac:chgData name="Oleh Sosnytskyi" userId="c403997d-a6fc-4ec3-a7c2-ae102e1b4cf2" providerId="ADAL" clId="{2650492D-3AB5-4BA7-B400-B43A755FC4D0}" dt="2025-06-24T07:44:21.017" v="644" actId="478"/>
          <ac:cxnSpMkLst>
            <pc:docMk/>
            <pc:sldMk cId="3655928961" sldId="257"/>
            <ac:cxnSpMk id="31" creationId="{F9AE56EB-FC4F-1802-B8A4-FFD03043FD47}"/>
          </ac:cxnSpMkLst>
        </pc:cxnChg>
        <pc:cxnChg chg="del mod">
          <ac:chgData name="Oleh Sosnytskyi" userId="c403997d-a6fc-4ec3-a7c2-ae102e1b4cf2" providerId="ADAL" clId="{2650492D-3AB5-4BA7-B400-B43A755FC4D0}" dt="2025-06-24T07:44:22.797" v="645" actId="478"/>
          <ac:cxnSpMkLst>
            <pc:docMk/>
            <pc:sldMk cId="3655928961" sldId="257"/>
            <ac:cxnSpMk id="38" creationId="{F43DA9B4-50D9-2D02-1953-ACE5FE9E8CAA}"/>
          </ac:cxnSpMkLst>
        </pc:cxnChg>
        <pc:cxnChg chg="del mod">
          <ac:chgData name="Oleh Sosnytskyi" userId="c403997d-a6fc-4ec3-a7c2-ae102e1b4cf2" providerId="ADAL" clId="{2650492D-3AB5-4BA7-B400-B43A755FC4D0}" dt="2025-06-24T07:44:22.797" v="645" actId="478"/>
          <ac:cxnSpMkLst>
            <pc:docMk/>
            <pc:sldMk cId="3655928961" sldId="257"/>
            <ac:cxnSpMk id="41" creationId="{8B47875A-6555-9CAF-FECB-F844E1FB7F0B}"/>
          </ac:cxnSpMkLst>
        </pc:cxnChg>
        <pc:cxnChg chg="del mod">
          <ac:chgData name="Oleh Sosnytskyi" userId="c403997d-a6fc-4ec3-a7c2-ae102e1b4cf2" providerId="ADAL" clId="{2650492D-3AB5-4BA7-B400-B43A755FC4D0}" dt="2025-06-24T07:44:22.797" v="645" actId="478"/>
          <ac:cxnSpMkLst>
            <pc:docMk/>
            <pc:sldMk cId="3655928961" sldId="257"/>
            <ac:cxnSpMk id="46" creationId="{956F04A9-0FD9-EA2D-0A29-FD02DEAAB60A}"/>
          </ac:cxnSpMkLst>
        </pc:cxnChg>
        <pc:cxnChg chg="del mod">
          <ac:chgData name="Oleh Sosnytskyi" userId="c403997d-a6fc-4ec3-a7c2-ae102e1b4cf2" providerId="ADAL" clId="{2650492D-3AB5-4BA7-B400-B43A755FC4D0}" dt="2025-06-24T07:44:22.797" v="645" actId="478"/>
          <ac:cxnSpMkLst>
            <pc:docMk/>
            <pc:sldMk cId="3655928961" sldId="257"/>
            <ac:cxnSpMk id="49" creationId="{97821985-A325-2882-A662-7C85FD2EA3B4}"/>
          </ac:cxnSpMkLst>
        </pc:cxnChg>
      </pc:sldChg>
    </pc:docChg>
  </pc:docChgLst>
  <pc:docChgLst>
    <pc:chgData name="Oleh Sosnytskyi" userId="S::ososnytskyi@tonikbank.com::c403997d-a6fc-4ec3-a7c2-ae102e1b4cf2" providerId="AD" clId="Web-{BF1559F9-89E0-949C-8D5A-6BD91B1BA798}"/>
    <pc:docChg chg="modSld">
      <pc:chgData name="Oleh Sosnytskyi" userId="S::ososnytskyi@tonikbank.com::c403997d-a6fc-4ec3-a7c2-ae102e1b4cf2" providerId="AD" clId="Web-{BF1559F9-89E0-949C-8D5A-6BD91B1BA798}" dt="2025-06-24T07:48:15.872" v="0" actId="20577"/>
      <pc:docMkLst>
        <pc:docMk/>
      </pc:docMkLst>
      <pc:sldChg chg="modSp">
        <pc:chgData name="Oleh Sosnytskyi" userId="S::ososnytskyi@tonikbank.com::c403997d-a6fc-4ec3-a7c2-ae102e1b4cf2" providerId="AD" clId="Web-{BF1559F9-89E0-949C-8D5A-6BD91B1BA798}" dt="2025-06-24T07:48:15.872" v="0" actId="20577"/>
        <pc:sldMkLst>
          <pc:docMk/>
          <pc:sldMk cId="109857222" sldId="256"/>
        </pc:sldMkLst>
        <pc:spChg chg="mod">
          <ac:chgData name="Oleh Sosnytskyi" userId="S::ososnytskyi@tonikbank.com::c403997d-a6fc-4ec3-a7c2-ae102e1b4cf2" providerId="AD" clId="Web-{BF1559F9-89E0-949C-8D5A-6BD91B1BA798}" dt="2025-06-24T07:48:15.872" v="0" actId="20577"/>
          <ac:spMkLst>
            <pc:docMk/>
            <pc:sldMk cId="109857222" sldId="256"/>
            <ac:spMk id="19" creationId="{8937C267-4A15-0683-70FE-A518AB1436EE}"/>
          </ac:spMkLst>
        </pc:spChg>
      </pc:sldChg>
    </pc:docChg>
  </pc:docChgLst>
  <pc:docChgLst>
    <pc:chgData name="Oleh Sosnytskyi" userId="S::ososnytskyi@tonikbank.com::c403997d-a6fc-4ec3-a7c2-ae102e1b4cf2" providerId="AD" clId="Web-{D678C36C-6BEB-25AA-98A7-720B88B6E2F0}"/>
    <pc:docChg chg="modSld">
      <pc:chgData name="Oleh Sosnytskyi" userId="S::ososnytskyi@tonikbank.com::c403997d-a6fc-4ec3-a7c2-ae102e1b4cf2" providerId="AD" clId="Web-{D678C36C-6BEB-25AA-98A7-720B88B6E2F0}" dt="2025-06-24T07:27:31.537" v="84" actId="20577"/>
      <pc:docMkLst>
        <pc:docMk/>
      </pc:docMkLst>
      <pc:sldChg chg="addSp delSp modSp">
        <pc:chgData name="Oleh Sosnytskyi" userId="S::ososnytskyi@tonikbank.com::c403997d-a6fc-4ec3-a7c2-ae102e1b4cf2" providerId="AD" clId="Web-{D678C36C-6BEB-25AA-98A7-720B88B6E2F0}" dt="2025-06-24T07:27:31.537" v="84" actId="20577"/>
        <pc:sldMkLst>
          <pc:docMk/>
          <pc:sldMk cId="109857222" sldId="256"/>
        </pc:sldMkLst>
        <pc:spChg chg="del">
          <ac:chgData name="Oleh Sosnytskyi" userId="S::ososnytskyi@tonikbank.com::c403997d-a6fc-4ec3-a7c2-ae102e1b4cf2" providerId="AD" clId="Web-{D678C36C-6BEB-25AA-98A7-720B88B6E2F0}" dt="2025-06-24T07:24:46.73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Oleh Sosnytskyi" userId="S::ososnytskyi@tonikbank.com::c403997d-a6fc-4ec3-a7c2-ae102e1b4cf2" providerId="AD" clId="Web-{D678C36C-6BEB-25AA-98A7-720B88B6E2F0}" dt="2025-06-24T07:24:51.702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6:06.721" v="36" actId="20577"/>
          <ac:spMkLst>
            <pc:docMk/>
            <pc:sldMk cId="109857222" sldId="256"/>
            <ac:spMk id="4" creationId="{F2FFEBCB-9985-7E8A-A508-D5D0E2662CAF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5:46.407" v="26" actId="20577"/>
          <ac:spMkLst>
            <pc:docMk/>
            <pc:sldMk cId="109857222" sldId="256"/>
            <ac:spMk id="5" creationId="{16A1088A-C3F8-8E63-5459-63DA7547502F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5:53.470" v="33" actId="20577"/>
          <ac:spMkLst>
            <pc:docMk/>
            <pc:sldMk cId="109857222" sldId="256"/>
            <ac:spMk id="6" creationId="{D6256AE9-4E76-F1FD-921D-6B71C1B3CCB9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7:06.489" v="63" actId="20577"/>
          <ac:spMkLst>
            <pc:docMk/>
            <pc:sldMk cId="109857222" sldId="256"/>
            <ac:spMk id="7" creationId="{82365995-9520-B005-2765-2982903E0559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6:26.690" v="40" actId="1076"/>
          <ac:spMkLst>
            <pc:docMk/>
            <pc:sldMk cId="109857222" sldId="256"/>
            <ac:spMk id="8" creationId="{76E4BFA7-4828-8ACF-0B78-D1A877BD5A06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6:29.566" v="42" actId="1076"/>
          <ac:spMkLst>
            <pc:docMk/>
            <pc:sldMk cId="109857222" sldId="256"/>
            <ac:spMk id="9" creationId="{3ECB4D4A-12DC-A04B-D642-0C1DEF041D60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6:32.566" v="44" actId="1076"/>
          <ac:spMkLst>
            <pc:docMk/>
            <pc:sldMk cId="109857222" sldId="256"/>
            <ac:spMk id="10" creationId="{31756424-C698-975B-F63E-D3A999942679}"/>
          </ac:spMkLst>
        </pc:spChg>
        <pc:spChg chg="add mod">
          <ac:chgData name="Oleh Sosnytskyi" userId="S::ososnytskyi@tonikbank.com::c403997d-a6fc-4ec3-a7c2-ae102e1b4cf2" providerId="AD" clId="Web-{D678C36C-6BEB-25AA-98A7-720B88B6E2F0}" dt="2025-06-24T07:27:31.537" v="84" actId="20577"/>
          <ac:spMkLst>
            <pc:docMk/>
            <pc:sldMk cId="109857222" sldId="256"/>
            <ac:spMk id="11" creationId="{7C3E9092-E006-069A-0CE9-175C7E38C4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FFEBCB-9985-7E8A-A508-D5D0E2662CAF}"/>
              </a:ext>
            </a:extLst>
          </p:cNvPr>
          <p:cNvSpPr/>
          <p:nvPr/>
        </p:nvSpPr>
        <p:spPr>
          <a:xfrm>
            <a:off x="1093610" y="726722"/>
            <a:ext cx="1601611" cy="1142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EDA</a:t>
            </a:r>
            <a:br>
              <a:rPr lang="en-GB" sz="1600" dirty="0"/>
            </a:br>
            <a:r>
              <a:rPr lang="en-GB" sz="1600" dirty="0"/>
              <a:t>(web interactive vs html/pdf report)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1088A-C3F8-8E63-5459-63DA7547502F}"/>
              </a:ext>
            </a:extLst>
          </p:cNvPr>
          <p:cNvSpPr/>
          <p:nvPr/>
        </p:nvSpPr>
        <p:spPr>
          <a:xfrm>
            <a:off x="6373566" y="726713"/>
            <a:ext cx="1601611" cy="1142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Model dev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56AE9-4E76-F1FD-921D-6B71C1B3CCB9}"/>
              </a:ext>
            </a:extLst>
          </p:cNvPr>
          <p:cNvSpPr/>
          <p:nvPr/>
        </p:nvSpPr>
        <p:spPr>
          <a:xfrm>
            <a:off x="9525019" y="739045"/>
            <a:ext cx="1601611" cy="1142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Performance/Reporting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5995-9520-B005-2765-2982903E0559}"/>
              </a:ext>
            </a:extLst>
          </p:cNvPr>
          <p:cNvSpPr/>
          <p:nvPr/>
        </p:nvSpPr>
        <p:spPr>
          <a:xfrm>
            <a:off x="6926968" y="2293047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Feature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4BFA7-4828-8ACF-0B78-D1A877BD5A06}"/>
              </a:ext>
            </a:extLst>
          </p:cNvPr>
          <p:cNvSpPr/>
          <p:nvPr/>
        </p:nvSpPr>
        <p:spPr>
          <a:xfrm>
            <a:off x="6926967" y="3349079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Feature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B4D4A-12DC-A04B-D642-0C1DEF041D60}"/>
              </a:ext>
            </a:extLst>
          </p:cNvPr>
          <p:cNvSpPr/>
          <p:nvPr/>
        </p:nvSpPr>
        <p:spPr>
          <a:xfrm>
            <a:off x="6926968" y="4458949"/>
            <a:ext cx="1538111" cy="881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56424-C698-975B-F63E-D3A999942679}"/>
              </a:ext>
            </a:extLst>
          </p:cNvPr>
          <p:cNvSpPr/>
          <p:nvPr/>
        </p:nvSpPr>
        <p:spPr>
          <a:xfrm>
            <a:off x="6926967" y="5564676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Model tuning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3E9092-E006-069A-0CE9-175C7E38C483}"/>
              </a:ext>
            </a:extLst>
          </p:cNvPr>
          <p:cNvSpPr/>
          <p:nvPr/>
        </p:nvSpPr>
        <p:spPr>
          <a:xfrm>
            <a:off x="3783032" y="726713"/>
            <a:ext cx="1601611" cy="1142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Feature engineering</a:t>
            </a:r>
            <a:endParaRPr lang="en-US" dirty="0"/>
          </a:p>
        </p:txBody>
      </p: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1A75BE50-B155-8A83-EF76-D930519D2F4B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4698309" y="3776989"/>
            <a:ext cx="4135937" cy="321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A91645F3-BB2A-D7F2-9FD5-6A0C4AB9FEEE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5248792" y="3221745"/>
            <a:ext cx="3030210" cy="3261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7B95748D-B980-4768-1490-1E12F84752B0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5806106" y="2669190"/>
            <a:ext cx="1920342" cy="321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43304DB5-1355-5312-FE13-4497832297BC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6331742" y="2138793"/>
            <a:ext cx="864310" cy="3261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6">
            <a:extLst>
              <a:ext uri="{FF2B5EF4-FFF2-40B4-BE49-F238E27FC236}">
                <a16:creationId xmlns:a16="http://schemas.microsoft.com/office/drawing/2014/main" id="{2CF9D7F0-B454-79F3-1D48-E19443D975EB}"/>
              </a:ext>
            </a:extLst>
          </p:cNvPr>
          <p:cNvSpPr/>
          <p:nvPr/>
        </p:nvSpPr>
        <p:spPr>
          <a:xfrm>
            <a:off x="1659643" y="2293051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 statistics (global/target based)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8937C267-4A15-0683-70FE-A518AB1436EE}"/>
              </a:ext>
            </a:extLst>
          </p:cNvPr>
          <p:cNvSpPr/>
          <p:nvPr/>
        </p:nvSpPr>
        <p:spPr>
          <a:xfrm>
            <a:off x="1659643" y="3414439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Time-based statistics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9CEE767-A010-064F-EAB8-2FAB3FF7BB96}"/>
              </a:ext>
            </a:extLst>
          </p:cNvPr>
          <p:cNvSpPr/>
          <p:nvPr/>
        </p:nvSpPr>
        <p:spPr>
          <a:xfrm>
            <a:off x="1659642" y="4535827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Pairwise correlation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94951E8-0B25-1067-DCC0-BA7AB3BFE754}"/>
              </a:ext>
            </a:extLst>
          </p:cNvPr>
          <p:cNvSpPr/>
          <p:nvPr/>
        </p:nvSpPr>
        <p:spPr>
          <a:xfrm>
            <a:off x="1659641" y="5657215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Interaction plots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D542BC30-72C7-ADE3-76F5-54F3281D90F5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057272" y="2131652"/>
            <a:ext cx="864312" cy="340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B9C45E8E-B135-2FE4-2105-7C86D095E4CD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496577" y="2692345"/>
            <a:ext cx="1985700" cy="3404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E884E4B6-8A07-81D7-D544-CFEA84A82A64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-64119" y="3253038"/>
            <a:ext cx="3107090" cy="3404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0E531EB3-1789-FA8C-798F-64B2254B382A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-624816" y="3813730"/>
            <a:ext cx="4228480" cy="340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Rectangle 6">
            <a:extLst>
              <a:ext uri="{FF2B5EF4-FFF2-40B4-BE49-F238E27FC236}">
                <a16:creationId xmlns:a16="http://schemas.microsoft.com/office/drawing/2014/main" id="{048B9536-1C39-97BB-332D-AD57E77E0F4C}"/>
              </a:ext>
            </a:extLst>
          </p:cNvPr>
          <p:cNvSpPr/>
          <p:nvPr/>
        </p:nvSpPr>
        <p:spPr>
          <a:xfrm>
            <a:off x="10141655" y="2302208"/>
            <a:ext cx="1538111" cy="881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Key metrics performance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63CF935E-68A7-5796-7145-5F6A70563A88}"/>
              </a:ext>
            </a:extLst>
          </p:cNvPr>
          <p:cNvSpPr/>
          <p:nvPr/>
        </p:nvSpPr>
        <p:spPr>
          <a:xfrm>
            <a:off x="10141655" y="3349079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Final features statistic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7827027A-EED8-1EC0-0264-4EB52023AA04}"/>
              </a:ext>
            </a:extLst>
          </p:cNvPr>
          <p:cNvSpPr/>
          <p:nvPr/>
        </p:nvSpPr>
        <p:spPr>
          <a:xfrm>
            <a:off x="10141655" y="4458949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Decile tables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E45C1A1F-06D0-BFE4-9D90-A2B619F1EEB9}"/>
              </a:ext>
            </a:extLst>
          </p:cNvPr>
          <p:cNvSpPr/>
          <p:nvPr/>
        </p:nvSpPr>
        <p:spPr>
          <a:xfrm>
            <a:off x="10141654" y="5564675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Stability</a:t>
            </a: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9D695897-3CD5-2F3D-F878-85ABFDF3727C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9527776" y="2129301"/>
            <a:ext cx="861136" cy="3666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FCA3E274-6B90-F7FD-1A02-6203CE320E3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9004342" y="2652738"/>
            <a:ext cx="1908008" cy="3666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AB2532C6-0E3C-1CCE-4762-F1DFE779DECE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8443235" y="3201501"/>
            <a:ext cx="3030216" cy="366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0F21CBEA-7A13-F7C8-AEDC-6DE2609CDF7D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7896540" y="3760533"/>
            <a:ext cx="4123604" cy="366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60D5A-2C1D-F374-D30E-767BACE7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0E73A5-4F7E-CCAD-5060-2B2C879658F6}"/>
              </a:ext>
            </a:extLst>
          </p:cNvPr>
          <p:cNvSpPr/>
          <p:nvPr/>
        </p:nvSpPr>
        <p:spPr>
          <a:xfrm>
            <a:off x="325191" y="469538"/>
            <a:ext cx="1601611" cy="1142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Model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E3B5E-FB51-96B8-8671-9A6828825973}"/>
              </a:ext>
            </a:extLst>
          </p:cNvPr>
          <p:cNvSpPr/>
          <p:nvPr/>
        </p:nvSpPr>
        <p:spPr>
          <a:xfrm>
            <a:off x="878593" y="2035872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Feature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2A3D-50E4-F0C3-86BF-A7ABDF62428B}"/>
              </a:ext>
            </a:extLst>
          </p:cNvPr>
          <p:cNvSpPr/>
          <p:nvPr/>
        </p:nvSpPr>
        <p:spPr>
          <a:xfrm>
            <a:off x="878592" y="3091904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Feature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F311B-1625-9D51-B657-88D633BAE16C}"/>
              </a:ext>
            </a:extLst>
          </p:cNvPr>
          <p:cNvSpPr/>
          <p:nvPr/>
        </p:nvSpPr>
        <p:spPr>
          <a:xfrm>
            <a:off x="878593" y="4201774"/>
            <a:ext cx="1538111" cy="881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7658E-C6D9-672D-A25F-CDF3A9C263A7}"/>
              </a:ext>
            </a:extLst>
          </p:cNvPr>
          <p:cNvSpPr/>
          <p:nvPr/>
        </p:nvSpPr>
        <p:spPr>
          <a:xfrm>
            <a:off x="878592" y="5307501"/>
            <a:ext cx="1538111" cy="881944"/>
          </a:xfrm>
          <a:prstGeom prst="rect">
            <a:avLst/>
          </a:prstGeom>
          <a:gradFill flip="none" rotWithShape="1">
            <a:gsLst>
              <a:gs pos="44000">
                <a:schemeClr val="bg1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Model tuning</a:t>
            </a:r>
            <a:endParaRPr lang="en-GB" dirty="0"/>
          </a:p>
        </p:txBody>
      </p: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F8D07247-43CC-C5EF-682E-83800B49C0E2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-1350066" y="3519814"/>
            <a:ext cx="4135937" cy="321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790865B2-39ED-6CD1-68A4-FB814079F9FC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-799583" y="2964570"/>
            <a:ext cx="3030210" cy="3261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9C1F7B3B-3381-F03D-B688-B349DEEFDC4F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-242269" y="2412015"/>
            <a:ext cx="1920342" cy="321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069F3EED-6348-50C8-831B-E3E5708807FE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83367" y="1881618"/>
            <a:ext cx="864310" cy="3261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270D0FA-7E68-353D-1AF1-B0F5EC4D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84" y="414472"/>
            <a:ext cx="2266950" cy="5334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720DA3F-6AD8-185C-DD75-5FA7088F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14472"/>
            <a:ext cx="5619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fe6762b-2c15-4a41-9779-d487e594fbaf}" enabled="0" method="" siteId="{2fe6762b-2c15-4a41-9779-d487e594fba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Oleh Sosnytskyi</cp:lastModifiedBy>
  <cp:revision>23</cp:revision>
  <dcterms:created xsi:type="dcterms:W3CDTF">2025-06-24T07:22:58Z</dcterms:created>
  <dcterms:modified xsi:type="dcterms:W3CDTF">2025-06-24T07:48:16Z</dcterms:modified>
</cp:coreProperties>
</file>