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FF"/>
    <a:srgbClr val="DCCDFB"/>
    <a:srgbClr val="A6A6A6"/>
    <a:srgbClr val="B6A5FF"/>
    <a:srgbClr val="785AFF"/>
    <a:srgbClr val="156082"/>
    <a:srgbClr val="8C2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76BF0-86F9-4AEA-BB68-C62123F268C8}" v="3" dt="2025-01-16T04:25:14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waipayan" userId="7f15c41c-02b9-46ec-a288-0f843f1b7025" providerId="ADAL" clId="{4E976BF0-86F9-4AEA-BB68-C62123F268C8}"/>
    <pc:docChg chg="custSel delSld modSld">
      <pc:chgData name="Dwaipayan" userId="7f15c41c-02b9-46ec-a288-0f843f1b7025" providerId="ADAL" clId="{4E976BF0-86F9-4AEA-BB68-C62123F268C8}" dt="2025-01-16T04:25:23.876" v="67" actId="1076"/>
      <pc:docMkLst>
        <pc:docMk/>
      </pc:docMkLst>
      <pc:sldChg chg="del">
        <pc:chgData name="Dwaipayan" userId="7f15c41c-02b9-46ec-a288-0f843f1b7025" providerId="ADAL" clId="{4E976BF0-86F9-4AEA-BB68-C62123F268C8}" dt="2025-01-16T03:52:15.889" v="0" actId="47"/>
        <pc:sldMkLst>
          <pc:docMk/>
          <pc:sldMk cId="441862861" sldId="258"/>
        </pc:sldMkLst>
      </pc:sldChg>
      <pc:sldChg chg="del">
        <pc:chgData name="Dwaipayan" userId="7f15c41c-02b9-46ec-a288-0f843f1b7025" providerId="ADAL" clId="{4E976BF0-86F9-4AEA-BB68-C62123F268C8}" dt="2025-01-16T03:52:19.958" v="1" actId="47"/>
        <pc:sldMkLst>
          <pc:docMk/>
          <pc:sldMk cId="686876707" sldId="259"/>
        </pc:sldMkLst>
      </pc:sldChg>
      <pc:sldChg chg="del">
        <pc:chgData name="Dwaipayan" userId="7f15c41c-02b9-46ec-a288-0f843f1b7025" providerId="ADAL" clId="{4E976BF0-86F9-4AEA-BB68-C62123F268C8}" dt="2025-01-16T03:52:19.958" v="1" actId="47"/>
        <pc:sldMkLst>
          <pc:docMk/>
          <pc:sldMk cId="3648079105" sldId="260"/>
        </pc:sldMkLst>
      </pc:sldChg>
      <pc:sldChg chg="del">
        <pc:chgData name="Dwaipayan" userId="7f15c41c-02b9-46ec-a288-0f843f1b7025" providerId="ADAL" clId="{4E976BF0-86F9-4AEA-BB68-C62123F268C8}" dt="2025-01-16T03:52:19.958" v="1" actId="47"/>
        <pc:sldMkLst>
          <pc:docMk/>
          <pc:sldMk cId="3517856441" sldId="261"/>
        </pc:sldMkLst>
      </pc:sldChg>
      <pc:sldChg chg="del">
        <pc:chgData name="Dwaipayan" userId="7f15c41c-02b9-46ec-a288-0f843f1b7025" providerId="ADAL" clId="{4E976BF0-86F9-4AEA-BB68-C62123F268C8}" dt="2025-01-16T03:52:19.958" v="1" actId="47"/>
        <pc:sldMkLst>
          <pc:docMk/>
          <pc:sldMk cId="3354457260" sldId="262"/>
        </pc:sldMkLst>
      </pc:sldChg>
      <pc:sldChg chg="addSp delSp modSp mod">
        <pc:chgData name="Dwaipayan" userId="7f15c41c-02b9-46ec-a288-0f843f1b7025" providerId="ADAL" clId="{4E976BF0-86F9-4AEA-BB68-C62123F268C8}" dt="2025-01-16T04:25:23.876" v="67" actId="1076"/>
        <pc:sldMkLst>
          <pc:docMk/>
          <pc:sldMk cId="3244099655" sldId="263"/>
        </pc:sldMkLst>
        <pc:spChg chg="mod">
          <ac:chgData name="Dwaipayan" userId="7f15c41c-02b9-46ec-a288-0f843f1b7025" providerId="ADAL" clId="{4E976BF0-86F9-4AEA-BB68-C62123F268C8}" dt="2025-01-16T03:53:13.500" v="42" actId="20577"/>
          <ac:spMkLst>
            <pc:docMk/>
            <pc:sldMk cId="3244099655" sldId="263"/>
            <ac:spMk id="17" creationId="{7D428597-751A-071D-0191-BE7C96F47ECE}"/>
          </ac:spMkLst>
        </pc:spChg>
        <pc:picChg chg="del">
          <ac:chgData name="Dwaipayan" userId="7f15c41c-02b9-46ec-a288-0f843f1b7025" providerId="ADAL" clId="{4E976BF0-86F9-4AEA-BB68-C62123F268C8}" dt="2025-01-16T03:58:53.317" v="43" actId="478"/>
          <ac:picMkLst>
            <pc:docMk/>
            <pc:sldMk cId="3244099655" sldId="263"/>
            <ac:picMk id="2" creationId="{56360F9C-60C2-22B4-EF31-1FCB4302A45F}"/>
          </ac:picMkLst>
        </pc:picChg>
        <pc:picChg chg="add del mod">
          <ac:chgData name="Dwaipayan" userId="7f15c41c-02b9-46ec-a288-0f843f1b7025" providerId="ADAL" clId="{4E976BF0-86F9-4AEA-BB68-C62123F268C8}" dt="2025-01-16T04:25:11.889" v="63" actId="478"/>
          <ac:picMkLst>
            <pc:docMk/>
            <pc:sldMk cId="3244099655" sldId="263"/>
            <ac:picMk id="3" creationId="{6AF32883-8399-024A-6326-59DAA850671B}"/>
          </ac:picMkLst>
        </pc:picChg>
        <pc:picChg chg="add del mod">
          <ac:chgData name="Dwaipayan" userId="7f15c41c-02b9-46ec-a288-0f843f1b7025" providerId="ADAL" clId="{4E976BF0-86F9-4AEA-BB68-C62123F268C8}" dt="2025-01-16T04:23:49.970" v="54" actId="478"/>
          <ac:picMkLst>
            <pc:docMk/>
            <pc:sldMk cId="3244099655" sldId="263"/>
            <ac:picMk id="6" creationId="{20BA906E-8501-59C8-0DE1-E1167C31EA73}"/>
          </ac:picMkLst>
        </pc:picChg>
        <pc:picChg chg="del">
          <ac:chgData name="Dwaipayan" userId="7f15c41c-02b9-46ec-a288-0f843f1b7025" providerId="ADAL" clId="{4E976BF0-86F9-4AEA-BB68-C62123F268C8}" dt="2025-01-16T04:17:01.504" v="48" actId="478"/>
          <ac:picMkLst>
            <pc:docMk/>
            <pc:sldMk cId="3244099655" sldId="263"/>
            <ac:picMk id="9" creationId="{75456864-7036-998B-7E38-50F93738553A}"/>
          </ac:picMkLst>
        </pc:picChg>
        <pc:picChg chg="add mod">
          <ac:chgData name="Dwaipayan" userId="7f15c41c-02b9-46ec-a288-0f843f1b7025" providerId="ADAL" clId="{4E976BF0-86F9-4AEA-BB68-C62123F268C8}" dt="2025-01-16T04:24:04.433" v="60" actId="14100"/>
          <ac:picMkLst>
            <pc:docMk/>
            <pc:sldMk cId="3244099655" sldId="263"/>
            <ac:picMk id="10" creationId="{83A745B9-4E0E-2EEF-E8F6-D62DF3701E8A}"/>
          </ac:picMkLst>
        </pc:picChg>
        <pc:picChg chg="add mod">
          <ac:chgData name="Dwaipayan" userId="7f15c41c-02b9-46ec-a288-0f843f1b7025" providerId="ADAL" clId="{4E976BF0-86F9-4AEA-BB68-C62123F268C8}" dt="2025-01-16T04:24:29.197" v="62" actId="1076"/>
          <ac:picMkLst>
            <pc:docMk/>
            <pc:sldMk cId="3244099655" sldId="263"/>
            <ac:picMk id="11" creationId="{61411FA4-3C87-4927-F600-480321867AF2}"/>
          </ac:picMkLst>
        </pc:picChg>
        <pc:picChg chg="add mod">
          <ac:chgData name="Dwaipayan" userId="7f15c41c-02b9-46ec-a288-0f843f1b7025" providerId="ADAL" clId="{4E976BF0-86F9-4AEA-BB68-C62123F268C8}" dt="2025-01-16T04:25:23.876" v="67" actId="1076"/>
          <ac:picMkLst>
            <pc:docMk/>
            <pc:sldMk cId="3244099655" sldId="263"/>
            <ac:picMk id="12" creationId="{40108446-E361-63F2-50E3-2F2BFF4D097F}"/>
          </ac:picMkLst>
        </pc:picChg>
        <pc:picChg chg="del">
          <ac:chgData name="Dwaipayan" userId="7f15c41c-02b9-46ec-a288-0f843f1b7025" providerId="ADAL" clId="{4E976BF0-86F9-4AEA-BB68-C62123F268C8}" dt="2025-01-16T04:17:22.804" v="53" actId="478"/>
          <ac:picMkLst>
            <pc:docMk/>
            <pc:sldMk cId="3244099655" sldId="263"/>
            <ac:picMk id="18" creationId="{852AFEEF-446B-19DF-DB85-83AA1269A5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249-2448-50F3-E8F0-F3C99F6F8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7CE28-7869-8C9D-4C7F-CAB5FFF25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FB4A1-140F-781D-0E1D-F7530A1B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DDB7-379A-FFC3-53D0-D0BEA4BF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877AD-6C75-FDFE-9F4F-2B8ED397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6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AD26-7CC4-9C02-9508-94FA4CD0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4ED9E-915D-2744-976F-508F18F9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B6A5-92EF-23AA-B871-2BFEBC7B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251C-5776-F61D-94CA-872AD477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54E3-E7AA-1000-7207-A6EF8240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A736-30A1-6B52-AF8F-B4D34C5C6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C4029-6D1C-C774-ACE6-8D09D768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65DB-AB9B-AD5F-C2AC-E53C9D0E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5ADD-D920-F520-9E7D-7FE36B62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379A-CF9D-C042-E616-C6BB0EA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9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9C41-D015-5CF0-8A25-68C4B89F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E86C-780F-E1F8-5070-077F483A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EFF4-08D8-2C3D-9E74-E851DD81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6225-A1A5-A9B1-33DE-0E93C13D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61FD-8AA4-2357-061B-FCD71ECF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30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BD73-6DE7-43AB-BFAB-6572E009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002BD-F153-8662-293D-3E75A06C3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F12D0-9ECD-A91F-A9A2-C40D8FC9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76A8-19F5-8C01-9DD0-F849DFE3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51466-9DF3-CE96-AF9E-A145FD2C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8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1DBE-7AE4-DEC4-4E1E-E520A135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5BC5-9E34-74AD-7272-2B7A9C443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65C86-1977-4689-C2B7-172101B32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7A36-3557-FC9E-1362-8912B073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F261D-44C9-72E3-7CFC-E7973B14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9B2F8-AFB7-AB45-2957-8B7E56FA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7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2A59-BBFA-1152-77BA-7E7D701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9B6A-36BD-6EB4-CBC0-266C9020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6FCA8-DCE7-3DA3-B4C5-04836737B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76826-839F-247C-22E1-02F03191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29324-602C-B4BB-24B5-F90F2F883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D065C-BE8C-E5E4-EA70-9CADCB0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319F4-0FCF-7E70-D4E9-FCC70C93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B49F6-CFD0-22C9-952E-014A8CE3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3D83-DB7E-84F7-1B81-3B1BCBD1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4E6B8-3CA6-E8E2-5AD8-8B4E159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208D1-ADE0-2840-46BE-385AA6EA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E3FF2-C662-C871-5B84-19650C8A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0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EC452-EBD9-87BD-D13D-059F2B18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B4E45-6EA9-597F-98B3-1772DC74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E4583-AB46-0891-499E-9A82BFD6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D6AD-79D4-5E3D-51B8-0871CEB1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AC1D-9D0F-3D6C-6FD6-9333DE0F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9FBD0-7C68-201C-1D28-EDBEDF19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AA51-80A1-7D90-83BC-74CCBD66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3E75-09F3-4D34-3783-B7F2F80E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87F1-2820-CC35-847F-8D4959C3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8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E4F3-03D1-3440-B412-57D89D44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71C1E-279C-E99A-1A64-09192670C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D52FC-7E85-D457-0F9D-CC952C4D9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E1B9E-59B8-0819-67BA-519E920D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01D67-5CBB-1BCD-E0AB-D04FBFE8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802F2-BF72-16DF-2C3A-B2DDAA9E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F37CB-2EAD-8F02-9EF0-F5B8075C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C4CA-77DF-22E8-CD42-65E7DBA5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18B4-CC49-F11E-AB96-7F6CE8B9A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52598-CA01-40E8-B21C-9E827629978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E620-03A3-6E77-3EBA-E5492CA5A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1452-8F00-B19A-57CA-111F9913A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A4C67-43B5-4C9D-BBE6-225B7FF9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F8A581E2-CA38-9BD4-20CB-F0FF6B16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83CC25C-0B3D-61FC-A598-2369B216EDA0}"/>
              </a:ext>
            </a:extLst>
          </p:cNvPr>
          <p:cNvSpPr txBox="1">
            <a:spLocks/>
          </p:cNvSpPr>
          <p:nvPr/>
        </p:nvSpPr>
        <p:spPr>
          <a:xfrm>
            <a:off x="0" y="4298275"/>
            <a:ext cx="8548577" cy="1230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b="1" dirty="0">
                <a:solidFill>
                  <a:srgbClr val="785AFF"/>
                </a:solidFill>
              </a:rPr>
              <a:t>Beta 1 Income Estimation Model </a:t>
            </a:r>
          </a:p>
          <a:p>
            <a:pPr algn="l"/>
            <a:r>
              <a:rPr lang="en-PH" b="1" dirty="0">
                <a:solidFill>
                  <a:srgbClr val="785AFF"/>
                </a:solidFill>
              </a:rPr>
              <a:t>on Cash Loan</a:t>
            </a:r>
            <a:br>
              <a:rPr lang="en-PH" b="1" dirty="0"/>
            </a:br>
            <a:r>
              <a:rPr lang="en-PH" b="1" dirty="0">
                <a:solidFill>
                  <a:srgbClr val="785AFF"/>
                </a:solidFill>
              </a:rPr>
              <a:t>January 2025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BE259556-14B7-0386-8D79-E1E5475D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8" y="935823"/>
            <a:ext cx="3011762" cy="9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CB71F-98A0-FDFD-293E-AC03DF64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274EF178-01AD-F3E5-7ADF-4D145EA7C595}"/>
              </a:ext>
            </a:extLst>
          </p:cNvPr>
          <p:cNvSpPr txBox="1">
            <a:spLocks/>
          </p:cNvSpPr>
          <p:nvPr/>
        </p:nvSpPr>
        <p:spPr>
          <a:xfrm>
            <a:off x="507" y="0"/>
            <a:ext cx="6705569" cy="524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2800" b="1" dirty="0">
                <a:solidFill>
                  <a:srgbClr val="785AFF"/>
                </a:solidFill>
              </a:rPr>
              <a:t>Beta 1 Model – Income Estimation (Regression)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7D428597-751A-071D-0191-BE7C96F47ECE}"/>
              </a:ext>
            </a:extLst>
          </p:cNvPr>
          <p:cNvSpPr txBox="1">
            <a:spLocks/>
          </p:cNvSpPr>
          <p:nvPr/>
        </p:nvSpPr>
        <p:spPr>
          <a:xfrm>
            <a:off x="0" y="641287"/>
            <a:ext cx="6705569" cy="524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2800" b="1" dirty="0">
                <a:solidFill>
                  <a:srgbClr val="785AFF"/>
                </a:solidFill>
              </a:rPr>
              <a:t>Beta1 Step2 Top Ten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88FF7-BFAA-B453-DF7E-965B4653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125" y="2308560"/>
            <a:ext cx="3929180" cy="2434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06A8C-03F6-81ED-7CDA-FF512849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25" y="4663227"/>
            <a:ext cx="3809697" cy="2194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A745B9-4E0E-2EEF-E8F6-D62DF3701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59" y="3033535"/>
            <a:ext cx="7183615" cy="3602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411FA4-3C87-4927-F600-480321867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830" y="139646"/>
            <a:ext cx="4181475" cy="2114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08446-E361-63F2-50E3-2F2BFF4D0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95" y="1165639"/>
            <a:ext cx="7313008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lastModifiedBy>Dwaipayan</cp:lastModifiedBy>
  <cp:revision>9</cp:revision>
  <dcterms:created xsi:type="dcterms:W3CDTF">2024-12-17T11:13:04Z</dcterms:created>
  <dcterms:modified xsi:type="dcterms:W3CDTF">2025-01-16T04:25:28Z</dcterms:modified>
</cp:coreProperties>
</file>