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 id="2147483695" r:id="rId6"/>
  </p:sldMasterIdLst>
  <p:notesMasterIdLst>
    <p:notesMasterId r:id="rId24"/>
  </p:notesMasterIdLst>
  <p:sldIdLst>
    <p:sldId id="275" r:id="rId7"/>
    <p:sldId id="838840862" r:id="rId8"/>
    <p:sldId id="838840878" r:id="rId9"/>
    <p:sldId id="838840875" r:id="rId10"/>
    <p:sldId id="838840876" r:id="rId11"/>
    <p:sldId id="838840877" r:id="rId12"/>
    <p:sldId id="838840881" r:id="rId13"/>
    <p:sldId id="838840887" r:id="rId14"/>
    <p:sldId id="838840879" r:id="rId15"/>
    <p:sldId id="838840889" r:id="rId16"/>
    <p:sldId id="523" r:id="rId17"/>
    <p:sldId id="527" r:id="rId18"/>
    <p:sldId id="838840890" r:id="rId19"/>
    <p:sldId id="525" r:id="rId20"/>
    <p:sldId id="667" r:id="rId21"/>
    <p:sldId id="838840886" r:id="rId22"/>
    <p:sldId id="838840871" r:id="rId23"/>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3FA"/>
    <a:srgbClr val="785AFF"/>
    <a:srgbClr val="595959"/>
    <a:srgbClr val="B5F4C7"/>
    <a:srgbClr val="B9F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A64F9-C196-4630-8E1F-059D6EF91E97}" v="36" dt="2024-11-05T09:57:21.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ndarya" userId="b5d3d34a-c3dd-4f29-8f7c-1fb43d951dc6" providerId="ADAL" clId="{F8491265-D281-474D-8372-F8CF5C5B6B8B}"/>
    <pc:docChg chg="undo redo custSel modSld">
      <pc:chgData name="Sowndarya" userId="b5d3d34a-c3dd-4f29-8f7c-1fb43d951dc6" providerId="ADAL" clId="{F8491265-D281-474D-8372-F8CF5C5B6B8B}" dt="2024-10-15T04:19:52.682" v="32" actId="20577"/>
      <pc:docMkLst>
        <pc:docMk/>
      </pc:docMkLst>
      <pc:sldChg chg="modSp mod">
        <pc:chgData name="Sowndarya" userId="b5d3d34a-c3dd-4f29-8f7c-1fb43d951dc6" providerId="ADAL" clId="{F8491265-D281-474D-8372-F8CF5C5B6B8B}" dt="2024-10-15T04:19:52.682" v="32" actId="20577"/>
        <pc:sldMkLst>
          <pc:docMk/>
          <pc:sldMk cId="703307900" sldId="275"/>
        </pc:sldMkLst>
        <pc:spChg chg="mod">
          <ac:chgData name="Sowndarya" userId="b5d3d34a-c3dd-4f29-8f7c-1fb43d951dc6" providerId="ADAL" clId="{F8491265-D281-474D-8372-F8CF5C5B6B8B}" dt="2024-10-15T04:19:52.682" v="32" actId="20577"/>
          <ac:spMkLst>
            <pc:docMk/>
            <pc:sldMk cId="703307900" sldId="275"/>
            <ac:spMk id="3" creationId="{2AE8E98C-B155-4F5C-8E34-BD4BFF763614}"/>
          </ac:spMkLst>
        </pc:spChg>
      </pc:sldChg>
    </pc:docChg>
  </pc:docChgLst>
  <pc:docChgLst>
    <pc:chgData name="Tomasz Pokrzywnicki (C)" userId="1b28e6d1-6068-4fdd-bc9a-9bee5c979db4" providerId="ADAL" clId="{46F6286E-055D-9941-ACCA-25CF546DE0EC}"/>
    <pc:docChg chg="undo custSel addSld modSld sldOrd">
      <pc:chgData name="Tomasz Pokrzywnicki (C)" userId="1b28e6d1-6068-4fdd-bc9a-9bee5c979db4" providerId="ADAL" clId="{46F6286E-055D-9941-ACCA-25CF546DE0EC}" dt="2023-06-18T18:29:08.350" v="851" actId="20577"/>
      <pc:docMkLst>
        <pc:docMk/>
      </pc:docMkLst>
      <pc:sldChg chg="modSp mod">
        <pc:chgData name="Tomasz Pokrzywnicki (C)" userId="1b28e6d1-6068-4fdd-bc9a-9bee5c979db4" providerId="ADAL" clId="{46F6286E-055D-9941-ACCA-25CF546DE0EC}" dt="2023-06-18T18:15:22.124" v="505" actId="27636"/>
        <pc:sldMkLst>
          <pc:docMk/>
          <pc:sldMk cId="2252421188" sldId="299"/>
        </pc:sldMkLst>
        <pc:spChg chg="mod">
          <ac:chgData name="Tomasz Pokrzywnicki (C)" userId="1b28e6d1-6068-4fdd-bc9a-9bee5c979db4" providerId="ADAL" clId="{46F6286E-055D-9941-ACCA-25CF546DE0EC}" dt="2023-06-18T18:15:22.124" v="505" actId="27636"/>
          <ac:spMkLst>
            <pc:docMk/>
            <pc:sldMk cId="2252421188" sldId="299"/>
            <ac:spMk id="4" creationId="{07D10442-73BC-3DB5-6111-35FB60BCE911}"/>
          </ac:spMkLst>
        </pc:spChg>
      </pc:sldChg>
      <pc:sldChg chg="modSp mod">
        <pc:chgData name="Tomasz Pokrzywnicki (C)" userId="1b28e6d1-6068-4fdd-bc9a-9bee5c979db4" providerId="ADAL" clId="{46F6286E-055D-9941-ACCA-25CF546DE0EC}" dt="2023-06-18T18:23:06.382" v="798" actId="20577"/>
        <pc:sldMkLst>
          <pc:docMk/>
          <pc:sldMk cId="1766672719" sldId="300"/>
        </pc:sldMkLst>
        <pc:spChg chg="mod">
          <ac:chgData name="Tomasz Pokrzywnicki (C)" userId="1b28e6d1-6068-4fdd-bc9a-9bee5c979db4" providerId="ADAL" clId="{46F6286E-055D-9941-ACCA-25CF546DE0EC}" dt="2023-06-18T18:23:06.382" v="798" actId="20577"/>
          <ac:spMkLst>
            <pc:docMk/>
            <pc:sldMk cId="1766672719" sldId="300"/>
            <ac:spMk id="4" creationId="{07D10442-73BC-3DB5-6111-35FB60BCE911}"/>
          </ac:spMkLst>
        </pc:spChg>
      </pc:sldChg>
      <pc:sldChg chg="delSp modSp mod ord">
        <pc:chgData name="Tomasz Pokrzywnicki (C)" userId="1b28e6d1-6068-4fdd-bc9a-9bee5c979db4" providerId="ADAL" clId="{46F6286E-055D-9941-ACCA-25CF546DE0EC}" dt="2023-06-18T18:14:27.183" v="482" actId="20577"/>
        <pc:sldMkLst>
          <pc:docMk/>
          <pc:sldMk cId="1378769561" sldId="301"/>
        </pc:sldMkLst>
        <pc:spChg chg="mod">
          <ac:chgData name="Tomasz Pokrzywnicki (C)" userId="1b28e6d1-6068-4fdd-bc9a-9bee5c979db4" providerId="ADAL" clId="{46F6286E-055D-9941-ACCA-25CF546DE0EC}" dt="2023-06-18T18:14:27.183" v="482" actId="20577"/>
          <ac:spMkLst>
            <pc:docMk/>
            <pc:sldMk cId="1378769561" sldId="301"/>
            <ac:spMk id="5" creationId="{05245021-1634-0A3E-BDC2-DCBCAEF867B6}"/>
          </ac:spMkLst>
        </pc:spChg>
        <pc:picChg chg="mod">
          <ac:chgData name="Tomasz Pokrzywnicki (C)" userId="1b28e6d1-6068-4fdd-bc9a-9bee5c979db4" providerId="ADAL" clId="{46F6286E-055D-9941-ACCA-25CF546DE0EC}" dt="2023-06-18T18:12:33.297" v="427" actId="1076"/>
          <ac:picMkLst>
            <pc:docMk/>
            <pc:sldMk cId="1378769561" sldId="301"/>
            <ac:picMk id="9" creationId="{12585FEF-7798-5F3E-12AF-F0807DB00AAF}"/>
          </ac:picMkLst>
        </pc:picChg>
        <pc:picChg chg="del mod">
          <ac:chgData name="Tomasz Pokrzywnicki (C)" userId="1b28e6d1-6068-4fdd-bc9a-9bee5c979db4" providerId="ADAL" clId="{46F6286E-055D-9941-ACCA-25CF546DE0EC}" dt="2023-06-16T09:25:21.616" v="2" actId="21"/>
          <ac:picMkLst>
            <pc:docMk/>
            <pc:sldMk cId="1378769561" sldId="301"/>
            <ac:picMk id="2052" creationId="{A13C33E7-E368-8964-297F-05E1A1A4AABA}"/>
          </ac:picMkLst>
        </pc:picChg>
        <pc:picChg chg="mod">
          <ac:chgData name="Tomasz Pokrzywnicki (C)" userId="1b28e6d1-6068-4fdd-bc9a-9bee5c979db4" providerId="ADAL" clId="{46F6286E-055D-9941-ACCA-25CF546DE0EC}" dt="2023-06-18T18:12:39.652" v="428" actId="1076"/>
          <ac:picMkLst>
            <pc:docMk/>
            <pc:sldMk cId="1378769561" sldId="301"/>
            <ac:picMk id="2054" creationId="{DD61097F-E824-8C0E-C666-31840D6E31C8}"/>
          </ac:picMkLst>
        </pc:picChg>
        <pc:picChg chg="mod">
          <ac:chgData name="Tomasz Pokrzywnicki (C)" userId="1b28e6d1-6068-4fdd-bc9a-9bee5c979db4" providerId="ADAL" clId="{46F6286E-055D-9941-ACCA-25CF546DE0EC}" dt="2023-06-18T18:12:44.810" v="429" actId="1076"/>
          <ac:picMkLst>
            <pc:docMk/>
            <pc:sldMk cId="1378769561" sldId="301"/>
            <ac:picMk id="2056" creationId="{738204F6-8B89-2007-543A-E0B1CCF69E3A}"/>
          </ac:picMkLst>
        </pc:picChg>
        <pc:picChg chg="mod">
          <ac:chgData name="Tomasz Pokrzywnicki (C)" userId="1b28e6d1-6068-4fdd-bc9a-9bee5c979db4" providerId="ADAL" clId="{46F6286E-055D-9941-ACCA-25CF546DE0EC}" dt="2023-06-18T18:12:59.628" v="432" actId="1076"/>
          <ac:picMkLst>
            <pc:docMk/>
            <pc:sldMk cId="1378769561" sldId="301"/>
            <ac:picMk id="2060" creationId="{44567FA1-F385-D5F2-7339-2C25E02DC36B}"/>
          </ac:picMkLst>
        </pc:picChg>
      </pc:sldChg>
      <pc:sldChg chg="addSp delSp modSp mod">
        <pc:chgData name="Tomasz Pokrzywnicki (C)" userId="1b28e6d1-6068-4fdd-bc9a-9bee5c979db4" providerId="ADAL" clId="{46F6286E-055D-9941-ACCA-25CF546DE0EC}" dt="2023-06-18T18:29:08.350" v="851" actId="20577"/>
        <pc:sldMkLst>
          <pc:docMk/>
          <pc:sldMk cId="2516608021" sldId="304"/>
        </pc:sldMkLst>
        <pc:spChg chg="mod">
          <ac:chgData name="Tomasz Pokrzywnicki (C)" userId="1b28e6d1-6068-4fdd-bc9a-9bee5c979db4" providerId="ADAL" clId="{46F6286E-055D-9941-ACCA-25CF546DE0EC}" dt="2023-06-18T18:29:08.350" v="851" actId="20577"/>
          <ac:spMkLst>
            <pc:docMk/>
            <pc:sldMk cId="2516608021" sldId="304"/>
            <ac:spMk id="4" creationId="{07D10442-73BC-3DB5-6111-35FB60BCE911}"/>
          </ac:spMkLst>
        </pc:spChg>
        <pc:spChg chg="mod">
          <ac:chgData name="Tomasz Pokrzywnicki (C)" userId="1b28e6d1-6068-4fdd-bc9a-9bee5c979db4" providerId="ADAL" clId="{46F6286E-055D-9941-ACCA-25CF546DE0EC}" dt="2023-06-18T18:25:39.608" v="846" actId="20577"/>
          <ac:spMkLst>
            <pc:docMk/>
            <pc:sldMk cId="2516608021" sldId="304"/>
            <ac:spMk id="5" creationId="{05245021-1634-0A3E-BDC2-DCBCAEF867B6}"/>
          </ac:spMkLst>
        </pc:spChg>
        <pc:picChg chg="add mod">
          <ac:chgData name="Tomasz Pokrzywnicki (C)" userId="1b28e6d1-6068-4fdd-bc9a-9bee5c979db4" providerId="ADAL" clId="{46F6286E-055D-9941-ACCA-25CF546DE0EC}" dt="2023-06-18T18:23:48.893" v="802" actId="1076"/>
          <ac:picMkLst>
            <pc:docMk/>
            <pc:sldMk cId="2516608021" sldId="304"/>
            <ac:picMk id="7" creationId="{F81AF748-FCB4-631B-50E1-25AFF84306C4}"/>
          </ac:picMkLst>
        </pc:picChg>
        <pc:picChg chg="del">
          <ac:chgData name="Tomasz Pokrzywnicki (C)" userId="1b28e6d1-6068-4fdd-bc9a-9bee5c979db4" providerId="ADAL" clId="{46F6286E-055D-9941-ACCA-25CF546DE0EC}" dt="2023-06-18T18:23:33.894" v="799" actId="478"/>
          <ac:picMkLst>
            <pc:docMk/>
            <pc:sldMk cId="2516608021" sldId="304"/>
            <ac:picMk id="9" creationId="{2E29F0C6-9908-C08B-5DB3-0FF4FA883E10}"/>
          </ac:picMkLst>
        </pc:picChg>
      </pc:sldChg>
      <pc:sldChg chg="addSp modSp new mod ord">
        <pc:chgData name="Tomasz Pokrzywnicki (C)" userId="1b28e6d1-6068-4fdd-bc9a-9bee5c979db4" providerId="ADAL" clId="{46F6286E-055D-9941-ACCA-25CF546DE0EC}" dt="2023-06-18T18:22:51.951" v="795" actId="14100"/>
        <pc:sldMkLst>
          <pc:docMk/>
          <pc:sldMk cId="1949150452" sldId="305"/>
        </pc:sldMkLst>
        <pc:spChg chg="mod">
          <ac:chgData name="Tomasz Pokrzywnicki (C)" userId="1b28e6d1-6068-4fdd-bc9a-9bee5c979db4" providerId="ADAL" clId="{46F6286E-055D-9941-ACCA-25CF546DE0EC}" dt="2023-06-18T18:07:25.443" v="259" actId="6549"/>
          <ac:spMkLst>
            <pc:docMk/>
            <pc:sldMk cId="1949150452" sldId="305"/>
            <ac:spMk id="3" creationId="{127AA011-D01F-F5B2-A260-A4B4665CB566}"/>
          </ac:spMkLst>
        </pc:spChg>
        <pc:spChg chg="mod">
          <ac:chgData name="Tomasz Pokrzywnicki (C)" userId="1b28e6d1-6068-4fdd-bc9a-9bee5c979db4" providerId="ADAL" clId="{46F6286E-055D-9941-ACCA-25CF546DE0EC}" dt="2023-06-18T17:54:11.148" v="256" actId="20577"/>
          <ac:spMkLst>
            <pc:docMk/>
            <pc:sldMk cId="1949150452" sldId="305"/>
            <ac:spMk id="4" creationId="{0A651D8F-11AC-4745-096A-E273E93871B1}"/>
          </ac:spMkLst>
        </pc:spChg>
        <pc:spChg chg="mod">
          <ac:chgData name="Tomasz Pokrzywnicki (C)" userId="1b28e6d1-6068-4fdd-bc9a-9bee5c979db4" providerId="ADAL" clId="{46F6286E-055D-9941-ACCA-25CF546DE0EC}" dt="2023-06-18T18:22:51.951" v="795" actId="14100"/>
          <ac:spMkLst>
            <pc:docMk/>
            <pc:sldMk cId="1949150452" sldId="305"/>
            <ac:spMk id="5" creationId="{D74AEEE2-79D9-488A-4D14-29EA0469B95B}"/>
          </ac:spMkLst>
        </pc:spChg>
        <pc:picChg chg="add mod">
          <ac:chgData name="Tomasz Pokrzywnicki (C)" userId="1b28e6d1-6068-4fdd-bc9a-9bee5c979db4" providerId="ADAL" clId="{46F6286E-055D-9941-ACCA-25CF546DE0EC}" dt="2023-06-18T17:54:19.244" v="258" actId="14100"/>
          <ac:picMkLst>
            <pc:docMk/>
            <pc:sldMk cId="1949150452" sldId="305"/>
            <ac:picMk id="6" creationId="{E6405970-845F-C535-A0C6-9AAB17888B5A}"/>
          </ac:picMkLst>
        </pc:picChg>
      </pc:sldChg>
    </pc:docChg>
  </pc:docChgLst>
  <pc:docChgLst>
    <pc:chgData name="Biswa" userId="S::bbanik@tonikbank.com::26f52a98-3216-49f8-95c0-92c9bbdc30ba" providerId="AD" clId="Web-{76F2A931-F973-6B82-003D-567E3710FCAF}"/>
    <pc:docChg chg="modSld">
      <pc:chgData name="Biswa" userId="S::bbanik@tonikbank.com::26f52a98-3216-49f8-95c0-92c9bbdc30ba" providerId="AD" clId="Web-{76F2A931-F973-6B82-003D-567E3710FCAF}" dt="2024-09-26T04:05:56.948" v="71" actId="20577"/>
      <pc:docMkLst>
        <pc:docMk/>
      </pc:docMkLst>
      <pc:sldChg chg="modSp">
        <pc:chgData name="Biswa" userId="S::bbanik@tonikbank.com::26f52a98-3216-49f8-95c0-92c9bbdc30ba" providerId="AD" clId="Web-{76F2A931-F973-6B82-003D-567E3710FCAF}" dt="2024-09-26T04:05:56.948" v="71" actId="20577"/>
        <pc:sldMkLst>
          <pc:docMk/>
          <pc:sldMk cId="703307900" sldId="275"/>
        </pc:sldMkLst>
        <pc:spChg chg="mod">
          <ac:chgData name="Biswa" userId="S::bbanik@tonikbank.com::26f52a98-3216-49f8-95c0-92c9bbdc30ba" providerId="AD" clId="Web-{76F2A931-F973-6B82-003D-567E3710FCAF}" dt="2024-09-26T04:05:56.948" v="71" actId="20577"/>
          <ac:spMkLst>
            <pc:docMk/>
            <pc:sldMk cId="703307900" sldId="275"/>
            <ac:spMk id="3" creationId="{2AE8E98C-B155-4F5C-8E34-BD4BFF763614}"/>
          </ac:spMkLst>
        </pc:spChg>
      </pc:sldChg>
      <pc:sldChg chg="modSp">
        <pc:chgData name="Biswa" userId="S::bbanik@tonikbank.com::26f52a98-3216-49f8-95c0-92c9bbdc30ba" providerId="AD" clId="Web-{76F2A931-F973-6B82-003D-567E3710FCAF}" dt="2024-09-26T03:47:02.701" v="25" actId="20577"/>
        <pc:sldMkLst>
          <pc:docMk/>
          <pc:sldMk cId="2481505470" sldId="838840875"/>
        </pc:sldMkLst>
        <pc:spChg chg="mod">
          <ac:chgData name="Biswa" userId="S::bbanik@tonikbank.com::26f52a98-3216-49f8-95c0-92c9bbdc30ba" providerId="AD" clId="Web-{76F2A931-F973-6B82-003D-567E3710FCAF}" dt="2024-09-26T03:47:02.701" v="25" actId="20577"/>
          <ac:spMkLst>
            <pc:docMk/>
            <pc:sldMk cId="2481505470" sldId="838840875"/>
            <ac:spMk id="13" creationId="{F12E04FA-1900-9938-5299-74BCC837FA46}"/>
          </ac:spMkLst>
        </pc:spChg>
      </pc:sldChg>
      <pc:sldChg chg="addSp modSp">
        <pc:chgData name="Biswa" userId="S::bbanik@tonikbank.com::26f52a98-3216-49f8-95c0-92c9bbdc30ba" providerId="AD" clId="Web-{76F2A931-F973-6B82-003D-567E3710FCAF}" dt="2024-09-26T04:01:02.929" v="59" actId="1076"/>
        <pc:sldMkLst>
          <pc:docMk/>
          <pc:sldMk cId="3002806192" sldId="838840881"/>
        </pc:sldMkLst>
        <pc:spChg chg="add mod">
          <ac:chgData name="Biswa" userId="S::bbanik@tonikbank.com::26f52a98-3216-49f8-95c0-92c9bbdc30ba" providerId="AD" clId="Web-{76F2A931-F973-6B82-003D-567E3710FCAF}" dt="2024-09-26T04:00:50.023" v="57" actId="1076"/>
          <ac:spMkLst>
            <pc:docMk/>
            <pc:sldMk cId="3002806192" sldId="838840881"/>
            <ac:spMk id="5" creationId="{5E97BF93-A956-FEB9-7900-28B28E1A4CDA}"/>
          </ac:spMkLst>
        </pc:spChg>
        <pc:graphicFrameChg chg="mod modGraphic">
          <ac:chgData name="Biswa" userId="S::bbanik@tonikbank.com::26f52a98-3216-49f8-95c0-92c9bbdc30ba" providerId="AD" clId="Web-{76F2A931-F973-6B82-003D-567E3710FCAF}" dt="2024-09-26T04:00:29.663" v="54"/>
          <ac:graphicFrameMkLst>
            <pc:docMk/>
            <pc:sldMk cId="3002806192" sldId="838840881"/>
            <ac:graphicFrameMk id="6" creationId="{16573FCB-62C9-19F6-E7BC-F95DD024D09B}"/>
          </ac:graphicFrameMkLst>
        </pc:graphicFrameChg>
        <pc:picChg chg="add mod">
          <ac:chgData name="Biswa" userId="S::bbanik@tonikbank.com::26f52a98-3216-49f8-95c0-92c9bbdc30ba" providerId="AD" clId="Web-{76F2A931-F973-6B82-003D-567E3710FCAF}" dt="2024-09-26T04:01:02.929" v="59" actId="1076"/>
          <ac:picMkLst>
            <pc:docMk/>
            <pc:sldMk cId="3002806192" sldId="838840881"/>
            <ac:picMk id="4" creationId="{084476F8-C654-E4B4-F12C-5FAF8B8E09E9}"/>
          </ac:picMkLst>
        </pc:picChg>
      </pc:sldChg>
      <pc:sldChg chg="modSp">
        <pc:chgData name="Biswa" userId="S::bbanik@tonikbank.com::26f52a98-3216-49f8-95c0-92c9bbdc30ba" providerId="AD" clId="Web-{76F2A931-F973-6B82-003D-567E3710FCAF}" dt="2024-09-26T04:02:14.649" v="63" actId="14100"/>
        <pc:sldMkLst>
          <pc:docMk/>
          <pc:sldMk cId="1681494778" sldId="838840886"/>
        </pc:sldMkLst>
        <pc:picChg chg="mod">
          <ac:chgData name="Biswa" userId="S::bbanik@tonikbank.com::26f52a98-3216-49f8-95c0-92c9bbdc30ba" providerId="AD" clId="Web-{76F2A931-F973-6B82-003D-567E3710FCAF}" dt="2024-09-26T04:02:14.649" v="63" actId="14100"/>
          <ac:picMkLst>
            <pc:docMk/>
            <pc:sldMk cId="1681494778" sldId="838840886"/>
            <ac:picMk id="6" creationId="{96571AA4-D7BB-A66D-1A5F-30DB5787BB63}"/>
          </ac:picMkLst>
        </pc:picChg>
      </pc:sldChg>
      <pc:sldChg chg="delSp modSp">
        <pc:chgData name="Biswa" userId="S::bbanik@tonikbank.com::26f52a98-3216-49f8-95c0-92c9bbdc30ba" providerId="AD" clId="Web-{76F2A931-F973-6B82-003D-567E3710FCAF}" dt="2024-09-26T03:49:19.109" v="28" actId="14100"/>
        <pc:sldMkLst>
          <pc:docMk/>
          <pc:sldMk cId="1892635000" sldId="838840887"/>
        </pc:sldMkLst>
        <pc:spChg chg="del mod">
          <ac:chgData name="Biswa" userId="S::bbanik@tonikbank.com::26f52a98-3216-49f8-95c0-92c9bbdc30ba" providerId="AD" clId="Web-{76F2A931-F973-6B82-003D-567E3710FCAF}" dt="2024-09-26T03:49:08.890" v="27"/>
          <ac:spMkLst>
            <pc:docMk/>
            <pc:sldMk cId="1892635000" sldId="838840887"/>
            <ac:spMk id="13" creationId="{F12E04FA-1900-9938-5299-74BCC837FA46}"/>
          </ac:spMkLst>
        </pc:spChg>
        <pc:picChg chg="mod">
          <ac:chgData name="Biswa" userId="S::bbanik@tonikbank.com::26f52a98-3216-49f8-95c0-92c9bbdc30ba" providerId="AD" clId="Web-{76F2A931-F973-6B82-003D-567E3710FCAF}" dt="2024-09-26T03:49:19.109" v="28" actId="14100"/>
          <ac:picMkLst>
            <pc:docMk/>
            <pc:sldMk cId="1892635000" sldId="838840887"/>
            <ac:picMk id="7" creationId="{093C891D-C6BC-A07F-2C50-50668F03B426}"/>
          </ac:picMkLst>
        </pc:picChg>
      </pc:sldChg>
      <pc:sldChg chg="delSp">
        <pc:chgData name="Biswa" userId="S::bbanik@tonikbank.com::26f52a98-3216-49f8-95c0-92c9bbdc30ba" providerId="AD" clId="Web-{76F2A931-F973-6B82-003D-567E3710FCAF}" dt="2024-09-26T04:01:58.992" v="60"/>
        <pc:sldMkLst>
          <pc:docMk/>
          <pc:sldMk cId="1954810454" sldId="838840889"/>
        </pc:sldMkLst>
        <pc:spChg chg="del">
          <ac:chgData name="Biswa" userId="S::bbanik@tonikbank.com::26f52a98-3216-49f8-95c0-92c9bbdc30ba" providerId="AD" clId="Web-{76F2A931-F973-6B82-003D-567E3710FCAF}" dt="2024-09-26T04:01:58.992" v="60"/>
          <ac:spMkLst>
            <pc:docMk/>
            <pc:sldMk cId="1954810454" sldId="838840889"/>
            <ac:spMk id="5" creationId="{C7E39384-B034-70CF-DE43-199369496E9D}"/>
          </ac:spMkLst>
        </pc:spChg>
      </pc:sldChg>
    </pc:docChg>
  </pc:docChgLst>
  <pc:docChgLst>
    <pc:chgData name="Sowndarya" userId="S::sshanmugam@tonikbank.com::b5d3d34a-c3dd-4f29-8f7c-1fb43d951dc6" providerId="AD" clId="Web-{F922846D-1420-46CA-0CC1-63E2928588CA}"/>
    <pc:docChg chg="modSld sldOrd">
      <pc:chgData name="Sowndarya" userId="S::sshanmugam@tonikbank.com::b5d3d34a-c3dd-4f29-8f7c-1fb43d951dc6" providerId="AD" clId="Web-{F922846D-1420-46CA-0CC1-63E2928588CA}" dt="2024-10-07T09:45:03.782" v="321"/>
      <pc:docMkLst>
        <pc:docMk/>
      </pc:docMkLst>
      <pc:sldChg chg="addSp delSp modSp">
        <pc:chgData name="Sowndarya" userId="S::sshanmugam@tonikbank.com::b5d3d34a-c3dd-4f29-8f7c-1fb43d951dc6" providerId="AD" clId="Web-{F922846D-1420-46CA-0CC1-63E2928588CA}" dt="2024-10-07T09:26:07.619" v="266" actId="1076"/>
        <pc:sldMkLst>
          <pc:docMk/>
          <pc:sldMk cId="3223299244" sldId="523"/>
        </pc:sldMkLst>
        <pc:picChg chg="add del mod">
          <ac:chgData name="Sowndarya" userId="S::sshanmugam@tonikbank.com::b5d3d34a-c3dd-4f29-8f7c-1fb43d951dc6" providerId="AD" clId="Web-{F922846D-1420-46CA-0CC1-63E2928588CA}" dt="2024-10-07T09:06:43.627" v="106"/>
          <ac:picMkLst>
            <pc:docMk/>
            <pc:sldMk cId="3223299244" sldId="523"/>
            <ac:picMk id="3" creationId="{D214D86E-EF57-E40F-E2A7-A9E158CF2549}"/>
          </ac:picMkLst>
        </pc:picChg>
        <pc:picChg chg="add del mod">
          <ac:chgData name="Sowndarya" userId="S::sshanmugam@tonikbank.com::b5d3d34a-c3dd-4f29-8f7c-1fb43d951dc6" providerId="AD" clId="Web-{F922846D-1420-46CA-0CC1-63E2928588CA}" dt="2024-10-07T09:06:43.627" v="105"/>
          <ac:picMkLst>
            <pc:docMk/>
            <pc:sldMk cId="3223299244" sldId="523"/>
            <ac:picMk id="4" creationId="{F9276B54-17BB-86E0-1622-34B2B0757E92}"/>
          </ac:picMkLst>
        </pc:picChg>
        <pc:picChg chg="add del mod">
          <ac:chgData name="Sowndarya" userId="S::sshanmugam@tonikbank.com::b5d3d34a-c3dd-4f29-8f7c-1fb43d951dc6" providerId="AD" clId="Web-{F922846D-1420-46CA-0CC1-63E2928588CA}" dt="2024-10-07T09:08:15.114" v="126"/>
          <ac:picMkLst>
            <pc:docMk/>
            <pc:sldMk cId="3223299244" sldId="523"/>
            <ac:picMk id="5" creationId="{99BD796F-E406-8A5A-A1B0-B26CB0DCCCB8}"/>
          </ac:picMkLst>
        </pc:picChg>
        <pc:picChg chg="del">
          <ac:chgData name="Sowndarya" userId="S::sshanmugam@tonikbank.com::b5d3d34a-c3dd-4f29-8f7c-1fb43d951dc6" providerId="AD" clId="Web-{F922846D-1420-46CA-0CC1-63E2928588CA}" dt="2024-10-07T09:06:14.032" v="93"/>
          <ac:picMkLst>
            <pc:docMk/>
            <pc:sldMk cId="3223299244" sldId="523"/>
            <ac:picMk id="6" creationId="{8CF77E13-2DA9-551F-8329-97D18526FAAA}"/>
          </ac:picMkLst>
        </pc:picChg>
        <pc:picChg chg="add del mod">
          <ac:chgData name="Sowndarya" userId="S::sshanmugam@tonikbank.com::b5d3d34a-c3dd-4f29-8f7c-1fb43d951dc6" providerId="AD" clId="Web-{F922846D-1420-46CA-0CC1-63E2928588CA}" dt="2024-10-07T09:08:23.865" v="130"/>
          <ac:picMkLst>
            <pc:docMk/>
            <pc:sldMk cId="3223299244" sldId="523"/>
            <ac:picMk id="8" creationId="{249ADB20-300B-FA28-836D-5089EAF7E1A5}"/>
          </ac:picMkLst>
        </pc:picChg>
        <pc:picChg chg="add del mod">
          <ac:chgData name="Sowndarya" userId="S::sshanmugam@tonikbank.com::b5d3d34a-c3dd-4f29-8f7c-1fb43d951dc6" providerId="AD" clId="Web-{F922846D-1420-46CA-0CC1-63E2928588CA}" dt="2024-10-07T09:25:41.150" v="254"/>
          <ac:picMkLst>
            <pc:docMk/>
            <pc:sldMk cId="3223299244" sldId="523"/>
            <ac:picMk id="9" creationId="{BEE285FA-3446-6BE7-F8BB-2EADD38D6ADE}"/>
          </ac:picMkLst>
        </pc:picChg>
        <pc:picChg chg="del">
          <ac:chgData name="Sowndarya" userId="S::sshanmugam@tonikbank.com::b5d3d34a-c3dd-4f29-8f7c-1fb43d951dc6" providerId="AD" clId="Web-{F922846D-1420-46CA-0CC1-63E2928588CA}" dt="2024-10-07T09:14:29.846" v="193"/>
          <ac:picMkLst>
            <pc:docMk/>
            <pc:sldMk cId="3223299244" sldId="523"/>
            <ac:picMk id="10" creationId="{C9AEB1C0-4442-38E7-7716-2D8BB2016A41}"/>
          </ac:picMkLst>
        </pc:picChg>
        <pc:picChg chg="add del mod">
          <ac:chgData name="Sowndarya" userId="S::sshanmugam@tonikbank.com::b5d3d34a-c3dd-4f29-8f7c-1fb43d951dc6" providerId="AD" clId="Web-{F922846D-1420-46CA-0CC1-63E2928588CA}" dt="2024-10-07T09:25:51.759" v="260"/>
          <ac:picMkLst>
            <pc:docMk/>
            <pc:sldMk cId="3223299244" sldId="523"/>
            <ac:picMk id="11" creationId="{4A1B454F-9254-E1BC-C769-F7F4DCA6D3D9}"/>
          </ac:picMkLst>
        </pc:picChg>
        <pc:picChg chg="add mod">
          <ac:chgData name="Sowndarya" userId="S::sshanmugam@tonikbank.com::b5d3d34a-c3dd-4f29-8f7c-1fb43d951dc6" providerId="AD" clId="Web-{F922846D-1420-46CA-0CC1-63E2928588CA}" dt="2024-10-07T09:14:36.049" v="196" actId="1076"/>
          <ac:picMkLst>
            <pc:docMk/>
            <pc:sldMk cId="3223299244" sldId="523"/>
            <ac:picMk id="12" creationId="{7668F3B7-2C75-4CBF-4AC3-52597A724F47}"/>
          </ac:picMkLst>
        </pc:picChg>
        <pc:picChg chg="del">
          <ac:chgData name="Sowndarya" userId="S::sshanmugam@tonikbank.com::b5d3d34a-c3dd-4f29-8f7c-1fb43d951dc6" providerId="AD" clId="Web-{F922846D-1420-46CA-0CC1-63E2928588CA}" dt="2024-10-07T09:19:23.559" v="215"/>
          <ac:picMkLst>
            <pc:docMk/>
            <pc:sldMk cId="3223299244" sldId="523"/>
            <ac:picMk id="13" creationId="{B885FDE8-A33F-2AF1-28E7-1F43F3A0883F}"/>
          </ac:picMkLst>
        </pc:picChg>
        <pc:picChg chg="add mod">
          <ac:chgData name="Sowndarya" userId="S::sshanmugam@tonikbank.com::b5d3d34a-c3dd-4f29-8f7c-1fb43d951dc6" providerId="AD" clId="Web-{F922846D-1420-46CA-0CC1-63E2928588CA}" dt="2024-10-07T09:19:28.793" v="218" actId="14100"/>
          <ac:picMkLst>
            <pc:docMk/>
            <pc:sldMk cId="3223299244" sldId="523"/>
            <ac:picMk id="14" creationId="{1EDC55F5-90F0-BACB-65E9-7E09A4F7124E}"/>
          </ac:picMkLst>
        </pc:picChg>
        <pc:picChg chg="add mod">
          <ac:chgData name="Sowndarya" userId="S::sshanmugam@tonikbank.com::b5d3d34a-c3dd-4f29-8f7c-1fb43d951dc6" providerId="AD" clId="Web-{F922846D-1420-46CA-0CC1-63E2928588CA}" dt="2024-10-07T09:26:07.619" v="266" actId="1076"/>
          <ac:picMkLst>
            <pc:docMk/>
            <pc:sldMk cId="3223299244" sldId="523"/>
            <ac:picMk id="15" creationId="{C36199EB-9E1C-C1BC-CD13-CC4BC768779F}"/>
          </ac:picMkLst>
        </pc:picChg>
        <pc:picChg chg="add mod">
          <ac:chgData name="Sowndarya" userId="S::sshanmugam@tonikbank.com::b5d3d34a-c3dd-4f29-8f7c-1fb43d951dc6" providerId="AD" clId="Web-{F922846D-1420-46CA-0CC1-63E2928588CA}" dt="2024-10-07T09:26:06.572" v="265" actId="14100"/>
          <ac:picMkLst>
            <pc:docMk/>
            <pc:sldMk cId="3223299244" sldId="523"/>
            <ac:picMk id="16" creationId="{806E0086-97FA-6128-B3CA-0AC042C0117A}"/>
          </ac:picMkLst>
        </pc:picChg>
        <pc:picChg chg="del">
          <ac:chgData name="Sowndarya" userId="S::sshanmugam@tonikbank.com::b5d3d34a-c3dd-4f29-8f7c-1fb43d951dc6" providerId="AD" clId="Web-{F922846D-1420-46CA-0CC1-63E2928588CA}" dt="2024-10-07T09:06:27.486" v="99"/>
          <ac:picMkLst>
            <pc:docMk/>
            <pc:sldMk cId="3223299244" sldId="523"/>
            <ac:picMk id="2052" creationId="{2390B0D1-5F90-B5EC-0C03-1D8A84387433}"/>
          </ac:picMkLst>
        </pc:picChg>
      </pc:sldChg>
      <pc:sldChg chg="addSp delSp modSp ord">
        <pc:chgData name="Sowndarya" userId="S::sshanmugam@tonikbank.com::b5d3d34a-c3dd-4f29-8f7c-1fb43d951dc6" providerId="AD" clId="Web-{F922846D-1420-46CA-0CC1-63E2928588CA}" dt="2024-10-07T09:45:03.782" v="321"/>
        <pc:sldMkLst>
          <pc:docMk/>
          <pc:sldMk cId="1087490420" sldId="525"/>
        </pc:sldMkLst>
        <pc:picChg chg="add mod">
          <ac:chgData name="Sowndarya" userId="S::sshanmugam@tonikbank.com::b5d3d34a-c3dd-4f29-8f7c-1fb43d951dc6" providerId="AD" clId="Web-{F922846D-1420-46CA-0CC1-63E2928588CA}" dt="2024-10-07T09:15:53.458" v="201" actId="1076"/>
          <ac:picMkLst>
            <pc:docMk/>
            <pc:sldMk cId="1087490420" sldId="525"/>
            <ac:picMk id="3" creationId="{3E3352DE-B1C8-E5A5-F24E-E1BEFD694532}"/>
          </ac:picMkLst>
        </pc:picChg>
        <pc:picChg chg="add mod">
          <ac:chgData name="Sowndarya" userId="S::sshanmugam@tonikbank.com::b5d3d34a-c3dd-4f29-8f7c-1fb43d951dc6" providerId="AD" clId="Web-{F922846D-1420-46CA-0CC1-63E2928588CA}" dt="2024-10-07T09:27:08.652" v="280" actId="1076"/>
          <ac:picMkLst>
            <pc:docMk/>
            <pc:sldMk cId="1087490420" sldId="525"/>
            <ac:picMk id="4" creationId="{3B836DE8-66BF-2A0A-C500-9D9BAAD7E79C}"/>
          </ac:picMkLst>
        </pc:picChg>
        <pc:picChg chg="add mod">
          <ac:chgData name="Sowndarya" userId="S::sshanmugam@tonikbank.com::b5d3d34a-c3dd-4f29-8f7c-1fb43d951dc6" providerId="AD" clId="Web-{F922846D-1420-46CA-0CC1-63E2928588CA}" dt="2024-10-07T09:17:34.508" v="210" actId="1076"/>
          <ac:picMkLst>
            <pc:docMk/>
            <pc:sldMk cId="1087490420" sldId="525"/>
            <ac:picMk id="5" creationId="{BBAB1EDA-283F-AEFA-536B-8CE2E7B76AC9}"/>
          </ac:picMkLst>
        </pc:picChg>
        <pc:picChg chg="del">
          <ac:chgData name="Sowndarya" userId="S::sshanmugam@tonikbank.com::b5d3d34a-c3dd-4f29-8f7c-1fb43d951dc6" providerId="AD" clId="Web-{F922846D-1420-46CA-0CC1-63E2928588CA}" dt="2024-10-07T09:16:00.958" v="202"/>
          <ac:picMkLst>
            <pc:docMk/>
            <pc:sldMk cId="1087490420" sldId="525"/>
            <ac:picMk id="7" creationId="{50E2F83B-A9F5-89E7-3890-3C8FEDE272AE}"/>
          </ac:picMkLst>
        </pc:picChg>
        <pc:picChg chg="del">
          <ac:chgData name="Sowndarya" userId="S::sshanmugam@tonikbank.com::b5d3d34a-c3dd-4f29-8f7c-1fb43d951dc6" providerId="AD" clId="Web-{F922846D-1420-46CA-0CC1-63E2928588CA}" dt="2024-10-07T09:10:10.165" v="167"/>
          <ac:picMkLst>
            <pc:docMk/>
            <pc:sldMk cId="1087490420" sldId="525"/>
            <ac:picMk id="11" creationId="{033C0D6F-2BB0-0284-721D-65C52AA976CF}"/>
          </ac:picMkLst>
        </pc:picChg>
        <pc:picChg chg="del">
          <ac:chgData name="Sowndarya" userId="S::sshanmugam@tonikbank.com::b5d3d34a-c3dd-4f29-8f7c-1fb43d951dc6" providerId="AD" clId="Web-{F922846D-1420-46CA-0CC1-63E2928588CA}" dt="2024-10-07T09:10:00.352" v="161"/>
          <ac:picMkLst>
            <pc:docMk/>
            <pc:sldMk cId="1087490420" sldId="525"/>
            <ac:picMk id="15" creationId="{345ED2E3-0844-DBE8-F7FF-8E642BEF6C71}"/>
          </ac:picMkLst>
        </pc:picChg>
      </pc:sldChg>
      <pc:sldChg chg="addSp delSp modSp">
        <pc:chgData name="Sowndarya" userId="S::sshanmugam@tonikbank.com::b5d3d34a-c3dd-4f29-8f7c-1fb43d951dc6" providerId="AD" clId="Web-{F922846D-1420-46CA-0CC1-63E2928588CA}" dt="2024-10-07T09:27:59.670" v="283" actId="1076"/>
        <pc:sldMkLst>
          <pc:docMk/>
          <pc:sldMk cId="3415498452" sldId="527"/>
        </pc:sldMkLst>
        <pc:picChg chg="add del mod">
          <ac:chgData name="Sowndarya" userId="S::sshanmugam@tonikbank.com::b5d3d34a-c3dd-4f29-8f7c-1fb43d951dc6" providerId="AD" clId="Web-{F922846D-1420-46CA-0CC1-63E2928588CA}" dt="2024-10-07T09:25:03.195" v="242"/>
          <ac:picMkLst>
            <pc:docMk/>
            <pc:sldMk cId="3415498452" sldId="527"/>
            <ac:picMk id="3" creationId="{D41E958A-FE43-B1F9-A92E-0181BC38D20B}"/>
          </ac:picMkLst>
        </pc:picChg>
        <pc:picChg chg="add del mod">
          <ac:chgData name="Sowndarya" userId="S::sshanmugam@tonikbank.com::b5d3d34a-c3dd-4f29-8f7c-1fb43d951dc6" providerId="AD" clId="Web-{F922846D-1420-46CA-0CC1-63E2928588CA}" dt="2024-10-07T09:25:13.211" v="246"/>
          <ac:picMkLst>
            <pc:docMk/>
            <pc:sldMk cId="3415498452" sldId="527"/>
            <ac:picMk id="4" creationId="{720B44C2-8FC5-DA75-7524-93779A7A0B6B}"/>
          </ac:picMkLst>
        </pc:picChg>
        <pc:picChg chg="add mod">
          <ac:chgData name="Sowndarya" userId="S::sshanmugam@tonikbank.com::b5d3d34a-c3dd-4f29-8f7c-1fb43d951dc6" providerId="AD" clId="Web-{F922846D-1420-46CA-0CC1-63E2928588CA}" dt="2024-10-07T09:15:00.050" v="200" actId="1076"/>
          <ac:picMkLst>
            <pc:docMk/>
            <pc:sldMk cId="3415498452" sldId="527"/>
            <ac:picMk id="5" creationId="{7A657160-9868-14C6-A8D3-097E013D0C60}"/>
          </ac:picMkLst>
        </pc:picChg>
        <pc:picChg chg="add del mod">
          <ac:chgData name="Sowndarya" userId="S::sshanmugam@tonikbank.com::b5d3d34a-c3dd-4f29-8f7c-1fb43d951dc6" providerId="AD" clId="Web-{F922846D-1420-46CA-0CC1-63E2928588CA}" dt="2024-10-07T09:27:54.248" v="281"/>
          <ac:picMkLst>
            <pc:docMk/>
            <pc:sldMk cId="3415498452" sldId="527"/>
            <ac:picMk id="6" creationId="{383B9453-0AB3-016B-8B24-F6741CD7DA60}"/>
          </ac:picMkLst>
        </pc:picChg>
        <pc:picChg chg="add mod">
          <ac:chgData name="Sowndarya" userId="S::sshanmugam@tonikbank.com::b5d3d34a-c3dd-4f29-8f7c-1fb43d951dc6" providerId="AD" clId="Web-{F922846D-1420-46CA-0CC1-63E2928588CA}" dt="2024-10-07T09:25:28.024" v="253" actId="1076"/>
          <ac:picMkLst>
            <pc:docMk/>
            <pc:sldMk cId="3415498452" sldId="527"/>
            <ac:picMk id="7" creationId="{49E2CE3E-DC36-3F0E-6264-3707C0A57CFD}"/>
          </ac:picMkLst>
        </pc:picChg>
        <pc:picChg chg="add mod">
          <ac:chgData name="Sowndarya" userId="S::sshanmugam@tonikbank.com::b5d3d34a-c3dd-4f29-8f7c-1fb43d951dc6" providerId="AD" clId="Web-{F922846D-1420-46CA-0CC1-63E2928588CA}" dt="2024-10-07T09:25:26.227" v="252" actId="1076"/>
          <ac:picMkLst>
            <pc:docMk/>
            <pc:sldMk cId="3415498452" sldId="527"/>
            <ac:picMk id="8" creationId="{EF6C2495-77F8-21E9-45E6-0DE96E425A14}"/>
          </ac:picMkLst>
        </pc:picChg>
        <pc:picChg chg="add mod">
          <ac:chgData name="Sowndarya" userId="S::sshanmugam@tonikbank.com::b5d3d34a-c3dd-4f29-8f7c-1fb43d951dc6" providerId="AD" clId="Web-{F922846D-1420-46CA-0CC1-63E2928588CA}" dt="2024-10-07T09:27:59.670" v="283" actId="1076"/>
          <ac:picMkLst>
            <pc:docMk/>
            <pc:sldMk cId="3415498452" sldId="527"/>
            <ac:picMk id="9" creationId="{8FCC1F89-A6EC-21E4-C067-07D05AE92368}"/>
          </ac:picMkLst>
        </pc:picChg>
        <pc:picChg chg="del">
          <ac:chgData name="Sowndarya" userId="S::sshanmugam@tonikbank.com::b5d3d34a-c3dd-4f29-8f7c-1fb43d951dc6" providerId="AD" clId="Web-{F922846D-1420-46CA-0CC1-63E2928588CA}" dt="2024-10-07T09:10:26.806" v="169"/>
          <ac:picMkLst>
            <pc:docMk/>
            <pc:sldMk cId="3415498452" sldId="527"/>
            <ac:picMk id="15" creationId="{EC97A0B4-23E4-007E-3EC3-A0C25591698B}"/>
          </ac:picMkLst>
        </pc:picChg>
        <pc:picChg chg="del">
          <ac:chgData name="Sowndarya" userId="S::sshanmugam@tonikbank.com::b5d3d34a-c3dd-4f29-8f7c-1fb43d951dc6" providerId="AD" clId="Web-{F922846D-1420-46CA-0CC1-63E2928588CA}" dt="2024-10-07T09:14:57.425" v="197"/>
          <ac:picMkLst>
            <pc:docMk/>
            <pc:sldMk cId="3415498452" sldId="527"/>
            <ac:picMk id="17" creationId="{83AA7826-CEE1-3989-84B2-24622D7BFF4B}"/>
          </ac:picMkLst>
        </pc:picChg>
        <pc:picChg chg="del">
          <ac:chgData name="Sowndarya" userId="S::sshanmugam@tonikbank.com::b5d3d34a-c3dd-4f29-8f7c-1fb43d951dc6" providerId="AD" clId="Web-{F922846D-1420-46CA-0CC1-63E2928588CA}" dt="2024-10-07T09:20:49.202" v="226"/>
          <ac:picMkLst>
            <pc:docMk/>
            <pc:sldMk cId="3415498452" sldId="527"/>
            <ac:picMk id="19" creationId="{B88FA7FF-0BC5-73C2-9A79-4AAF6A40F799}"/>
          </ac:picMkLst>
        </pc:picChg>
        <pc:picChg chg="del">
          <ac:chgData name="Sowndarya" userId="S::sshanmugam@tonikbank.com::b5d3d34a-c3dd-4f29-8f7c-1fb43d951dc6" providerId="AD" clId="Web-{F922846D-1420-46CA-0CC1-63E2928588CA}" dt="2024-10-07T09:10:23.541" v="168"/>
          <ac:picMkLst>
            <pc:docMk/>
            <pc:sldMk cId="3415498452" sldId="527"/>
            <ac:picMk id="4100" creationId="{DD4D911A-4D9B-146C-431A-E962FBC3BD42}"/>
          </ac:picMkLst>
        </pc:picChg>
      </pc:sldChg>
      <pc:sldChg chg="addSp delSp modSp">
        <pc:chgData name="Sowndarya" userId="S::sshanmugam@tonikbank.com::b5d3d34a-c3dd-4f29-8f7c-1fb43d951dc6" providerId="AD" clId="Web-{F922846D-1420-46CA-0CC1-63E2928588CA}" dt="2024-10-07T09:35:55.983" v="289" actId="1076"/>
        <pc:sldMkLst>
          <pc:docMk/>
          <pc:sldMk cId="1145371460" sldId="667"/>
        </pc:sldMkLst>
        <pc:picChg chg="add del mod">
          <ac:chgData name="Sowndarya" userId="S::sshanmugam@tonikbank.com::b5d3d34a-c3dd-4f29-8f7c-1fb43d951dc6" providerId="AD" clId="Web-{F922846D-1420-46CA-0CC1-63E2928588CA}" dt="2024-10-07T09:26:26.714" v="267"/>
          <ac:picMkLst>
            <pc:docMk/>
            <pc:sldMk cId="1145371460" sldId="667"/>
            <ac:picMk id="3" creationId="{CB1B6279-630D-CF59-AEDF-A6912F7C8302}"/>
          </ac:picMkLst>
        </pc:picChg>
        <pc:picChg chg="add del mod">
          <ac:chgData name="Sowndarya" userId="S::sshanmugam@tonikbank.com::b5d3d34a-c3dd-4f29-8f7c-1fb43d951dc6" providerId="AD" clId="Web-{F922846D-1420-46CA-0CC1-63E2928588CA}" dt="2024-10-07T09:09:47.118" v="160"/>
          <ac:picMkLst>
            <pc:docMk/>
            <pc:sldMk cId="1145371460" sldId="667"/>
            <ac:picMk id="4" creationId="{D6A55B40-1908-9CAD-0BB6-6C66B97045EB}"/>
          </ac:picMkLst>
        </pc:picChg>
        <pc:picChg chg="add del mod">
          <ac:chgData name="Sowndarya" userId="S::sshanmugam@tonikbank.com::b5d3d34a-c3dd-4f29-8f7c-1fb43d951dc6" providerId="AD" clId="Web-{F922846D-1420-46CA-0CC1-63E2928588CA}" dt="2024-10-07T09:26:59.683" v="279" actId="1076"/>
          <ac:picMkLst>
            <pc:docMk/>
            <pc:sldMk cId="1145371460" sldId="667"/>
            <ac:picMk id="5" creationId="{B7AECF36-09CF-9E48-7EB4-495DB8E83AB2}"/>
          </ac:picMkLst>
        </pc:picChg>
        <pc:picChg chg="add del mod">
          <ac:chgData name="Sowndarya" userId="S::sshanmugam@tonikbank.com::b5d3d34a-c3dd-4f29-8f7c-1fb43d951dc6" providerId="AD" clId="Web-{F922846D-1420-46CA-0CC1-63E2928588CA}" dt="2024-10-07T09:17:27.227" v="208"/>
          <ac:picMkLst>
            <pc:docMk/>
            <pc:sldMk cId="1145371460" sldId="667"/>
            <ac:picMk id="6" creationId="{0F1AEEE1-6A21-7522-1E9C-E819731438DA}"/>
          </ac:picMkLst>
        </pc:picChg>
        <pc:picChg chg="del">
          <ac:chgData name="Sowndarya" userId="S::sshanmugam@tonikbank.com::b5d3d34a-c3dd-4f29-8f7c-1fb43d951dc6" providerId="AD" clId="Web-{F922846D-1420-46CA-0CC1-63E2928588CA}" dt="2024-10-07T09:17:10.164" v="203"/>
          <ac:picMkLst>
            <pc:docMk/>
            <pc:sldMk cId="1145371460" sldId="667"/>
            <ac:picMk id="7" creationId="{27279C5C-9DBD-6625-CEEE-53658500A734}"/>
          </ac:picMkLst>
        </pc:picChg>
        <pc:picChg chg="add del mod">
          <ac:chgData name="Sowndarya" userId="S::sshanmugam@tonikbank.com::b5d3d34a-c3dd-4f29-8f7c-1fb43d951dc6" providerId="AD" clId="Web-{F922846D-1420-46CA-0CC1-63E2928588CA}" dt="2024-10-07T09:31:03.832" v="284"/>
          <ac:picMkLst>
            <pc:docMk/>
            <pc:sldMk cId="1145371460" sldId="667"/>
            <ac:picMk id="8" creationId="{4709E177-91E1-ECA9-BB11-A79859F22364}"/>
          </ac:picMkLst>
        </pc:picChg>
        <pc:picChg chg="add mod">
          <ac:chgData name="Sowndarya" userId="S::sshanmugam@tonikbank.com::b5d3d34a-c3dd-4f29-8f7c-1fb43d951dc6" providerId="AD" clId="Web-{F922846D-1420-46CA-0CC1-63E2928588CA}" dt="2024-10-07T09:35:55.983" v="289" actId="1076"/>
          <ac:picMkLst>
            <pc:docMk/>
            <pc:sldMk cId="1145371460" sldId="667"/>
            <ac:picMk id="9" creationId="{045C331B-915F-DCC1-1C4B-DFE009571A85}"/>
          </ac:picMkLst>
        </pc:picChg>
        <pc:picChg chg="del">
          <ac:chgData name="Sowndarya" userId="S::sshanmugam@tonikbank.com::b5d3d34a-c3dd-4f29-8f7c-1fb43d951dc6" providerId="AD" clId="Web-{F922846D-1420-46CA-0CC1-63E2928588CA}" dt="2024-10-07T09:09:39.617" v="156"/>
          <ac:picMkLst>
            <pc:docMk/>
            <pc:sldMk cId="1145371460" sldId="667"/>
            <ac:picMk id="10" creationId="{D60CF229-F9F3-2028-DF95-41D236CD1B77}"/>
          </ac:picMkLst>
        </pc:picChg>
        <pc:picChg chg="add del mod">
          <ac:chgData name="Sowndarya" userId="S::sshanmugam@tonikbank.com::b5d3d34a-c3dd-4f29-8f7c-1fb43d951dc6" providerId="AD" clId="Web-{F922846D-1420-46CA-0CC1-63E2928588CA}" dt="2024-10-07T09:26:53.449" v="277"/>
          <ac:picMkLst>
            <pc:docMk/>
            <pc:sldMk cId="1145371460" sldId="667"/>
            <ac:picMk id="11" creationId="{5D922059-BA95-40E3-369C-1091FAB8F855}"/>
          </ac:picMkLst>
        </pc:picChg>
        <pc:picChg chg="add mod">
          <ac:chgData name="Sowndarya" userId="S::sshanmugam@tonikbank.com::b5d3d34a-c3dd-4f29-8f7c-1fb43d951dc6" providerId="AD" clId="Web-{F922846D-1420-46CA-0CC1-63E2928588CA}" dt="2024-10-07T09:35:54.733" v="288" actId="1076"/>
          <ac:picMkLst>
            <pc:docMk/>
            <pc:sldMk cId="1145371460" sldId="667"/>
            <ac:picMk id="12" creationId="{C858F78C-A589-2D34-9C1D-2043F74843DA}"/>
          </ac:picMkLst>
        </pc:picChg>
        <pc:picChg chg="del">
          <ac:chgData name="Sowndarya" userId="S::sshanmugam@tonikbank.com::b5d3d34a-c3dd-4f29-8f7c-1fb43d951dc6" providerId="AD" clId="Web-{F922846D-1420-46CA-0CC1-63E2928588CA}" dt="2024-10-07T09:09:24.242" v="148"/>
          <ac:picMkLst>
            <pc:docMk/>
            <pc:sldMk cId="1145371460" sldId="667"/>
            <ac:picMk id="13" creationId="{7DC37B36-FEE4-E258-C937-0C8554BD7109}"/>
          </ac:picMkLst>
        </pc:picChg>
      </pc:sldChg>
      <pc:sldChg chg="modSp">
        <pc:chgData name="Sowndarya" userId="S::sshanmugam@tonikbank.com::b5d3d34a-c3dd-4f29-8f7c-1fb43d951dc6" providerId="AD" clId="Web-{F922846D-1420-46CA-0CC1-63E2928588CA}" dt="2024-10-07T09:44:34.234" v="320" actId="20577"/>
        <pc:sldMkLst>
          <pc:docMk/>
          <pc:sldMk cId="3147479827" sldId="838840879"/>
        </pc:sldMkLst>
        <pc:spChg chg="mod">
          <ac:chgData name="Sowndarya" userId="S::sshanmugam@tonikbank.com::b5d3d34a-c3dd-4f29-8f7c-1fb43d951dc6" providerId="AD" clId="Web-{F922846D-1420-46CA-0CC1-63E2928588CA}" dt="2024-10-07T09:44:34.234" v="320" actId="20577"/>
          <ac:spMkLst>
            <pc:docMk/>
            <pc:sldMk cId="3147479827" sldId="838840879"/>
            <ac:spMk id="4" creationId="{36271214-D793-55A6-C77A-E1A29BC8A48A}"/>
          </ac:spMkLst>
        </pc:spChg>
      </pc:sldChg>
      <pc:sldChg chg="addSp delSp modSp">
        <pc:chgData name="Sowndarya" userId="S::sshanmugam@tonikbank.com::b5d3d34a-c3dd-4f29-8f7c-1fb43d951dc6" providerId="AD" clId="Web-{F922846D-1420-46CA-0CC1-63E2928588CA}" dt="2024-10-07T08:55:39.949" v="88" actId="1076"/>
        <pc:sldMkLst>
          <pc:docMk/>
          <pc:sldMk cId="3002806192" sldId="838840881"/>
        </pc:sldMkLst>
        <pc:graphicFrameChg chg="mod modGraphic">
          <ac:chgData name="Sowndarya" userId="S::sshanmugam@tonikbank.com::b5d3d34a-c3dd-4f29-8f7c-1fb43d951dc6" providerId="AD" clId="Web-{F922846D-1420-46CA-0CC1-63E2928588CA}" dt="2024-10-07T08:46:32.915" v="81"/>
          <ac:graphicFrameMkLst>
            <pc:docMk/>
            <pc:sldMk cId="3002806192" sldId="838840881"/>
            <ac:graphicFrameMk id="7" creationId="{B7377800-5085-1B56-D397-54009B4EC2B4}"/>
          </ac:graphicFrameMkLst>
        </pc:graphicFrameChg>
        <pc:picChg chg="add mod">
          <ac:chgData name="Sowndarya" userId="S::sshanmugam@tonikbank.com::b5d3d34a-c3dd-4f29-8f7c-1fb43d951dc6" providerId="AD" clId="Web-{F922846D-1420-46CA-0CC1-63E2928588CA}" dt="2024-10-07T08:55:39.949" v="88" actId="1076"/>
          <ac:picMkLst>
            <pc:docMk/>
            <pc:sldMk cId="3002806192" sldId="838840881"/>
            <ac:picMk id="4" creationId="{0E863E79-C8FF-BDD4-069D-55103E0F3A88}"/>
          </ac:picMkLst>
        </pc:picChg>
        <pc:picChg chg="del">
          <ac:chgData name="Sowndarya" userId="S::sshanmugam@tonikbank.com::b5d3d34a-c3dd-4f29-8f7c-1fb43d951dc6" providerId="AD" clId="Web-{F922846D-1420-46CA-0CC1-63E2928588CA}" dt="2024-10-07T08:55:30.683" v="82"/>
          <ac:picMkLst>
            <pc:docMk/>
            <pc:sldMk cId="3002806192" sldId="838840881"/>
            <ac:picMk id="1026" creationId="{5424B899-5CC9-4DAC-27EE-89D496A291E2}"/>
          </ac:picMkLst>
        </pc:picChg>
      </pc:sldChg>
      <pc:sldChg chg="addSp delSp modSp">
        <pc:chgData name="Sowndarya" userId="S::sshanmugam@tonikbank.com::b5d3d34a-c3dd-4f29-8f7c-1fb43d951dc6" providerId="AD" clId="Web-{F922846D-1420-46CA-0CC1-63E2928588CA}" dt="2024-10-07T09:42:31.465" v="315" actId="1076"/>
        <pc:sldMkLst>
          <pc:docMk/>
          <pc:sldMk cId="1681494778" sldId="838840886"/>
        </pc:sldMkLst>
        <pc:picChg chg="add mod">
          <ac:chgData name="Sowndarya" userId="S::sshanmugam@tonikbank.com::b5d3d34a-c3dd-4f29-8f7c-1fb43d951dc6" providerId="AD" clId="Web-{F922846D-1420-46CA-0CC1-63E2928588CA}" dt="2024-10-07T09:36:48.109" v="300" actId="1076"/>
          <ac:picMkLst>
            <pc:docMk/>
            <pc:sldMk cId="1681494778" sldId="838840886"/>
            <ac:picMk id="4" creationId="{D87CC42F-C39E-0601-5649-92891692DFCC}"/>
          </ac:picMkLst>
        </pc:picChg>
        <pc:picChg chg="add del mod">
          <ac:chgData name="Sowndarya" userId="S::sshanmugam@tonikbank.com::b5d3d34a-c3dd-4f29-8f7c-1fb43d951dc6" providerId="AD" clId="Web-{F922846D-1420-46CA-0CC1-63E2928588CA}" dt="2024-10-07T09:41:20.447" v="306"/>
          <ac:picMkLst>
            <pc:docMk/>
            <pc:sldMk cId="1681494778" sldId="838840886"/>
            <ac:picMk id="5" creationId="{587058C5-948E-99F6-47A7-66B052DDC61E}"/>
          </ac:picMkLst>
        </pc:picChg>
        <pc:picChg chg="add mod">
          <ac:chgData name="Sowndarya" userId="S::sshanmugam@tonikbank.com::b5d3d34a-c3dd-4f29-8f7c-1fb43d951dc6" providerId="AD" clId="Web-{F922846D-1420-46CA-0CC1-63E2928588CA}" dt="2024-10-07T09:42:31.465" v="315" actId="1076"/>
          <ac:picMkLst>
            <pc:docMk/>
            <pc:sldMk cId="1681494778" sldId="838840886"/>
            <ac:picMk id="6" creationId="{2BE67524-2388-0F66-6255-8CCB38047DA1}"/>
          </ac:picMkLst>
        </pc:picChg>
        <pc:picChg chg="add del mod">
          <ac:chgData name="Sowndarya" userId="S::sshanmugam@tonikbank.com::b5d3d34a-c3dd-4f29-8f7c-1fb43d951dc6" providerId="AD" clId="Web-{F922846D-1420-46CA-0CC1-63E2928588CA}" dt="2024-10-07T09:42:26.855" v="312"/>
          <ac:picMkLst>
            <pc:docMk/>
            <pc:sldMk cId="1681494778" sldId="838840886"/>
            <ac:picMk id="7" creationId="{20D90E12-14B0-6DB9-9C53-6017FC675DD8}"/>
          </ac:picMkLst>
        </pc:picChg>
        <pc:picChg chg="del">
          <ac:chgData name="Sowndarya" userId="S::sshanmugam@tonikbank.com::b5d3d34a-c3dd-4f29-8f7c-1fb43d951dc6" providerId="AD" clId="Web-{F922846D-1420-46CA-0CC1-63E2928588CA}" dt="2024-10-07T09:36:21.608" v="295"/>
          <ac:picMkLst>
            <pc:docMk/>
            <pc:sldMk cId="1681494778" sldId="838840886"/>
            <ac:picMk id="8" creationId="{A01BDF3D-F73D-2924-825D-F22533BFA01D}"/>
          </ac:picMkLst>
        </pc:picChg>
        <pc:picChg chg="add mod">
          <ac:chgData name="Sowndarya" userId="S::sshanmugam@tonikbank.com::b5d3d34a-c3dd-4f29-8f7c-1fb43d951dc6" providerId="AD" clId="Web-{F922846D-1420-46CA-0CC1-63E2928588CA}" dt="2024-10-07T09:42:29.386" v="314" actId="1076"/>
          <ac:picMkLst>
            <pc:docMk/>
            <pc:sldMk cId="1681494778" sldId="838840886"/>
            <ac:picMk id="9" creationId="{44A89E31-E795-C809-13BC-47BB15850F13}"/>
          </ac:picMkLst>
        </pc:picChg>
        <pc:picChg chg="del">
          <ac:chgData name="Sowndarya" userId="S::sshanmugam@tonikbank.com::b5d3d34a-c3dd-4f29-8f7c-1fb43d951dc6" providerId="AD" clId="Web-{F922846D-1420-46CA-0CC1-63E2928588CA}" dt="2024-10-07T09:40:58.555" v="301"/>
          <ac:picMkLst>
            <pc:docMk/>
            <pc:sldMk cId="1681494778" sldId="838840886"/>
            <ac:picMk id="12" creationId="{B8F998F2-1E8D-4E33-9C0B-A6B4E249F35B}"/>
          </ac:picMkLst>
        </pc:picChg>
        <pc:picChg chg="del">
          <ac:chgData name="Sowndarya" userId="S::sshanmugam@tonikbank.com::b5d3d34a-c3dd-4f29-8f7c-1fb43d951dc6" providerId="AD" clId="Web-{F922846D-1420-46CA-0CC1-63E2928588CA}" dt="2024-10-07T09:42:00.901" v="310"/>
          <ac:picMkLst>
            <pc:docMk/>
            <pc:sldMk cId="1681494778" sldId="838840886"/>
            <ac:picMk id="14" creationId="{0E517CA1-E7D1-19C0-D5E1-D2CBFC7F9F9A}"/>
          </ac:picMkLst>
        </pc:picChg>
      </pc:sldChg>
      <pc:sldChg chg="addSp delSp modSp">
        <pc:chgData name="Sowndarya" userId="S::sshanmugam@tonikbank.com::b5d3d34a-c3dd-4f29-8f7c-1fb43d951dc6" providerId="AD" clId="Web-{F922846D-1420-46CA-0CC1-63E2928588CA}" dt="2024-10-07T09:05:27.796" v="92" actId="1076"/>
        <pc:sldMkLst>
          <pc:docMk/>
          <pc:sldMk cId="1892635000" sldId="838840887"/>
        </pc:sldMkLst>
        <pc:picChg chg="del">
          <ac:chgData name="Sowndarya" userId="S::sshanmugam@tonikbank.com::b5d3d34a-c3dd-4f29-8f7c-1fb43d951dc6" providerId="AD" clId="Web-{F922846D-1420-46CA-0CC1-63E2928588CA}" dt="2024-10-07T09:05:22.734" v="89"/>
          <ac:picMkLst>
            <pc:docMk/>
            <pc:sldMk cId="1892635000" sldId="838840887"/>
            <ac:picMk id="4" creationId="{20E4A8E2-8C72-AB3C-DBF1-0DB1D9FF0EAC}"/>
          </ac:picMkLst>
        </pc:picChg>
        <pc:picChg chg="add mod">
          <ac:chgData name="Sowndarya" userId="S::sshanmugam@tonikbank.com::b5d3d34a-c3dd-4f29-8f7c-1fb43d951dc6" providerId="AD" clId="Web-{F922846D-1420-46CA-0CC1-63E2928588CA}" dt="2024-10-07T09:05:27.796" v="92" actId="1076"/>
          <ac:picMkLst>
            <pc:docMk/>
            <pc:sldMk cId="1892635000" sldId="838840887"/>
            <ac:picMk id="5" creationId="{2F2C631F-21F3-E96F-053C-82A83C937222}"/>
          </ac:picMkLst>
        </pc:picChg>
      </pc:sldChg>
      <pc:sldChg chg="addSp delSp modSp">
        <pc:chgData name="Sowndarya" userId="S::sshanmugam@tonikbank.com::b5d3d34a-c3dd-4f29-8f7c-1fb43d951dc6" providerId="AD" clId="Web-{F922846D-1420-46CA-0CC1-63E2928588CA}" dt="2024-10-07T09:36:11.155" v="294" actId="14100"/>
        <pc:sldMkLst>
          <pc:docMk/>
          <pc:sldMk cId="950072787" sldId="838840890"/>
        </pc:sldMkLst>
        <pc:spChg chg="del mod">
          <ac:chgData name="Sowndarya" userId="S::sshanmugam@tonikbank.com::b5d3d34a-c3dd-4f29-8f7c-1fb43d951dc6" providerId="AD" clId="Web-{F922846D-1420-46CA-0CC1-63E2928588CA}" dt="2024-10-07T09:36:06.202" v="291"/>
          <ac:spMkLst>
            <pc:docMk/>
            <pc:sldMk cId="950072787" sldId="838840890"/>
            <ac:spMk id="2" creationId="{FD80D84E-36F8-BE89-6E72-5141790254C5}"/>
          </ac:spMkLst>
        </pc:spChg>
        <pc:picChg chg="add del mod">
          <ac:chgData name="Sowndarya" userId="S::sshanmugam@tonikbank.com::b5d3d34a-c3dd-4f29-8f7c-1fb43d951dc6" providerId="AD" clId="Web-{F922846D-1420-46CA-0CC1-63E2928588CA}" dt="2024-10-07T09:08:59.600" v="143"/>
          <ac:picMkLst>
            <pc:docMk/>
            <pc:sldMk cId="950072787" sldId="838840890"/>
            <ac:picMk id="3" creationId="{0A163856-D197-EFE3-95CB-6E85297769F3}"/>
          </ac:picMkLst>
        </pc:picChg>
        <pc:picChg chg="add del mod">
          <ac:chgData name="Sowndarya" userId="S::sshanmugam@tonikbank.com::b5d3d34a-c3dd-4f29-8f7c-1fb43d951dc6" providerId="AD" clId="Web-{F922846D-1420-46CA-0CC1-63E2928588CA}" dt="2024-10-07T09:08:48.209" v="137"/>
          <ac:picMkLst>
            <pc:docMk/>
            <pc:sldMk cId="950072787" sldId="838840890"/>
            <ac:picMk id="6" creationId="{335CC422-FCE2-0697-EE12-F6A9DDC887C0}"/>
          </ac:picMkLst>
        </pc:picChg>
        <pc:picChg chg="add del mod">
          <ac:chgData name="Sowndarya" userId="S::sshanmugam@tonikbank.com::b5d3d34a-c3dd-4f29-8f7c-1fb43d951dc6" providerId="AD" clId="Web-{F922846D-1420-46CA-0CC1-63E2928588CA}" dt="2024-10-07T09:24:41.116" v="236"/>
          <ac:picMkLst>
            <pc:docMk/>
            <pc:sldMk cId="950072787" sldId="838840890"/>
            <ac:picMk id="7" creationId="{97D66A9F-9690-5338-99FB-C40B624EB2E1}"/>
          </ac:picMkLst>
        </pc:picChg>
        <pc:picChg chg="add del mod">
          <ac:chgData name="Sowndarya" userId="S::sshanmugam@tonikbank.com::b5d3d34a-c3dd-4f29-8f7c-1fb43d951dc6" providerId="AD" clId="Web-{F922846D-1420-46CA-0CC1-63E2928588CA}" dt="2024-10-07T09:24:21.912" v="230"/>
          <ac:picMkLst>
            <pc:docMk/>
            <pc:sldMk cId="950072787" sldId="838840890"/>
            <ac:picMk id="8" creationId="{29AF8FF2-A5C7-E218-08ED-00403D55A2B5}"/>
          </ac:picMkLst>
        </pc:picChg>
        <pc:picChg chg="del">
          <ac:chgData name="Sowndarya" userId="S::sshanmugam@tonikbank.com::b5d3d34a-c3dd-4f29-8f7c-1fb43d951dc6" providerId="AD" clId="Web-{F922846D-1420-46CA-0CC1-63E2928588CA}" dt="2024-10-07T09:06:40.189" v="104"/>
          <ac:picMkLst>
            <pc:docMk/>
            <pc:sldMk cId="950072787" sldId="838840890"/>
            <ac:picMk id="9" creationId="{96F52E79-D5B5-AAD7-C6E2-08A17931F5DE}"/>
          </ac:picMkLst>
        </pc:picChg>
        <pc:picChg chg="add mod">
          <ac:chgData name="Sowndarya" userId="S::sshanmugam@tonikbank.com::b5d3d34a-c3dd-4f29-8f7c-1fb43d951dc6" providerId="AD" clId="Web-{F922846D-1420-46CA-0CC1-63E2928588CA}" dt="2024-10-07T09:13:49.985" v="192" actId="1076"/>
          <ac:picMkLst>
            <pc:docMk/>
            <pc:sldMk cId="950072787" sldId="838840890"/>
            <ac:picMk id="10" creationId="{12258B2A-64CD-3401-90C1-BFE6EDF0249B}"/>
          </ac:picMkLst>
        </pc:picChg>
        <pc:picChg chg="add mod">
          <ac:chgData name="Sowndarya" userId="S::sshanmugam@tonikbank.com::b5d3d34a-c3dd-4f29-8f7c-1fb43d951dc6" providerId="AD" clId="Web-{F922846D-1420-46CA-0CC1-63E2928588CA}" dt="2024-10-07T09:24:48.273" v="240" actId="14100"/>
          <ac:picMkLst>
            <pc:docMk/>
            <pc:sldMk cId="950072787" sldId="838840890"/>
            <ac:picMk id="11" creationId="{CE436845-05FB-4D17-05A0-983E4896D607}"/>
          </ac:picMkLst>
        </pc:picChg>
        <pc:picChg chg="del">
          <ac:chgData name="Sowndarya" userId="S::sshanmugam@tonikbank.com::b5d3d34a-c3dd-4f29-8f7c-1fb43d951dc6" providerId="AD" clId="Web-{F922846D-1420-46CA-0CC1-63E2928588CA}" dt="2024-10-07T09:13:44.157" v="189"/>
          <ac:picMkLst>
            <pc:docMk/>
            <pc:sldMk cId="950072787" sldId="838840890"/>
            <ac:picMk id="12" creationId="{EAD7CC11-0383-9A54-EBEB-5EF6FD60E1F7}"/>
          </ac:picMkLst>
        </pc:picChg>
        <pc:picChg chg="add mod">
          <ac:chgData name="Sowndarya" userId="S::sshanmugam@tonikbank.com::b5d3d34a-c3dd-4f29-8f7c-1fb43d951dc6" providerId="AD" clId="Web-{F922846D-1420-46CA-0CC1-63E2928588CA}" dt="2024-10-07T09:36:11.155" v="294" actId="14100"/>
          <ac:picMkLst>
            <pc:docMk/>
            <pc:sldMk cId="950072787" sldId="838840890"/>
            <ac:picMk id="13" creationId="{C601299E-2441-8380-7897-72C9666B706B}"/>
          </ac:picMkLst>
        </pc:picChg>
        <pc:picChg chg="del">
          <ac:chgData name="Sowndarya" userId="S::sshanmugam@tonikbank.com::b5d3d34a-c3dd-4f29-8f7c-1fb43d951dc6" providerId="AD" clId="Web-{F922846D-1420-46CA-0CC1-63E2928588CA}" dt="2024-10-07T09:18:19.775" v="211"/>
          <ac:picMkLst>
            <pc:docMk/>
            <pc:sldMk cId="950072787" sldId="838840890"/>
            <ac:picMk id="14" creationId="{E30009EF-7893-45B8-0816-1F616D493E87}"/>
          </ac:picMkLst>
        </pc:picChg>
        <pc:picChg chg="add mod">
          <ac:chgData name="Sowndarya" userId="S::sshanmugam@tonikbank.com::b5d3d34a-c3dd-4f29-8f7c-1fb43d951dc6" providerId="AD" clId="Web-{F922846D-1420-46CA-0CC1-63E2928588CA}" dt="2024-10-07T09:36:09.139" v="293" actId="1076"/>
          <ac:picMkLst>
            <pc:docMk/>
            <pc:sldMk cId="950072787" sldId="838840890"/>
            <ac:picMk id="15" creationId="{546C9FC3-4932-9D6B-0487-60A3107D4029}"/>
          </ac:picMkLst>
        </pc:picChg>
        <pc:picChg chg="del">
          <ac:chgData name="Sowndarya" userId="S::sshanmugam@tonikbank.com::b5d3d34a-c3dd-4f29-8f7c-1fb43d951dc6" providerId="AD" clId="Web-{F922846D-1420-46CA-0CC1-63E2928588CA}" dt="2024-10-07T09:06:37.799" v="103"/>
          <ac:picMkLst>
            <pc:docMk/>
            <pc:sldMk cId="950072787" sldId="838840890"/>
            <ac:picMk id="2050" creationId="{854EB9AD-6CA5-E290-4DE5-43CFE5AE5B2F}"/>
          </ac:picMkLst>
        </pc:picChg>
      </pc:sldChg>
    </pc:docChg>
  </pc:docChgLst>
  <pc:docChgLst>
    <pc:chgData name="Sowndarya" userId="S::sshanmugam@tonikbank.com::b5d3d34a-c3dd-4f29-8f7c-1fb43d951dc6" providerId="AD" clId="Web-{085F5A21-08C5-405E-A299-832D03718CE4}"/>
    <pc:docChg chg="modSld">
      <pc:chgData name="Sowndarya" userId="S::sshanmugam@tonikbank.com::b5d3d34a-c3dd-4f29-8f7c-1fb43d951dc6" providerId="AD" clId="Web-{085F5A21-08C5-405E-A299-832D03718CE4}" dt="2024-09-25T07:16:40.342" v="8" actId="1076"/>
      <pc:docMkLst>
        <pc:docMk/>
      </pc:docMkLst>
      <pc:sldChg chg="addSp delSp modSp">
        <pc:chgData name="Sowndarya" userId="S::sshanmugam@tonikbank.com::b5d3d34a-c3dd-4f29-8f7c-1fb43d951dc6" providerId="AD" clId="Web-{085F5A21-08C5-405E-A299-832D03718CE4}" dt="2024-09-25T07:16:40.342" v="8" actId="1076"/>
        <pc:sldMkLst>
          <pc:docMk/>
          <pc:sldMk cId="1681494778" sldId="838840886"/>
        </pc:sldMkLst>
        <pc:picChg chg="add del mod">
          <ac:chgData name="Sowndarya" userId="S::sshanmugam@tonikbank.com::b5d3d34a-c3dd-4f29-8f7c-1fb43d951dc6" providerId="AD" clId="Web-{085F5A21-08C5-405E-A299-832D03718CE4}" dt="2024-09-25T07:16:34.170" v="5"/>
          <ac:picMkLst>
            <pc:docMk/>
            <pc:sldMk cId="1681494778" sldId="838840886"/>
            <ac:picMk id="4" creationId="{FD0FD9DC-B7AB-4A8E-E55B-A56D2C5F44D6}"/>
          </ac:picMkLst>
        </pc:picChg>
        <pc:picChg chg="add mod">
          <ac:chgData name="Sowndarya" userId="S::sshanmugam@tonikbank.com::b5d3d34a-c3dd-4f29-8f7c-1fb43d951dc6" providerId="AD" clId="Web-{085F5A21-08C5-405E-A299-832D03718CE4}" dt="2024-09-25T07:16:40.342" v="8" actId="1076"/>
          <ac:picMkLst>
            <pc:docMk/>
            <pc:sldMk cId="1681494778" sldId="838840886"/>
            <ac:picMk id="5" creationId="{A33B0EC9-A4C3-218D-1D68-9BF60F1A58CA}"/>
          </ac:picMkLst>
        </pc:picChg>
      </pc:sldChg>
    </pc:docChg>
  </pc:docChgLst>
  <pc:docChgLst>
    <pc:chgData name="Sowndarya" userId="S::sshanmugam@tonikbank.com::b5d3d34a-c3dd-4f29-8f7c-1fb43d951dc6" providerId="AD" clId="Web-{F7E31FA5-0B4A-94CF-FE3F-91B2A31CE928}"/>
    <pc:docChg chg="addSld delSld modSld">
      <pc:chgData name="Sowndarya" userId="S::sshanmugam@tonikbank.com::b5d3d34a-c3dd-4f29-8f7c-1fb43d951dc6" providerId="AD" clId="Web-{F7E31FA5-0B4A-94CF-FE3F-91B2A31CE928}" dt="2024-09-25T07:03:58.114" v="318" actId="1076"/>
      <pc:docMkLst>
        <pc:docMk/>
      </pc:docMkLst>
      <pc:sldChg chg="addSp modSp add">
        <pc:chgData name="Sowndarya" userId="S::sshanmugam@tonikbank.com::b5d3d34a-c3dd-4f29-8f7c-1fb43d951dc6" providerId="AD" clId="Web-{F7E31FA5-0B4A-94CF-FE3F-91B2A31CE928}" dt="2024-09-25T06:15:34.738" v="168" actId="1076"/>
        <pc:sldMkLst>
          <pc:docMk/>
          <pc:sldMk cId="3223299244" sldId="523"/>
        </pc:sldMkLst>
        <pc:picChg chg="mod">
          <ac:chgData name="Sowndarya" userId="S::sshanmugam@tonikbank.com::b5d3d34a-c3dd-4f29-8f7c-1fb43d951dc6" providerId="AD" clId="Web-{F7E31FA5-0B4A-94CF-FE3F-91B2A31CE928}" dt="2024-09-25T06:15:03.472" v="153" actId="1076"/>
          <ac:picMkLst>
            <pc:docMk/>
            <pc:sldMk cId="3223299244" sldId="523"/>
            <ac:picMk id="3" creationId="{5690441D-A91D-A1B4-F828-C5638438758A}"/>
          </ac:picMkLst>
        </pc:picChg>
        <pc:picChg chg="add mod">
          <ac:chgData name="Sowndarya" userId="S::sshanmugam@tonikbank.com::b5d3d34a-c3dd-4f29-8f7c-1fb43d951dc6" providerId="AD" clId="Web-{F7E31FA5-0B4A-94CF-FE3F-91B2A31CE928}" dt="2024-09-25T06:15:34.738" v="168" actId="1076"/>
          <ac:picMkLst>
            <pc:docMk/>
            <pc:sldMk cId="3223299244" sldId="523"/>
            <ac:picMk id="4" creationId="{FAB190BE-F485-A62D-CE18-FDF68DAE9A44}"/>
          </ac:picMkLst>
        </pc:picChg>
        <pc:picChg chg="mod">
          <ac:chgData name="Sowndarya" userId="S::sshanmugam@tonikbank.com::b5d3d34a-c3dd-4f29-8f7c-1fb43d951dc6" providerId="AD" clId="Web-{F7E31FA5-0B4A-94CF-FE3F-91B2A31CE928}" dt="2024-09-25T06:15:01.519" v="152" actId="1076"/>
          <ac:picMkLst>
            <pc:docMk/>
            <pc:sldMk cId="3223299244" sldId="523"/>
            <ac:picMk id="7" creationId="{D29FDE64-0608-65D5-E2CF-967F632D833F}"/>
          </ac:picMkLst>
        </pc:picChg>
        <pc:picChg chg="mod">
          <ac:chgData name="Sowndarya" userId="S::sshanmugam@tonikbank.com::b5d3d34a-c3dd-4f29-8f7c-1fb43d951dc6" providerId="AD" clId="Web-{F7E31FA5-0B4A-94CF-FE3F-91B2A31CE928}" dt="2024-09-25T06:14:59.112" v="151" actId="1076"/>
          <ac:picMkLst>
            <pc:docMk/>
            <pc:sldMk cId="3223299244" sldId="523"/>
            <ac:picMk id="9" creationId="{0BF5CD20-A153-2107-ABB2-4FE98E9FEAC2}"/>
          </ac:picMkLst>
        </pc:picChg>
        <pc:picChg chg="mod">
          <ac:chgData name="Sowndarya" userId="S::sshanmugam@tonikbank.com::b5d3d34a-c3dd-4f29-8f7c-1fb43d951dc6" providerId="AD" clId="Web-{F7E31FA5-0B4A-94CF-FE3F-91B2A31CE928}" dt="2024-09-25T06:15:32.222" v="167" actId="1076"/>
          <ac:picMkLst>
            <pc:docMk/>
            <pc:sldMk cId="3223299244" sldId="523"/>
            <ac:picMk id="11" creationId="{147DF4BD-E2FA-0E3B-0C6A-AF5D867B03E4}"/>
          </ac:picMkLst>
        </pc:picChg>
      </pc:sldChg>
      <pc:sldChg chg="addSp modSp add">
        <pc:chgData name="Sowndarya" userId="S::sshanmugam@tonikbank.com::b5d3d34a-c3dd-4f29-8f7c-1fb43d951dc6" providerId="AD" clId="Web-{F7E31FA5-0B4A-94CF-FE3F-91B2A31CE928}" dt="2024-09-25T06:22:31.544" v="180" actId="1076"/>
        <pc:sldMkLst>
          <pc:docMk/>
          <pc:sldMk cId="1087490420" sldId="525"/>
        </pc:sldMkLst>
        <pc:picChg chg="add mod">
          <ac:chgData name="Sowndarya" userId="S::sshanmugam@tonikbank.com::b5d3d34a-c3dd-4f29-8f7c-1fb43d951dc6" providerId="AD" clId="Web-{F7E31FA5-0B4A-94CF-FE3F-91B2A31CE928}" dt="2024-09-25T06:22:31.544" v="180" actId="1076"/>
          <ac:picMkLst>
            <pc:docMk/>
            <pc:sldMk cId="1087490420" sldId="525"/>
            <ac:picMk id="3" creationId="{089691CC-3ECD-CA5D-CCE2-248C5270D6C0}"/>
          </ac:picMkLst>
        </pc:picChg>
        <pc:picChg chg="mod">
          <ac:chgData name="Sowndarya" userId="S::sshanmugam@tonikbank.com::b5d3d34a-c3dd-4f29-8f7c-1fb43d951dc6" providerId="AD" clId="Web-{F7E31FA5-0B4A-94CF-FE3F-91B2A31CE928}" dt="2024-09-25T06:22:06.544" v="173" actId="1076"/>
          <ac:picMkLst>
            <pc:docMk/>
            <pc:sldMk cId="1087490420" sldId="525"/>
            <ac:picMk id="5" creationId="{33C2D8E9-1FDF-D167-1C40-7CFE930B268D}"/>
          </ac:picMkLst>
        </pc:picChg>
        <pc:picChg chg="mod">
          <ac:chgData name="Sowndarya" userId="S::sshanmugam@tonikbank.com::b5d3d34a-c3dd-4f29-8f7c-1fb43d951dc6" providerId="AD" clId="Web-{F7E31FA5-0B4A-94CF-FE3F-91B2A31CE928}" dt="2024-09-25T06:22:01.747" v="172" actId="1076"/>
          <ac:picMkLst>
            <pc:docMk/>
            <pc:sldMk cId="1087490420" sldId="525"/>
            <ac:picMk id="6" creationId="{91C953D0-27C4-6A16-BEDF-73E218619A7F}"/>
          </ac:picMkLst>
        </pc:picChg>
        <pc:picChg chg="mod">
          <ac:chgData name="Sowndarya" userId="S::sshanmugam@tonikbank.com::b5d3d34a-c3dd-4f29-8f7c-1fb43d951dc6" providerId="AD" clId="Web-{F7E31FA5-0B4A-94CF-FE3F-91B2A31CE928}" dt="2024-09-25T06:22:08.012" v="174" actId="1076"/>
          <ac:picMkLst>
            <pc:docMk/>
            <pc:sldMk cId="1087490420" sldId="525"/>
            <ac:picMk id="8" creationId="{D5BEE0A6-3D0A-8D49-24A1-FE863549F0C6}"/>
          </ac:picMkLst>
        </pc:picChg>
      </pc:sldChg>
      <pc:sldChg chg="addSp modSp add">
        <pc:chgData name="Sowndarya" userId="S::sshanmugam@tonikbank.com::b5d3d34a-c3dd-4f29-8f7c-1fb43d951dc6" providerId="AD" clId="Web-{F7E31FA5-0B4A-94CF-FE3F-91B2A31CE928}" dt="2024-09-25T06:25:43.455" v="209" actId="14100"/>
        <pc:sldMkLst>
          <pc:docMk/>
          <pc:sldMk cId="3415498452" sldId="527"/>
        </pc:sldMkLst>
        <pc:picChg chg="mod">
          <ac:chgData name="Sowndarya" userId="S::sshanmugam@tonikbank.com::b5d3d34a-c3dd-4f29-8f7c-1fb43d951dc6" providerId="AD" clId="Web-{F7E31FA5-0B4A-94CF-FE3F-91B2A31CE928}" dt="2024-09-25T06:25:43.455" v="209" actId="14100"/>
          <ac:picMkLst>
            <pc:docMk/>
            <pc:sldMk cId="3415498452" sldId="527"/>
            <ac:picMk id="3" creationId="{1742AB12-6B81-0EAF-D3F4-BAE8D73B6A54}"/>
          </ac:picMkLst>
        </pc:picChg>
        <pc:picChg chg="mod">
          <ac:chgData name="Sowndarya" userId="S::sshanmugam@tonikbank.com::b5d3d34a-c3dd-4f29-8f7c-1fb43d951dc6" providerId="AD" clId="Web-{F7E31FA5-0B4A-94CF-FE3F-91B2A31CE928}" dt="2024-09-25T06:25:15.938" v="196" actId="1076"/>
          <ac:picMkLst>
            <pc:docMk/>
            <pc:sldMk cId="3415498452" sldId="527"/>
            <ac:picMk id="4" creationId="{906682F7-BCA3-E042-CB6A-384B1EF68478}"/>
          </ac:picMkLst>
        </pc:picChg>
        <pc:picChg chg="add mod">
          <ac:chgData name="Sowndarya" userId="S::sshanmugam@tonikbank.com::b5d3d34a-c3dd-4f29-8f7c-1fb43d951dc6" providerId="AD" clId="Web-{F7E31FA5-0B4A-94CF-FE3F-91B2A31CE928}" dt="2024-09-25T06:25:40.970" v="208" actId="1076"/>
          <ac:picMkLst>
            <pc:docMk/>
            <pc:sldMk cId="3415498452" sldId="527"/>
            <ac:picMk id="5" creationId="{3C80A9EB-2C39-5E6D-B72B-26C0A4B43175}"/>
          </ac:picMkLst>
        </pc:picChg>
        <pc:picChg chg="mod">
          <ac:chgData name="Sowndarya" userId="S::sshanmugam@tonikbank.com::b5d3d34a-c3dd-4f29-8f7c-1fb43d951dc6" providerId="AD" clId="Web-{F7E31FA5-0B4A-94CF-FE3F-91B2A31CE928}" dt="2024-09-25T06:25:20.845" v="198" actId="1076"/>
          <ac:picMkLst>
            <pc:docMk/>
            <pc:sldMk cId="3415498452" sldId="527"/>
            <ac:picMk id="9" creationId="{0127283B-9F10-4080-0E9B-62E062B816BF}"/>
          </ac:picMkLst>
        </pc:picChg>
      </pc:sldChg>
      <pc:sldChg chg="addSp modSp add">
        <pc:chgData name="Sowndarya" userId="S::sshanmugam@tonikbank.com::b5d3d34a-c3dd-4f29-8f7c-1fb43d951dc6" providerId="AD" clId="Web-{F7E31FA5-0B4A-94CF-FE3F-91B2A31CE928}" dt="2024-09-25T06:24:35.922" v="194" actId="1076"/>
        <pc:sldMkLst>
          <pc:docMk/>
          <pc:sldMk cId="1145371460" sldId="667"/>
        </pc:sldMkLst>
        <pc:picChg chg="mod">
          <ac:chgData name="Sowndarya" userId="S::sshanmugam@tonikbank.com::b5d3d34a-c3dd-4f29-8f7c-1fb43d951dc6" providerId="AD" clId="Web-{F7E31FA5-0B4A-94CF-FE3F-91B2A31CE928}" dt="2024-09-25T06:24:28.828" v="192" actId="1076"/>
          <ac:picMkLst>
            <pc:docMk/>
            <pc:sldMk cId="1145371460" sldId="667"/>
            <ac:picMk id="3" creationId="{7F5221DB-3A4E-5776-D595-F23D38E1C5D7}"/>
          </ac:picMkLst>
        </pc:picChg>
        <pc:picChg chg="mod">
          <ac:chgData name="Sowndarya" userId="S::sshanmugam@tonikbank.com::b5d3d34a-c3dd-4f29-8f7c-1fb43d951dc6" providerId="AD" clId="Web-{F7E31FA5-0B4A-94CF-FE3F-91B2A31CE928}" dt="2024-09-25T06:24:18.593" v="188" actId="1076"/>
          <ac:picMkLst>
            <pc:docMk/>
            <pc:sldMk cId="1145371460" sldId="667"/>
            <ac:picMk id="4" creationId="{E66D11B4-AB2C-975F-FBFF-28CE148E4506}"/>
          </ac:picMkLst>
        </pc:picChg>
        <pc:picChg chg="add mod">
          <ac:chgData name="Sowndarya" userId="S::sshanmugam@tonikbank.com::b5d3d34a-c3dd-4f29-8f7c-1fb43d951dc6" providerId="AD" clId="Web-{F7E31FA5-0B4A-94CF-FE3F-91B2A31CE928}" dt="2024-09-25T06:24:35.922" v="194" actId="1076"/>
          <ac:picMkLst>
            <pc:docMk/>
            <pc:sldMk cId="1145371460" sldId="667"/>
            <ac:picMk id="5" creationId="{9D1E7C24-8344-6894-8A07-3C6F2080008A}"/>
          </ac:picMkLst>
        </pc:picChg>
        <pc:picChg chg="mod">
          <ac:chgData name="Sowndarya" userId="S::sshanmugam@tonikbank.com::b5d3d34a-c3dd-4f29-8f7c-1fb43d951dc6" providerId="AD" clId="Web-{F7E31FA5-0B4A-94CF-FE3F-91B2A31CE928}" dt="2024-09-25T06:24:20.171" v="189" actId="1076"/>
          <ac:picMkLst>
            <pc:docMk/>
            <pc:sldMk cId="1145371460" sldId="667"/>
            <ac:picMk id="8" creationId="{B541EAB7-5954-D9E6-3894-6924E1F103C1}"/>
          </ac:picMkLst>
        </pc:picChg>
        <pc:picChg chg="mod">
          <ac:chgData name="Sowndarya" userId="S::sshanmugam@tonikbank.com::b5d3d34a-c3dd-4f29-8f7c-1fb43d951dc6" providerId="AD" clId="Web-{F7E31FA5-0B4A-94CF-FE3F-91B2A31CE928}" dt="2024-09-25T06:24:21.625" v="190" actId="1076"/>
          <ac:picMkLst>
            <pc:docMk/>
            <pc:sldMk cId="1145371460" sldId="667"/>
            <ac:picMk id="11" creationId="{98A28FBF-B019-BF5A-C89B-4509FE8789D0}"/>
          </ac:picMkLst>
        </pc:picChg>
      </pc:sldChg>
      <pc:sldChg chg="delSp modSp">
        <pc:chgData name="Sowndarya" userId="S::sshanmugam@tonikbank.com::b5d3d34a-c3dd-4f29-8f7c-1fb43d951dc6" providerId="AD" clId="Web-{F7E31FA5-0B4A-94CF-FE3F-91B2A31CE928}" dt="2024-09-25T04:14:47.700" v="55" actId="20577"/>
        <pc:sldMkLst>
          <pc:docMk/>
          <pc:sldMk cId="269108721" sldId="838840876"/>
        </pc:sldMkLst>
        <pc:spChg chg="mod">
          <ac:chgData name="Sowndarya" userId="S::sshanmugam@tonikbank.com::b5d3d34a-c3dd-4f29-8f7c-1fb43d951dc6" providerId="AD" clId="Web-{F7E31FA5-0B4A-94CF-FE3F-91B2A31CE928}" dt="2024-09-25T04:14:47.700" v="55" actId="20577"/>
          <ac:spMkLst>
            <pc:docMk/>
            <pc:sldMk cId="269108721" sldId="838840876"/>
            <ac:spMk id="4" creationId="{3E55A964-7EB4-5A70-AE1E-E0DBC5DA387C}"/>
          </ac:spMkLst>
        </pc:spChg>
        <pc:spChg chg="del mod">
          <ac:chgData name="Sowndarya" userId="S::sshanmugam@tonikbank.com::b5d3d34a-c3dd-4f29-8f7c-1fb43d951dc6" providerId="AD" clId="Web-{F7E31FA5-0B4A-94CF-FE3F-91B2A31CE928}" dt="2024-09-25T04:10:59.365" v="11"/>
          <ac:spMkLst>
            <pc:docMk/>
            <pc:sldMk cId="269108721" sldId="838840876"/>
            <ac:spMk id="5" creationId="{36EC5D22-CEC5-4D52-14D9-BB1F63FC990B}"/>
          </ac:spMkLst>
        </pc:spChg>
      </pc:sldChg>
      <pc:sldChg chg="delSp modSp">
        <pc:chgData name="Sowndarya" userId="S::sshanmugam@tonikbank.com::b5d3d34a-c3dd-4f29-8f7c-1fb43d951dc6" providerId="AD" clId="Web-{F7E31FA5-0B4A-94CF-FE3F-91B2A31CE928}" dt="2024-09-25T06:54:59.430" v="272"/>
        <pc:sldMkLst>
          <pc:docMk/>
          <pc:sldMk cId="3147479827" sldId="838840879"/>
        </pc:sldMkLst>
        <pc:spChg chg="mod">
          <ac:chgData name="Sowndarya" userId="S::sshanmugam@tonikbank.com::b5d3d34a-c3dd-4f29-8f7c-1fb43d951dc6" providerId="AD" clId="Web-{F7E31FA5-0B4A-94CF-FE3F-91B2A31CE928}" dt="2024-09-25T06:54:52.821" v="270" actId="20577"/>
          <ac:spMkLst>
            <pc:docMk/>
            <pc:sldMk cId="3147479827" sldId="838840879"/>
            <ac:spMk id="4" creationId="{36271214-D793-55A6-C77A-E1A29BC8A48A}"/>
          </ac:spMkLst>
        </pc:spChg>
        <pc:spChg chg="del mod">
          <ac:chgData name="Sowndarya" userId="S::sshanmugam@tonikbank.com::b5d3d34a-c3dd-4f29-8f7c-1fb43d951dc6" providerId="AD" clId="Web-{F7E31FA5-0B4A-94CF-FE3F-91B2A31CE928}" dt="2024-09-25T06:54:59.430" v="272"/>
          <ac:spMkLst>
            <pc:docMk/>
            <pc:sldMk cId="3147479827" sldId="838840879"/>
            <ac:spMk id="5" creationId="{C7E39384-B034-70CF-DE43-199369496E9D}"/>
          </ac:spMkLst>
        </pc:spChg>
      </pc:sldChg>
      <pc:sldChg chg="addSp delSp modSp">
        <pc:chgData name="Sowndarya" userId="S::sshanmugam@tonikbank.com::b5d3d34a-c3dd-4f29-8f7c-1fb43d951dc6" providerId="AD" clId="Web-{F7E31FA5-0B4A-94CF-FE3F-91B2A31CE928}" dt="2024-09-25T04:15:03.747" v="58"/>
        <pc:sldMkLst>
          <pc:docMk/>
          <pc:sldMk cId="3002806192" sldId="838840881"/>
        </pc:sldMkLst>
        <pc:spChg chg="del">
          <ac:chgData name="Sowndarya" userId="S::sshanmugam@tonikbank.com::b5d3d34a-c3dd-4f29-8f7c-1fb43d951dc6" providerId="AD" clId="Web-{F7E31FA5-0B4A-94CF-FE3F-91B2A31CE928}" dt="2024-09-25T04:14:52.763" v="56"/>
          <ac:spMkLst>
            <pc:docMk/>
            <pc:sldMk cId="3002806192" sldId="838840881"/>
            <ac:spMk id="4" creationId="{99A14D79-37EC-4D67-4580-03617F9F2BE6}"/>
          </ac:spMkLst>
        </pc:spChg>
        <pc:graphicFrameChg chg="add mod">
          <ac:chgData name="Sowndarya" userId="S::sshanmugam@tonikbank.com::b5d3d34a-c3dd-4f29-8f7c-1fb43d951dc6" providerId="AD" clId="Web-{F7E31FA5-0B4A-94CF-FE3F-91B2A31CE928}" dt="2024-09-25T04:15:03.747" v="58"/>
          <ac:graphicFrameMkLst>
            <pc:docMk/>
            <pc:sldMk cId="3002806192" sldId="838840881"/>
            <ac:graphicFrameMk id="6" creationId="{16573FCB-62C9-19F6-E7BC-F95DD024D09B}"/>
          </ac:graphicFrameMkLst>
        </pc:graphicFrameChg>
        <pc:picChg chg="del">
          <ac:chgData name="Sowndarya" userId="S::sshanmugam@tonikbank.com::b5d3d34a-c3dd-4f29-8f7c-1fb43d951dc6" providerId="AD" clId="Web-{F7E31FA5-0B4A-94CF-FE3F-91B2A31CE928}" dt="2024-09-25T04:15:02.185" v="57"/>
          <ac:picMkLst>
            <pc:docMk/>
            <pc:sldMk cId="3002806192" sldId="838840881"/>
            <ac:picMk id="7" creationId="{23BF410B-677B-FB17-1CC5-C381C28B84CD}"/>
          </ac:picMkLst>
        </pc:picChg>
      </pc:sldChg>
      <pc:sldChg chg="addSp delSp modSp del">
        <pc:chgData name="Sowndarya" userId="S::sshanmugam@tonikbank.com::b5d3d34a-c3dd-4f29-8f7c-1fb43d951dc6" providerId="AD" clId="Web-{F7E31FA5-0B4A-94CF-FE3F-91B2A31CE928}" dt="2024-09-25T07:01:44.408" v="315"/>
        <pc:sldMkLst>
          <pc:docMk/>
          <pc:sldMk cId="1763764205" sldId="838840882"/>
        </pc:sldMkLst>
        <pc:spChg chg="mod">
          <ac:chgData name="Sowndarya" userId="S::sshanmugam@tonikbank.com::b5d3d34a-c3dd-4f29-8f7c-1fb43d951dc6" providerId="AD" clId="Web-{F7E31FA5-0B4A-94CF-FE3F-91B2A31CE928}" dt="2024-09-25T06:11:12.545" v="105" actId="1076"/>
          <ac:spMkLst>
            <pc:docMk/>
            <pc:sldMk cId="1763764205" sldId="838840882"/>
            <ac:spMk id="6" creationId="{2825A767-4688-2BA9-47D1-34FDCF159A4F}"/>
          </ac:spMkLst>
        </pc:spChg>
        <pc:spChg chg="mod">
          <ac:chgData name="Sowndarya" userId="S::sshanmugam@tonikbank.com::b5d3d34a-c3dd-4f29-8f7c-1fb43d951dc6" providerId="AD" clId="Web-{F7E31FA5-0B4A-94CF-FE3F-91B2A31CE928}" dt="2024-09-25T06:11:09.201" v="104" actId="1076"/>
          <ac:spMkLst>
            <pc:docMk/>
            <pc:sldMk cId="1763764205" sldId="838840882"/>
            <ac:spMk id="18" creationId="{9FFA84DE-21BA-104D-D1A2-97E71F690B9E}"/>
          </ac:spMkLst>
        </pc:spChg>
        <pc:picChg chg="add del mod">
          <ac:chgData name="Sowndarya" userId="S::sshanmugam@tonikbank.com::b5d3d34a-c3dd-4f29-8f7c-1fb43d951dc6" providerId="AD" clId="Web-{F7E31FA5-0B4A-94CF-FE3F-91B2A31CE928}" dt="2024-09-25T06:11:21.404" v="106"/>
          <ac:picMkLst>
            <pc:docMk/>
            <pc:sldMk cId="1763764205" sldId="838840882"/>
            <ac:picMk id="4" creationId="{0F303977-80A0-47A9-5287-52CD98A2F139}"/>
          </ac:picMkLst>
        </pc:picChg>
        <pc:picChg chg="del">
          <ac:chgData name="Sowndarya" userId="S::sshanmugam@tonikbank.com::b5d3d34a-c3dd-4f29-8f7c-1fb43d951dc6" providerId="AD" clId="Web-{F7E31FA5-0B4A-94CF-FE3F-91B2A31CE928}" dt="2024-09-25T06:10:54.013" v="100"/>
          <ac:picMkLst>
            <pc:docMk/>
            <pc:sldMk cId="1763764205" sldId="838840882"/>
            <ac:picMk id="8" creationId="{E628525F-241B-1D5C-2B5D-3D1262D5CD56}"/>
          </ac:picMkLst>
        </pc:picChg>
      </pc:sldChg>
      <pc:sldChg chg="addSp delSp modSp">
        <pc:chgData name="Sowndarya" userId="S::sshanmugam@tonikbank.com::b5d3d34a-c3dd-4f29-8f7c-1fb43d951dc6" providerId="AD" clId="Web-{F7E31FA5-0B4A-94CF-FE3F-91B2A31CE928}" dt="2024-09-25T06:54:09.304" v="263" actId="1076"/>
        <pc:sldMkLst>
          <pc:docMk/>
          <pc:sldMk cId="1681494778" sldId="838840886"/>
        </pc:sldMkLst>
        <pc:spChg chg="del">
          <ac:chgData name="Sowndarya" userId="S::sshanmugam@tonikbank.com::b5d3d34a-c3dd-4f29-8f7c-1fb43d951dc6" providerId="AD" clId="Web-{F7E31FA5-0B4A-94CF-FE3F-91B2A31CE928}" dt="2024-09-25T06:33:42.574" v="217"/>
          <ac:spMkLst>
            <pc:docMk/>
            <pc:sldMk cId="1681494778" sldId="838840886"/>
            <ac:spMk id="4" creationId="{E730EECC-BA86-82A8-90DB-D84C5C2090FB}"/>
          </ac:spMkLst>
        </pc:spChg>
        <pc:spChg chg="del">
          <ac:chgData name="Sowndarya" userId="S::sshanmugam@tonikbank.com::b5d3d34a-c3dd-4f29-8f7c-1fb43d951dc6" providerId="AD" clId="Web-{F7E31FA5-0B4A-94CF-FE3F-91B2A31CE928}" dt="2024-09-25T06:34:11.044" v="219"/>
          <ac:spMkLst>
            <pc:docMk/>
            <pc:sldMk cId="1681494778" sldId="838840886"/>
            <ac:spMk id="13" creationId="{F12E04FA-1900-9938-5299-74BCC837FA46}"/>
          </ac:spMkLst>
        </pc:spChg>
        <pc:picChg chg="del">
          <ac:chgData name="Sowndarya" userId="S::sshanmugam@tonikbank.com::b5d3d34a-c3dd-4f29-8f7c-1fb43d951dc6" providerId="AD" clId="Web-{F7E31FA5-0B4A-94CF-FE3F-91B2A31CE928}" dt="2024-09-25T06:33:15.058" v="212"/>
          <ac:picMkLst>
            <pc:docMk/>
            <pc:sldMk cId="1681494778" sldId="838840886"/>
            <ac:picMk id="5" creationId="{67ED163A-6D55-ACE6-E9DE-48AF4897D8E9}"/>
          </ac:picMkLst>
        </pc:picChg>
        <pc:picChg chg="add mod">
          <ac:chgData name="Sowndarya" userId="S::sshanmugam@tonikbank.com::b5d3d34a-c3dd-4f29-8f7c-1fb43d951dc6" providerId="AD" clId="Web-{F7E31FA5-0B4A-94CF-FE3F-91B2A31CE928}" dt="2024-09-25T06:54:09.304" v="263" actId="1076"/>
          <ac:picMkLst>
            <pc:docMk/>
            <pc:sldMk cId="1681494778" sldId="838840886"/>
            <ac:picMk id="6" creationId="{96571AA4-D7BB-A66D-1A5F-30DB5787BB63}"/>
          </ac:picMkLst>
        </pc:picChg>
        <pc:picChg chg="add mod">
          <ac:chgData name="Sowndarya" userId="S::sshanmugam@tonikbank.com::b5d3d34a-c3dd-4f29-8f7c-1fb43d951dc6" providerId="AD" clId="Web-{F7E31FA5-0B4A-94CF-FE3F-91B2A31CE928}" dt="2024-09-25T06:34:38.701" v="223" actId="1076"/>
          <ac:picMkLst>
            <pc:docMk/>
            <pc:sldMk cId="1681494778" sldId="838840886"/>
            <ac:picMk id="7" creationId="{CED11DDC-9120-CD08-27B7-1EE02EE4888C}"/>
          </ac:picMkLst>
        </pc:picChg>
      </pc:sldChg>
      <pc:sldChg chg="addSp delSp modSp">
        <pc:chgData name="Sowndarya" userId="S::sshanmugam@tonikbank.com::b5d3d34a-c3dd-4f29-8f7c-1fb43d951dc6" providerId="AD" clId="Web-{F7E31FA5-0B4A-94CF-FE3F-91B2A31CE928}" dt="2024-09-25T07:03:58.114" v="318" actId="1076"/>
        <pc:sldMkLst>
          <pc:docMk/>
          <pc:sldMk cId="1892635000" sldId="838840887"/>
        </pc:sldMkLst>
        <pc:spChg chg="del mod">
          <ac:chgData name="Sowndarya" userId="S::sshanmugam@tonikbank.com::b5d3d34a-c3dd-4f29-8f7c-1fb43d951dc6" providerId="AD" clId="Web-{F7E31FA5-0B4A-94CF-FE3F-91B2A31CE928}" dt="2024-09-25T06:34:57.857" v="225"/>
          <ac:spMkLst>
            <pc:docMk/>
            <pc:sldMk cId="1892635000" sldId="838840887"/>
            <ac:spMk id="5" creationId="{2B52EF65-9C78-7215-BB10-5BA1484377C2}"/>
          </ac:spMkLst>
        </pc:spChg>
        <pc:spChg chg="mod">
          <ac:chgData name="Sowndarya" userId="S::sshanmugam@tonikbank.com::b5d3d34a-c3dd-4f29-8f7c-1fb43d951dc6" providerId="AD" clId="Web-{F7E31FA5-0B4A-94CF-FE3F-91B2A31CE928}" dt="2024-09-25T05:36:08.999" v="59" actId="1076"/>
          <ac:spMkLst>
            <pc:docMk/>
            <pc:sldMk cId="1892635000" sldId="838840887"/>
            <ac:spMk id="13" creationId="{F12E04FA-1900-9938-5299-74BCC837FA46}"/>
          </ac:spMkLst>
        </pc:spChg>
        <pc:picChg chg="add del">
          <ac:chgData name="Sowndarya" userId="S::sshanmugam@tonikbank.com::b5d3d34a-c3dd-4f29-8f7c-1fb43d951dc6" providerId="AD" clId="Web-{F7E31FA5-0B4A-94CF-FE3F-91B2A31CE928}" dt="2024-09-25T05:39:36.675" v="63"/>
          <ac:picMkLst>
            <pc:docMk/>
            <pc:sldMk cId="1892635000" sldId="838840887"/>
            <ac:picMk id="4" creationId="{C5DF5224-27B9-FB59-7D30-EA87C1D0E532}"/>
          </ac:picMkLst>
        </pc:picChg>
        <pc:picChg chg="add del mod">
          <ac:chgData name="Sowndarya" userId="S::sshanmugam@tonikbank.com::b5d3d34a-c3dd-4f29-8f7c-1fb43d951dc6" providerId="AD" clId="Web-{F7E31FA5-0B4A-94CF-FE3F-91B2A31CE928}" dt="2024-09-25T07:03:54.926" v="316"/>
          <ac:picMkLst>
            <pc:docMk/>
            <pc:sldMk cId="1892635000" sldId="838840887"/>
            <ac:picMk id="6" creationId="{4EC9B34D-29A9-AE83-BF99-FE3D07761C11}"/>
          </ac:picMkLst>
        </pc:picChg>
        <pc:picChg chg="add mod">
          <ac:chgData name="Sowndarya" userId="S::sshanmugam@tonikbank.com::b5d3d34a-c3dd-4f29-8f7c-1fb43d951dc6" providerId="AD" clId="Web-{F7E31FA5-0B4A-94CF-FE3F-91B2A31CE928}" dt="2024-09-25T07:03:58.114" v="318" actId="1076"/>
          <ac:picMkLst>
            <pc:docMk/>
            <pc:sldMk cId="1892635000" sldId="838840887"/>
            <ac:picMk id="7" creationId="{093C891D-C6BC-A07F-2C50-50668F03B426}"/>
          </ac:picMkLst>
        </pc:picChg>
      </pc:sldChg>
      <pc:sldChg chg="del">
        <pc:chgData name="Sowndarya" userId="S::sshanmugam@tonikbank.com::b5d3d34a-c3dd-4f29-8f7c-1fb43d951dc6" providerId="AD" clId="Web-{F7E31FA5-0B4A-94CF-FE3F-91B2A31CE928}" dt="2024-09-25T06:25:54.767" v="210"/>
        <pc:sldMkLst>
          <pc:docMk/>
          <pc:sldMk cId="1854438279" sldId="838840888"/>
        </pc:sldMkLst>
      </pc:sldChg>
      <pc:sldChg chg="modSp">
        <pc:chgData name="Sowndarya" userId="S::sshanmugam@tonikbank.com::b5d3d34a-c3dd-4f29-8f7c-1fb43d951dc6" providerId="AD" clId="Web-{F7E31FA5-0B4A-94CF-FE3F-91B2A31CE928}" dt="2024-09-25T07:01:33.470" v="314" actId="20577"/>
        <pc:sldMkLst>
          <pc:docMk/>
          <pc:sldMk cId="1954810454" sldId="838840889"/>
        </pc:sldMkLst>
        <pc:spChg chg="mod">
          <ac:chgData name="Sowndarya" userId="S::sshanmugam@tonikbank.com::b5d3d34a-c3dd-4f29-8f7c-1fb43d951dc6" providerId="AD" clId="Web-{F7E31FA5-0B4A-94CF-FE3F-91B2A31CE928}" dt="2024-09-25T07:01:33.470" v="314" actId="20577"/>
          <ac:spMkLst>
            <pc:docMk/>
            <pc:sldMk cId="1954810454" sldId="838840889"/>
            <ac:spMk id="4" creationId="{36271214-D793-55A6-C77A-E1A29BC8A48A}"/>
          </ac:spMkLst>
        </pc:spChg>
        <pc:spChg chg="mod">
          <ac:chgData name="Sowndarya" userId="S::sshanmugam@tonikbank.com::b5d3d34a-c3dd-4f29-8f7c-1fb43d951dc6" providerId="AD" clId="Web-{F7E31FA5-0B4A-94CF-FE3F-91B2A31CE928}" dt="2024-09-25T07:01:14.751" v="299" actId="14100"/>
          <ac:spMkLst>
            <pc:docMk/>
            <pc:sldMk cId="1954810454" sldId="838840889"/>
            <ac:spMk id="5" creationId="{C7E39384-B034-70CF-DE43-199369496E9D}"/>
          </ac:spMkLst>
        </pc:spChg>
      </pc:sldChg>
      <pc:sldChg chg="addSp delSp modSp new">
        <pc:chgData name="Sowndarya" userId="S::sshanmugam@tonikbank.com::b5d3d34a-c3dd-4f29-8f7c-1fb43d951dc6" providerId="AD" clId="Web-{F7E31FA5-0B4A-94CF-FE3F-91B2A31CE928}" dt="2024-09-25T06:23:23.108" v="183" actId="1076"/>
        <pc:sldMkLst>
          <pc:docMk/>
          <pc:sldMk cId="950072787" sldId="838840890"/>
        </pc:sldMkLst>
        <pc:spChg chg="del">
          <ac:chgData name="Sowndarya" userId="S::sshanmugam@tonikbank.com::b5d3d34a-c3dd-4f29-8f7c-1fb43d951dc6" providerId="AD" clId="Web-{F7E31FA5-0B4A-94CF-FE3F-91B2A31CE928}" dt="2024-09-25T05:50:48.893" v="95"/>
          <ac:spMkLst>
            <pc:docMk/>
            <pc:sldMk cId="950072787" sldId="838840890"/>
            <ac:spMk id="3" creationId="{04D9DE45-7956-BD48-B234-6AFFB2E42A51}"/>
          </ac:spMkLst>
        </pc:spChg>
        <pc:spChg chg="add">
          <ac:chgData name="Sowndarya" userId="S::sshanmugam@tonikbank.com::b5d3d34a-c3dd-4f29-8f7c-1fb43d951dc6" providerId="AD" clId="Web-{F7E31FA5-0B4A-94CF-FE3F-91B2A31CE928}" dt="2024-09-25T05:50:32.018" v="94"/>
          <ac:spMkLst>
            <pc:docMk/>
            <pc:sldMk cId="950072787" sldId="838840890"/>
            <ac:spMk id="4" creationId="{D973B273-EAF2-AD47-6D2E-E8A5DB30A30B}"/>
          </ac:spMkLst>
        </pc:spChg>
        <pc:picChg chg="add mod">
          <ac:chgData name="Sowndarya" userId="S::sshanmugam@tonikbank.com::b5d3d34a-c3dd-4f29-8f7c-1fb43d951dc6" providerId="AD" clId="Web-{F7E31FA5-0B4A-94CF-FE3F-91B2A31CE928}" dt="2024-09-25T06:12:35.219" v="120" actId="1076"/>
          <ac:picMkLst>
            <pc:docMk/>
            <pc:sldMk cId="950072787" sldId="838840890"/>
            <ac:picMk id="5" creationId="{1E53A6F7-9BD8-F594-DF31-FE97360FD6F9}"/>
          </ac:picMkLst>
        </pc:picChg>
        <pc:picChg chg="add mod ord">
          <ac:chgData name="Sowndarya" userId="S::sshanmugam@tonikbank.com::b5d3d34a-c3dd-4f29-8f7c-1fb43d951dc6" providerId="AD" clId="Web-{F7E31FA5-0B4A-94CF-FE3F-91B2A31CE928}" dt="2024-09-25T06:12:58.328" v="131" actId="1076"/>
          <ac:picMkLst>
            <pc:docMk/>
            <pc:sldMk cId="950072787" sldId="838840890"/>
            <ac:picMk id="6" creationId="{83850A40-0B0C-F2AA-FFA4-2826860191E4}"/>
          </ac:picMkLst>
        </pc:picChg>
        <pc:picChg chg="add mod">
          <ac:chgData name="Sowndarya" userId="S::sshanmugam@tonikbank.com::b5d3d34a-c3dd-4f29-8f7c-1fb43d951dc6" providerId="AD" clId="Web-{F7E31FA5-0B4A-94CF-FE3F-91B2A31CE928}" dt="2024-09-25T06:12:37.984" v="121" actId="1076"/>
          <ac:picMkLst>
            <pc:docMk/>
            <pc:sldMk cId="950072787" sldId="838840890"/>
            <ac:picMk id="7" creationId="{B0A4A6CF-1069-EF20-2A54-AC26FE19394B}"/>
          </ac:picMkLst>
        </pc:picChg>
        <pc:picChg chg="add mod">
          <ac:chgData name="Sowndarya" userId="S::sshanmugam@tonikbank.com::b5d3d34a-c3dd-4f29-8f7c-1fb43d951dc6" providerId="AD" clId="Web-{F7E31FA5-0B4A-94CF-FE3F-91B2A31CE928}" dt="2024-09-25T06:13:45.689" v="146" actId="1076"/>
          <ac:picMkLst>
            <pc:docMk/>
            <pc:sldMk cId="950072787" sldId="838840890"/>
            <ac:picMk id="8" creationId="{170563E5-77D2-8D9A-C521-86AEE82862AC}"/>
          </ac:picMkLst>
        </pc:picChg>
        <pc:picChg chg="add del mod">
          <ac:chgData name="Sowndarya" userId="S::sshanmugam@tonikbank.com::b5d3d34a-c3dd-4f29-8f7c-1fb43d951dc6" providerId="AD" clId="Web-{F7E31FA5-0B4A-94CF-FE3F-91B2A31CE928}" dt="2024-09-25T06:14:14.127" v="149"/>
          <ac:picMkLst>
            <pc:docMk/>
            <pc:sldMk cId="950072787" sldId="838840890"/>
            <ac:picMk id="10" creationId="{5223BBAD-646F-1340-91D5-8DA984DE698F}"/>
          </ac:picMkLst>
        </pc:picChg>
        <pc:picChg chg="add mod">
          <ac:chgData name="Sowndarya" userId="S::sshanmugam@tonikbank.com::b5d3d34a-c3dd-4f29-8f7c-1fb43d951dc6" providerId="AD" clId="Web-{F7E31FA5-0B4A-94CF-FE3F-91B2A31CE928}" dt="2024-09-25T06:23:23.108" v="183" actId="1076"/>
          <ac:picMkLst>
            <pc:docMk/>
            <pc:sldMk cId="950072787" sldId="838840890"/>
            <ac:picMk id="11" creationId="{ABD2C3B5-EAF3-D367-36CC-700E4C7C4076}"/>
          </ac:picMkLst>
        </pc:picChg>
      </pc:sldChg>
      <pc:sldChg chg="addSp delSp modSp add del replId">
        <pc:chgData name="Sowndarya" userId="S::sshanmugam@tonikbank.com::b5d3d34a-c3dd-4f29-8f7c-1fb43d951dc6" providerId="AD" clId="Web-{F7E31FA5-0B4A-94CF-FE3F-91B2A31CE928}" dt="2024-09-25T06:13:59.111" v="148"/>
        <pc:sldMkLst>
          <pc:docMk/>
          <pc:sldMk cId="2110672079" sldId="838840891"/>
        </pc:sldMkLst>
        <pc:picChg chg="add mod">
          <ac:chgData name="Sowndarya" userId="S::sshanmugam@tonikbank.com::b5d3d34a-c3dd-4f29-8f7c-1fb43d951dc6" providerId="AD" clId="Web-{F7E31FA5-0B4A-94CF-FE3F-91B2A31CE928}" dt="2024-09-25T06:11:45.202" v="115" actId="1076"/>
          <ac:picMkLst>
            <pc:docMk/>
            <pc:sldMk cId="2110672079" sldId="838840891"/>
            <ac:picMk id="3" creationId="{99D1FF64-2C28-3B9B-42C7-5286110B60C1}"/>
          </ac:picMkLst>
        </pc:picChg>
        <pc:picChg chg="del">
          <ac:chgData name="Sowndarya" userId="S::sshanmugam@tonikbank.com::b5d3d34a-c3dd-4f29-8f7c-1fb43d951dc6" providerId="AD" clId="Web-{F7E31FA5-0B4A-94CF-FE3F-91B2A31CE928}" dt="2024-09-25T06:11:42.030" v="113"/>
          <ac:picMkLst>
            <pc:docMk/>
            <pc:sldMk cId="2110672079" sldId="838840891"/>
            <ac:picMk id="5" creationId="{1E53A6F7-9BD8-F594-DF31-FE97360FD6F9}"/>
          </ac:picMkLst>
        </pc:picChg>
        <pc:picChg chg="del">
          <ac:chgData name="Sowndarya" userId="S::sshanmugam@tonikbank.com::b5d3d34a-c3dd-4f29-8f7c-1fb43d951dc6" providerId="AD" clId="Web-{F7E31FA5-0B4A-94CF-FE3F-91B2A31CE928}" dt="2024-09-25T06:11:38.686" v="110"/>
          <ac:picMkLst>
            <pc:docMk/>
            <pc:sldMk cId="2110672079" sldId="838840891"/>
            <ac:picMk id="6" creationId="{83850A40-0B0C-F2AA-FFA4-2826860191E4}"/>
          </ac:picMkLst>
        </pc:picChg>
        <pc:picChg chg="del">
          <ac:chgData name="Sowndarya" userId="S::sshanmugam@tonikbank.com::b5d3d34a-c3dd-4f29-8f7c-1fb43d951dc6" providerId="AD" clId="Web-{F7E31FA5-0B4A-94CF-FE3F-91B2A31CE928}" dt="2024-09-25T06:11:40.295" v="112"/>
          <ac:picMkLst>
            <pc:docMk/>
            <pc:sldMk cId="2110672079" sldId="838840891"/>
            <ac:picMk id="7" creationId="{B0A4A6CF-1069-EF20-2A54-AC26FE19394B}"/>
          </ac:picMkLst>
        </pc:picChg>
        <pc:picChg chg="del">
          <ac:chgData name="Sowndarya" userId="S::sshanmugam@tonikbank.com::b5d3d34a-c3dd-4f29-8f7c-1fb43d951dc6" providerId="AD" clId="Web-{F7E31FA5-0B4A-94CF-FE3F-91B2A31CE928}" dt="2024-09-25T06:11:39.733" v="111"/>
          <ac:picMkLst>
            <pc:docMk/>
            <pc:sldMk cId="2110672079" sldId="838840891"/>
            <ac:picMk id="8" creationId="{170563E5-77D2-8D9A-C521-86AEE82862AC}"/>
          </ac:picMkLst>
        </pc:picChg>
      </pc:sldChg>
    </pc:docChg>
  </pc:docChgLst>
  <pc:docChgLst>
    <pc:chgData name="Sowndarya" userId="S::sshanmugam@tonikbank.com::b5d3d34a-c3dd-4f29-8f7c-1fb43d951dc6" providerId="AD" clId="Web-{7435A54E-9D1F-881B-8ECA-B01AE7D98965}"/>
    <pc:docChg chg="modSld">
      <pc:chgData name="Sowndarya" userId="S::sshanmugam@tonikbank.com::b5d3d34a-c3dd-4f29-8f7c-1fb43d951dc6" providerId="AD" clId="Web-{7435A54E-9D1F-881B-8ECA-B01AE7D98965}" dt="2024-10-07T04:14:17.805" v="1"/>
      <pc:docMkLst>
        <pc:docMk/>
      </pc:docMkLst>
      <pc:sldChg chg="addSp delSp modSp">
        <pc:chgData name="Sowndarya" userId="S::sshanmugam@tonikbank.com::b5d3d34a-c3dd-4f29-8f7c-1fb43d951dc6" providerId="AD" clId="Web-{7435A54E-9D1F-881B-8ECA-B01AE7D98965}" dt="2024-10-07T04:14:17.805" v="1"/>
        <pc:sldMkLst>
          <pc:docMk/>
          <pc:sldMk cId="1892635000" sldId="838840887"/>
        </pc:sldMkLst>
        <pc:picChg chg="add mod">
          <ac:chgData name="Sowndarya" userId="S::sshanmugam@tonikbank.com::b5d3d34a-c3dd-4f29-8f7c-1fb43d951dc6" providerId="AD" clId="Web-{7435A54E-9D1F-881B-8ECA-B01AE7D98965}" dt="2024-10-07T04:14:17.805" v="1"/>
          <ac:picMkLst>
            <pc:docMk/>
            <pc:sldMk cId="1892635000" sldId="838840887"/>
            <ac:picMk id="4" creationId="{20E4A8E2-8C72-AB3C-DBF1-0DB1D9FF0EAC}"/>
          </ac:picMkLst>
        </pc:picChg>
        <pc:picChg chg="del">
          <ac:chgData name="Sowndarya" userId="S::sshanmugam@tonikbank.com::b5d3d34a-c3dd-4f29-8f7c-1fb43d951dc6" providerId="AD" clId="Web-{7435A54E-9D1F-881B-8ECA-B01AE7D98965}" dt="2024-10-07T04:14:16.805" v="0"/>
          <ac:picMkLst>
            <pc:docMk/>
            <pc:sldMk cId="1892635000" sldId="838840887"/>
            <ac:picMk id="5" creationId="{83DEAA00-5500-B729-2A55-03A421707B7C}"/>
          </ac:picMkLst>
        </pc:picChg>
      </pc:sldChg>
    </pc:docChg>
  </pc:docChgLst>
  <pc:docChgLst>
    <pc:chgData name="Sowndarya" userId="b5d3d34a-c3dd-4f29-8f7c-1fb43d951dc6" providerId="ADAL" clId="{0F56FF36-F903-4401-9E1E-6113A2D70893}"/>
    <pc:docChg chg="modSld">
      <pc:chgData name="Sowndarya" userId="b5d3d34a-c3dd-4f29-8f7c-1fb43d951dc6" providerId="ADAL" clId="{0F56FF36-F903-4401-9E1E-6113A2D70893}" dt="2024-10-29T09:26:43.088" v="6" actId="20577"/>
      <pc:docMkLst>
        <pc:docMk/>
      </pc:docMkLst>
      <pc:sldChg chg="modSp mod">
        <pc:chgData name="Sowndarya" userId="b5d3d34a-c3dd-4f29-8f7c-1fb43d951dc6" providerId="ADAL" clId="{0F56FF36-F903-4401-9E1E-6113A2D70893}" dt="2024-10-29T09:26:43.088" v="6" actId="20577"/>
        <pc:sldMkLst>
          <pc:docMk/>
          <pc:sldMk cId="703307900" sldId="275"/>
        </pc:sldMkLst>
        <pc:spChg chg="mod">
          <ac:chgData name="Sowndarya" userId="b5d3d34a-c3dd-4f29-8f7c-1fb43d951dc6" providerId="ADAL" clId="{0F56FF36-F903-4401-9E1E-6113A2D70893}" dt="2024-10-29T09:26:43.088" v="6" actId="20577"/>
          <ac:spMkLst>
            <pc:docMk/>
            <pc:sldMk cId="703307900" sldId="275"/>
            <ac:spMk id="3" creationId="{2AE8E98C-B155-4F5C-8E34-BD4BFF763614}"/>
          </ac:spMkLst>
        </pc:spChg>
      </pc:sldChg>
    </pc:docChg>
  </pc:docChgLst>
  <pc:docChgLst>
    <pc:chgData name="Sowndarya" userId="b5d3d34a-c3dd-4f29-8f7c-1fb43d951dc6" providerId="ADAL" clId="{7E347301-E1FB-413B-9807-AC525208B804}"/>
    <pc:docChg chg="custSel modSld sldOrd">
      <pc:chgData name="Sowndarya" userId="b5d3d34a-c3dd-4f29-8f7c-1fb43d951dc6" providerId="ADAL" clId="{7E347301-E1FB-413B-9807-AC525208B804}" dt="2024-10-29T08:04:13.863" v="191" actId="1076"/>
      <pc:docMkLst>
        <pc:docMk/>
      </pc:docMkLst>
      <pc:sldChg chg="addSp delSp modSp mod ord">
        <pc:chgData name="Sowndarya" userId="b5d3d34a-c3dd-4f29-8f7c-1fb43d951dc6" providerId="ADAL" clId="{7E347301-E1FB-413B-9807-AC525208B804}" dt="2024-10-29T08:04:01.251" v="185"/>
        <pc:sldMkLst>
          <pc:docMk/>
          <pc:sldMk cId="3223299244" sldId="523"/>
        </pc:sldMkLst>
        <pc:picChg chg="add del mod">
          <ac:chgData name="Sowndarya" userId="b5d3d34a-c3dd-4f29-8f7c-1fb43d951dc6" providerId="ADAL" clId="{7E347301-E1FB-413B-9807-AC525208B804}" dt="2024-10-29T05:21:57.506" v="66" actId="478"/>
          <ac:picMkLst>
            <pc:docMk/>
            <pc:sldMk cId="3223299244" sldId="523"/>
            <ac:picMk id="4" creationId="{577B47D8-1D85-C7B8-690D-6681C17B1AFF}"/>
          </ac:picMkLst>
        </pc:picChg>
        <pc:picChg chg="add mod">
          <ac:chgData name="Sowndarya" userId="b5d3d34a-c3dd-4f29-8f7c-1fb43d951dc6" providerId="ADAL" clId="{7E347301-E1FB-413B-9807-AC525208B804}" dt="2024-10-29T05:31:35.010" v="157" actId="1076"/>
          <ac:picMkLst>
            <pc:docMk/>
            <pc:sldMk cId="3223299244" sldId="523"/>
            <ac:picMk id="6" creationId="{C0E28FAD-1406-269D-5793-8F93866F6E7C}"/>
          </ac:picMkLst>
        </pc:picChg>
        <pc:picChg chg="mod">
          <ac:chgData name="Sowndarya" userId="b5d3d34a-c3dd-4f29-8f7c-1fb43d951dc6" providerId="ADAL" clId="{7E347301-E1FB-413B-9807-AC525208B804}" dt="2024-10-29T05:28:28.090" v="123" actId="1076"/>
          <ac:picMkLst>
            <pc:docMk/>
            <pc:sldMk cId="3223299244" sldId="523"/>
            <ac:picMk id="7" creationId="{D29FDE64-0608-65D5-E2CF-967F632D833F}"/>
          </ac:picMkLst>
        </pc:picChg>
        <pc:picChg chg="add mod">
          <ac:chgData name="Sowndarya" userId="b5d3d34a-c3dd-4f29-8f7c-1fb43d951dc6" providerId="ADAL" clId="{7E347301-E1FB-413B-9807-AC525208B804}" dt="2024-10-29T05:31:36.778" v="158" actId="1076"/>
          <ac:picMkLst>
            <pc:docMk/>
            <pc:sldMk cId="3223299244" sldId="523"/>
            <ac:picMk id="9" creationId="{41C4E9CB-480A-8311-C66B-EB53C9299378}"/>
          </ac:picMkLst>
        </pc:picChg>
        <pc:picChg chg="add mod">
          <ac:chgData name="Sowndarya" userId="b5d3d34a-c3dd-4f29-8f7c-1fb43d951dc6" providerId="ADAL" clId="{7E347301-E1FB-413B-9807-AC525208B804}" dt="2024-10-29T05:31:39.131" v="159" actId="14100"/>
          <ac:picMkLst>
            <pc:docMk/>
            <pc:sldMk cId="3223299244" sldId="523"/>
            <ac:picMk id="11" creationId="{F5212865-416B-C893-D4C9-13ED320CFEA1}"/>
          </ac:picMkLst>
        </pc:picChg>
        <pc:picChg chg="del">
          <ac:chgData name="Sowndarya" userId="b5d3d34a-c3dd-4f29-8f7c-1fb43d951dc6" providerId="ADAL" clId="{7E347301-E1FB-413B-9807-AC525208B804}" dt="2024-10-29T05:19:36.324" v="46" actId="478"/>
          <ac:picMkLst>
            <pc:docMk/>
            <pc:sldMk cId="3223299244" sldId="523"/>
            <ac:picMk id="12" creationId="{7668F3B7-2C75-4CBF-4AC3-52597A724F47}"/>
          </ac:picMkLst>
        </pc:picChg>
        <pc:picChg chg="del">
          <ac:chgData name="Sowndarya" userId="b5d3d34a-c3dd-4f29-8f7c-1fb43d951dc6" providerId="ADAL" clId="{7E347301-E1FB-413B-9807-AC525208B804}" dt="2024-10-29T05:19:37.624" v="48" actId="478"/>
          <ac:picMkLst>
            <pc:docMk/>
            <pc:sldMk cId="3223299244" sldId="523"/>
            <ac:picMk id="14" creationId="{1EDC55F5-90F0-BACB-65E9-7E09A4F7124E}"/>
          </ac:picMkLst>
        </pc:picChg>
        <pc:picChg chg="del">
          <ac:chgData name="Sowndarya" userId="b5d3d34a-c3dd-4f29-8f7c-1fb43d951dc6" providerId="ADAL" clId="{7E347301-E1FB-413B-9807-AC525208B804}" dt="2024-10-29T05:19:37.108" v="47" actId="478"/>
          <ac:picMkLst>
            <pc:docMk/>
            <pc:sldMk cId="3223299244" sldId="523"/>
            <ac:picMk id="15" creationId="{C36199EB-9E1C-C1BC-CD13-CC4BC768779F}"/>
          </ac:picMkLst>
        </pc:picChg>
        <pc:picChg chg="del">
          <ac:chgData name="Sowndarya" userId="b5d3d34a-c3dd-4f29-8f7c-1fb43d951dc6" providerId="ADAL" clId="{7E347301-E1FB-413B-9807-AC525208B804}" dt="2024-10-29T05:19:35.847" v="45" actId="478"/>
          <ac:picMkLst>
            <pc:docMk/>
            <pc:sldMk cId="3223299244" sldId="523"/>
            <ac:picMk id="16" creationId="{806E0086-97FA-6128-B3CA-0AC042C0117A}"/>
          </ac:picMkLst>
        </pc:picChg>
        <pc:picChg chg="add mod">
          <ac:chgData name="Sowndarya" userId="b5d3d34a-c3dd-4f29-8f7c-1fb43d951dc6" providerId="ADAL" clId="{7E347301-E1FB-413B-9807-AC525208B804}" dt="2024-10-29T05:22:52.666" v="81" actId="1076"/>
          <ac:picMkLst>
            <pc:docMk/>
            <pc:sldMk cId="3223299244" sldId="523"/>
            <ac:picMk id="4098" creationId="{44BA4D61-7CF5-BB0C-CDF5-EE5D4C13E397}"/>
          </ac:picMkLst>
        </pc:picChg>
      </pc:sldChg>
      <pc:sldChg chg="addSp delSp modSp mod">
        <pc:chgData name="Sowndarya" userId="b5d3d34a-c3dd-4f29-8f7c-1fb43d951dc6" providerId="ADAL" clId="{7E347301-E1FB-413B-9807-AC525208B804}" dt="2024-10-29T08:03:50.502" v="183" actId="1076"/>
        <pc:sldMkLst>
          <pc:docMk/>
          <pc:sldMk cId="1087490420" sldId="525"/>
        </pc:sldMkLst>
        <pc:spChg chg="mod">
          <ac:chgData name="Sowndarya" userId="b5d3d34a-c3dd-4f29-8f7c-1fb43d951dc6" providerId="ADAL" clId="{7E347301-E1FB-413B-9807-AC525208B804}" dt="2024-10-29T05:27:37.651" v="120" actId="1076"/>
          <ac:spMkLst>
            <pc:docMk/>
            <pc:sldMk cId="1087490420" sldId="525"/>
            <ac:spMk id="2" creationId="{D973B273-EAF2-AD47-6D2E-E8A5DB30A30B}"/>
          </ac:spMkLst>
        </pc:spChg>
        <pc:picChg chg="del">
          <ac:chgData name="Sowndarya" userId="b5d3d34a-c3dd-4f29-8f7c-1fb43d951dc6" providerId="ADAL" clId="{7E347301-E1FB-413B-9807-AC525208B804}" dt="2024-10-29T05:19:33.424" v="43" actId="478"/>
          <ac:picMkLst>
            <pc:docMk/>
            <pc:sldMk cId="1087490420" sldId="525"/>
            <ac:picMk id="3" creationId="{3E3352DE-B1C8-E5A5-F24E-E1BEFD694532}"/>
          </ac:picMkLst>
        </pc:picChg>
        <pc:picChg chg="del">
          <ac:chgData name="Sowndarya" userId="b5d3d34a-c3dd-4f29-8f7c-1fb43d951dc6" providerId="ADAL" clId="{7E347301-E1FB-413B-9807-AC525208B804}" dt="2024-10-29T05:19:32.586" v="42" actId="478"/>
          <ac:picMkLst>
            <pc:docMk/>
            <pc:sldMk cId="1087490420" sldId="525"/>
            <ac:picMk id="4" creationId="{3B836DE8-66BF-2A0A-C500-9D9BAAD7E79C}"/>
          </ac:picMkLst>
        </pc:picChg>
        <pc:picChg chg="del">
          <ac:chgData name="Sowndarya" userId="b5d3d34a-c3dd-4f29-8f7c-1fb43d951dc6" providerId="ADAL" clId="{7E347301-E1FB-413B-9807-AC525208B804}" dt="2024-10-29T05:19:33.921" v="44" actId="478"/>
          <ac:picMkLst>
            <pc:docMk/>
            <pc:sldMk cId="1087490420" sldId="525"/>
            <ac:picMk id="5" creationId="{BBAB1EDA-283F-AEFA-536B-8CE2E7B76AC9}"/>
          </ac:picMkLst>
        </pc:picChg>
        <pc:picChg chg="add del mod">
          <ac:chgData name="Sowndarya" userId="b5d3d34a-c3dd-4f29-8f7c-1fb43d951dc6" providerId="ADAL" clId="{7E347301-E1FB-413B-9807-AC525208B804}" dt="2024-10-29T05:22:04.261" v="68" actId="478"/>
          <ac:picMkLst>
            <pc:docMk/>
            <pc:sldMk cId="1087490420" sldId="525"/>
            <ac:picMk id="7" creationId="{29951CE5-0E0A-229E-6A53-A28EFECACAB9}"/>
          </ac:picMkLst>
        </pc:picChg>
        <pc:picChg chg="add mod">
          <ac:chgData name="Sowndarya" userId="b5d3d34a-c3dd-4f29-8f7c-1fb43d951dc6" providerId="ADAL" clId="{7E347301-E1FB-413B-9807-AC525208B804}" dt="2024-10-29T05:27:28.082" v="118" actId="1076"/>
          <ac:picMkLst>
            <pc:docMk/>
            <pc:sldMk cId="1087490420" sldId="525"/>
            <ac:picMk id="9" creationId="{2EB24086-C302-BE30-AE98-C5B992975819}"/>
          </ac:picMkLst>
        </pc:picChg>
        <pc:picChg chg="add mod">
          <ac:chgData name="Sowndarya" userId="b5d3d34a-c3dd-4f29-8f7c-1fb43d951dc6" providerId="ADAL" clId="{7E347301-E1FB-413B-9807-AC525208B804}" dt="2024-10-29T08:03:50.502" v="183" actId="1076"/>
          <ac:picMkLst>
            <pc:docMk/>
            <pc:sldMk cId="1087490420" sldId="525"/>
            <ac:picMk id="11" creationId="{5A5E01CE-A271-DE6B-E3DA-CC5D4E519191}"/>
          </ac:picMkLst>
        </pc:picChg>
        <pc:picChg chg="add mod">
          <ac:chgData name="Sowndarya" userId="b5d3d34a-c3dd-4f29-8f7c-1fb43d951dc6" providerId="ADAL" clId="{7E347301-E1FB-413B-9807-AC525208B804}" dt="2024-10-29T05:34:01.666" v="177" actId="1076"/>
          <ac:picMkLst>
            <pc:docMk/>
            <pc:sldMk cId="1087490420" sldId="525"/>
            <ac:picMk id="13" creationId="{2047E01F-2DCE-1BEA-AE6A-12424CFD68DE}"/>
          </ac:picMkLst>
        </pc:picChg>
      </pc:sldChg>
      <pc:sldChg chg="addSp delSp modSp mod ord">
        <pc:chgData name="Sowndarya" userId="b5d3d34a-c3dd-4f29-8f7c-1fb43d951dc6" providerId="ADAL" clId="{7E347301-E1FB-413B-9807-AC525208B804}" dt="2024-10-29T08:04:04.260" v="187"/>
        <pc:sldMkLst>
          <pc:docMk/>
          <pc:sldMk cId="3415498452" sldId="527"/>
        </pc:sldMkLst>
        <pc:spChg chg="mod">
          <ac:chgData name="Sowndarya" userId="b5d3d34a-c3dd-4f29-8f7c-1fb43d951dc6" providerId="ADAL" clId="{7E347301-E1FB-413B-9807-AC525208B804}" dt="2024-10-29T05:34:25.911" v="182" actId="20577"/>
          <ac:spMkLst>
            <pc:docMk/>
            <pc:sldMk cId="3415498452" sldId="527"/>
            <ac:spMk id="2" creationId="{D973B273-EAF2-AD47-6D2E-E8A5DB30A30B}"/>
          </ac:spMkLst>
        </pc:spChg>
        <pc:picChg chg="add mod">
          <ac:chgData name="Sowndarya" userId="b5d3d34a-c3dd-4f29-8f7c-1fb43d951dc6" providerId="ADAL" clId="{7E347301-E1FB-413B-9807-AC525208B804}" dt="2024-10-29T05:32:33.898" v="175" actId="1076"/>
          <ac:picMkLst>
            <pc:docMk/>
            <pc:sldMk cId="3415498452" sldId="527"/>
            <ac:picMk id="4" creationId="{4919B2A1-3815-658C-EF76-2328C5C13170}"/>
          </ac:picMkLst>
        </pc:picChg>
        <pc:picChg chg="del">
          <ac:chgData name="Sowndarya" userId="b5d3d34a-c3dd-4f29-8f7c-1fb43d951dc6" providerId="ADAL" clId="{7E347301-E1FB-413B-9807-AC525208B804}" dt="2024-10-29T05:19:39.604" v="50" actId="478"/>
          <ac:picMkLst>
            <pc:docMk/>
            <pc:sldMk cId="3415498452" sldId="527"/>
            <ac:picMk id="5" creationId="{7A657160-9868-14C6-A8D3-097E013D0C60}"/>
          </ac:picMkLst>
        </pc:picChg>
        <pc:picChg chg="del">
          <ac:chgData name="Sowndarya" userId="b5d3d34a-c3dd-4f29-8f7c-1fb43d951dc6" providerId="ADAL" clId="{7E347301-E1FB-413B-9807-AC525208B804}" dt="2024-10-29T05:19:40.235" v="51" actId="478"/>
          <ac:picMkLst>
            <pc:docMk/>
            <pc:sldMk cId="3415498452" sldId="527"/>
            <ac:picMk id="7" creationId="{49E2CE3E-DC36-3F0E-6264-3707C0A57CFD}"/>
          </ac:picMkLst>
        </pc:picChg>
        <pc:picChg chg="del">
          <ac:chgData name="Sowndarya" userId="b5d3d34a-c3dd-4f29-8f7c-1fb43d951dc6" providerId="ADAL" clId="{7E347301-E1FB-413B-9807-AC525208B804}" dt="2024-10-29T05:19:39.069" v="49" actId="478"/>
          <ac:picMkLst>
            <pc:docMk/>
            <pc:sldMk cId="3415498452" sldId="527"/>
            <ac:picMk id="8" creationId="{EF6C2495-77F8-21E9-45E6-0DE96E425A14}"/>
          </ac:picMkLst>
        </pc:picChg>
        <pc:picChg chg="del">
          <ac:chgData name="Sowndarya" userId="b5d3d34a-c3dd-4f29-8f7c-1fb43d951dc6" providerId="ADAL" clId="{7E347301-E1FB-413B-9807-AC525208B804}" dt="2024-10-29T05:19:40.843" v="52" actId="478"/>
          <ac:picMkLst>
            <pc:docMk/>
            <pc:sldMk cId="3415498452" sldId="527"/>
            <ac:picMk id="9" creationId="{8FCC1F89-A6EC-21E4-C067-07D05AE92368}"/>
          </ac:picMkLst>
        </pc:picChg>
        <pc:picChg chg="add mod">
          <ac:chgData name="Sowndarya" userId="b5d3d34a-c3dd-4f29-8f7c-1fb43d951dc6" providerId="ADAL" clId="{7E347301-E1FB-413B-9807-AC525208B804}" dt="2024-10-29T05:32:31.803" v="174" actId="1076"/>
          <ac:picMkLst>
            <pc:docMk/>
            <pc:sldMk cId="3415498452" sldId="527"/>
            <ac:picMk id="10" creationId="{777009ED-475F-5879-2766-9462425FB681}"/>
          </ac:picMkLst>
        </pc:picChg>
        <pc:picChg chg="add mod">
          <ac:chgData name="Sowndarya" userId="b5d3d34a-c3dd-4f29-8f7c-1fb43d951dc6" providerId="ADAL" clId="{7E347301-E1FB-413B-9807-AC525208B804}" dt="2024-10-29T05:32:11.674" v="168" actId="1076"/>
          <ac:picMkLst>
            <pc:docMk/>
            <pc:sldMk cId="3415498452" sldId="527"/>
            <ac:picMk id="13" creationId="{8F40BAA3-0F21-134D-3BF1-36E930A4EE25}"/>
          </ac:picMkLst>
        </pc:picChg>
        <pc:picChg chg="add mod">
          <ac:chgData name="Sowndarya" userId="b5d3d34a-c3dd-4f29-8f7c-1fb43d951dc6" providerId="ADAL" clId="{7E347301-E1FB-413B-9807-AC525208B804}" dt="2024-10-29T05:32:35.665" v="176" actId="1076"/>
          <ac:picMkLst>
            <pc:docMk/>
            <pc:sldMk cId="3415498452" sldId="527"/>
            <ac:picMk id="3074" creationId="{EDBA5549-4664-D574-7B47-1045656BDA4B}"/>
          </ac:picMkLst>
        </pc:picChg>
      </pc:sldChg>
      <pc:sldChg chg="addSp delSp modSp mod">
        <pc:chgData name="Sowndarya" userId="b5d3d34a-c3dd-4f29-8f7c-1fb43d951dc6" providerId="ADAL" clId="{7E347301-E1FB-413B-9807-AC525208B804}" dt="2024-10-29T08:04:13.863" v="191" actId="1076"/>
        <pc:sldMkLst>
          <pc:docMk/>
          <pc:sldMk cId="1145371460" sldId="667"/>
        </pc:sldMkLst>
        <pc:picChg chg="add del mod">
          <ac:chgData name="Sowndarya" userId="b5d3d34a-c3dd-4f29-8f7c-1fb43d951dc6" providerId="ADAL" clId="{7E347301-E1FB-413B-9807-AC525208B804}" dt="2024-10-29T05:21:59.209" v="67" actId="478"/>
          <ac:picMkLst>
            <pc:docMk/>
            <pc:sldMk cId="1145371460" sldId="667"/>
            <ac:picMk id="4" creationId="{F697E327-020C-F24B-E66D-B9CBCECD0403}"/>
          </ac:picMkLst>
        </pc:picChg>
        <pc:picChg chg="del">
          <ac:chgData name="Sowndarya" userId="b5d3d34a-c3dd-4f29-8f7c-1fb43d951dc6" providerId="ADAL" clId="{7E347301-E1FB-413B-9807-AC525208B804}" dt="2024-10-29T05:20:29.844" v="57" actId="478"/>
          <ac:picMkLst>
            <pc:docMk/>
            <pc:sldMk cId="1145371460" sldId="667"/>
            <ac:picMk id="5" creationId="{B7AECF36-09CF-9E48-7EB4-495DB8E83AB2}"/>
          </ac:picMkLst>
        </pc:picChg>
        <pc:picChg chg="add mod">
          <ac:chgData name="Sowndarya" userId="b5d3d34a-c3dd-4f29-8f7c-1fb43d951dc6" providerId="ADAL" clId="{7E347301-E1FB-413B-9807-AC525208B804}" dt="2024-10-29T05:24:33.942" v="101" actId="14100"/>
          <ac:picMkLst>
            <pc:docMk/>
            <pc:sldMk cId="1145371460" sldId="667"/>
            <ac:picMk id="7" creationId="{64DBFDB1-BD3F-9A46-B7E5-53579D93B8DF}"/>
          </ac:picMkLst>
        </pc:picChg>
        <pc:picChg chg="del">
          <ac:chgData name="Sowndarya" userId="b5d3d34a-c3dd-4f29-8f7c-1fb43d951dc6" providerId="ADAL" clId="{7E347301-E1FB-413B-9807-AC525208B804}" dt="2024-10-29T05:20:32.373" v="58" actId="478"/>
          <ac:picMkLst>
            <pc:docMk/>
            <pc:sldMk cId="1145371460" sldId="667"/>
            <ac:picMk id="9" creationId="{045C331B-915F-DCC1-1C4B-DFE009571A85}"/>
          </ac:picMkLst>
        </pc:picChg>
        <pc:picChg chg="add mod">
          <ac:chgData name="Sowndarya" userId="b5d3d34a-c3dd-4f29-8f7c-1fb43d951dc6" providerId="ADAL" clId="{7E347301-E1FB-413B-9807-AC525208B804}" dt="2024-10-29T08:04:11.759" v="190" actId="1076"/>
          <ac:picMkLst>
            <pc:docMk/>
            <pc:sldMk cId="1145371460" sldId="667"/>
            <ac:picMk id="10" creationId="{58CDCB8D-6518-19A8-8118-EDD811940D96}"/>
          </ac:picMkLst>
        </pc:picChg>
        <pc:picChg chg="del">
          <ac:chgData name="Sowndarya" userId="b5d3d34a-c3dd-4f29-8f7c-1fb43d951dc6" providerId="ADAL" clId="{7E347301-E1FB-413B-9807-AC525208B804}" dt="2024-10-29T05:20:33.182" v="59" actId="478"/>
          <ac:picMkLst>
            <pc:docMk/>
            <pc:sldMk cId="1145371460" sldId="667"/>
            <ac:picMk id="12" creationId="{C858F78C-A589-2D34-9C1D-2043F74843DA}"/>
          </ac:picMkLst>
        </pc:picChg>
        <pc:picChg chg="add mod">
          <ac:chgData name="Sowndarya" userId="b5d3d34a-c3dd-4f29-8f7c-1fb43d951dc6" providerId="ADAL" clId="{7E347301-E1FB-413B-9807-AC525208B804}" dt="2024-10-29T08:04:13.863" v="191" actId="1076"/>
          <ac:picMkLst>
            <pc:docMk/>
            <pc:sldMk cId="1145371460" sldId="667"/>
            <ac:picMk id="13" creationId="{39965A9E-DD0B-8B9D-3140-24D5099A38B9}"/>
          </ac:picMkLst>
        </pc:picChg>
        <pc:picChg chg="add del mod">
          <ac:chgData name="Sowndarya" userId="b5d3d34a-c3dd-4f29-8f7c-1fb43d951dc6" providerId="ADAL" clId="{7E347301-E1FB-413B-9807-AC525208B804}" dt="2024-10-29T05:23:06.698" v="85" actId="478"/>
          <ac:picMkLst>
            <pc:docMk/>
            <pc:sldMk cId="1145371460" sldId="667"/>
            <ac:picMk id="5122" creationId="{9BAA5590-B27A-A5BA-AC87-3459FC2037DC}"/>
          </ac:picMkLst>
        </pc:picChg>
      </pc:sldChg>
      <pc:sldChg chg="addSp delSp modSp mod">
        <pc:chgData name="Sowndarya" userId="b5d3d34a-c3dd-4f29-8f7c-1fb43d951dc6" providerId="ADAL" clId="{7E347301-E1FB-413B-9807-AC525208B804}" dt="2024-10-29T04:01:09.234" v="25"/>
        <pc:sldMkLst>
          <pc:docMk/>
          <pc:sldMk cId="3002806192" sldId="838840881"/>
        </pc:sldMkLst>
        <pc:graphicFrameChg chg="add del mod modGraphic">
          <ac:chgData name="Sowndarya" userId="b5d3d34a-c3dd-4f29-8f7c-1fb43d951dc6" providerId="ADAL" clId="{7E347301-E1FB-413B-9807-AC525208B804}" dt="2024-10-29T04:01:08.082" v="24" actId="21"/>
          <ac:graphicFrameMkLst>
            <pc:docMk/>
            <pc:sldMk cId="3002806192" sldId="838840881"/>
            <ac:graphicFrameMk id="6" creationId="{0B5E6131-5BB4-F053-65EC-5B93A4F77A83}"/>
          </ac:graphicFrameMkLst>
        </pc:graphicFrameChg>
        <pc:graphicFrameChg chg="del modGraphic">
          <ac:chgData name="Sowndarya" userId="b5d3d34a-c3dd-4f29-8f7c-1fb43d951dc6" providerId="ADAL" clId="{7E347301-E1FB-413B-9807-AC525208B804}" dt="2024-10-29T03:58:55.343" v="1" actId="478"/>
          <ac:graphicFrameMkLst>
            <pc:docMk/>
            <pc:sldMk cId="3002806192" sldId="838840881"/>
            <ac:graphicFrameMk id="7" creationId="{B7377800-5085-1B56-D397-54009B4EC2B4}"/>
          </ac:graphicFrameMkLst>
        </pc:graphicFrameChg>
        <pc:graphicFrameChg chg="add mod">
          <ac:chgData name="Sowndarya" userId="b5d3d34a-c3dd-4f29-8f7c-1fb43d951dc6" providerId="ADAL" clId="{7E347301-E1FB-413B-9807-AC525208B804}" dt="2024-10-29T04:01:09.234" v="25"/>
          <ac:graphicFrameMkLst>
            <pc:docMk/>
            <pc:sldMk cId="3002806192" sldId="838840881"/>
            <ac:graphicFrameMk id="8" creationId="{0B5E6131-5BB4-F053-65EC-5B93A4F77A83}"/>
          </ac:graphicFrameMkLst>
        </pc:graphicFrameChg>
        <pc:picChg chg="del">
          <ac:chgData name="Sowndarya" userId="b5d3d34a-c3dd-4f29-8f7c-1fb43d951dc6" providerId="ADAL" clId="{7E347301-E1FB-413B-9807-AC525208B804}" dt="2024-10-29T04:00:14.466" v="12" actId="478"/>
          <ac:picMkLst>
            <pc:docMk/>
            <pc:sldMk cId="3002806192" sldId="838840881"/>
            <ac:picMk id="4" creationId="{0E863E79-C8FF-BDD4-069D-55103E0F3A88}"/>
          </ac:picMkLst>
        </pc:picChg>
        <pc:picChg chg="add mod">
          <ac:chgData name="Sowndarya" userId="b5d3d34a-c3dd-4f29-8f7c-1fb43d951dc6" providerId="ADAL" clId="{7E347301-E1FB-413B-9807-AC525208B804}" dt="2024-10-29T04:01:00.710" v="23" actId="1076"/>
          <ac:picMkLst>
            <pc:docMk/>
            <pc:sldMk cId="3002806192" sldId="838840881"/>
            <ac:picMk id="1026" creationId="{5B55AC7F-6550-C87D-6480-6418A595FA14}"/>
          </ac:picMkLst>
        </pc:picChg>
      </pc:sldChg>
      <pc:sldChg chg="addSp delSp modSp mod">
        <pc:chgData name="Sowndarya" userId="b5d3d34a-c3dd-4f29-8f7c-1fb43d951dc6" providerId="ADAL" clId="{7E347301-E1FB-413B-9807-AC525208B804}" dt="2024-10-29T04:25:34.832" v="39" actId="14100"/>
        <pc:sldMkLst>
          <pc:docMk/>
          <pc:sldMk cId="1681494778" sldId="838840886"/>
        </pc:sldMkLst>
        <pc:picChg chg="del">
          <ac:chgData name="Sowndarya" userId="b5d3d34a-c3dd-4f29-8f7c-1fb43d951dc6" providerId="ADAL" clId="{7E347301-E1FB-413B-9807-AC525208B804}" dt="2024-10-29T04:02:20.832" v="26" actId="478"/>
          <ac:picMkLst>
            <pc:docMk/>
            <pc:sldMk cId="1681494778" sldId="838840886"/>
            <ac:picMk id="4" creationId="{D87CC42F-C39E-0601-5649-92891692DFCC}"/>
          </ac:picMkLst>
        </pc:picChg>
        <pc:picChg chg="del">
          <ac:chgData name="Sowndarya" userId="b5d3d34a-c3dd-4f29-8f7c-1fb43d951dc6" providerId="ADAL" clId="{7E347301-E1FB-413B-9807-AC525208B804}" dt="2024-10-29T04:21:22.267" v="33" actId="478"/>
          <ac:picMkLst>
            <pc:docMk/>
            <pc:sldMk cId="1681494778" sldId="838840886"/>
            <ac:picMk id="6" creationId="{2BE67524-2388-0F66-6255-8CCB38047DA1}"/>
          </ac:picMkLst>
        </pc:picChg>
        <pc:picChg chg="add mod">
          <ac:chgData name="Sowndarya" userId="b5d3d34a-c3dd-4f29-8f7c-1fb43d951dc6" providerId="ADAL" clId="{7E347301-E1FB-413B-9807-AC525208B804}" dt="2024-10-29T04:02:29.248" v="32" actId="1076"/>
          <ac:picMkLst>
            <pc:docMk/>
            <pc:sldMk cId="1681494778" sldId="838840886"/>
            <ac:picMk id="7" creationId="{63C70D66-7108-BB3D-0741-91C98475DF6E}"/>
          </ac:picMkLst>
        </pc:picChg>
        <pc:picChg chg="del">
          <ac:chgData name="Sowndarya" userId="b5d3d34a-c3dd-4f29-8f7c-1fb43d951dc6" providerId="ADAL" clId="{7E347301-E1FB-413B-9807-AC525208B804}" dt="2024-10-29T04:25:28.164" v="36" actId="478"/>
          <ac:picMkLst>
            <pc:docMk/>
            <pc:sldMk cId="1681494778" sldId="838840886"/>
            <ac:picMk id="9" creationId="{44A89E31-E795-C809-13BC-47BB15850F13}"/>
          </ac:picMkLst>
        </pc:picChg>
        <pc:picChg chg="add mod">
          <ac:chgData name="Sowndarya" userId="b5d3d34a-c3dd-4f29-8f7c-1fb43d951dc6" providerId="ADAL" clId="{7E347301-E1FB-413B-9807-AC525208B804}" dt="2024-10-29T04:21:24.354" v="35" actId="1076"/>
          <ac:picMkLst>
            <pc:docMk/>
            <pc:sldMk cId="1681494778" sldId="838840886"/>
            <ac:picMk id="11" creationId="{8D6291AF-18FE-7A79-C12F-BB803C96C75A}"/>
          </ac:picMkLst>
        </pc:picChg>
        <pc:picChg chg="add mod">
          <ac:chgData name="Sowndarya" userId="b5d3d34a-c3dd-4f29-8f7c-1fb43d951dc6" providerId="ADAL" clId="{7E347301-E1FB-413B-9807-AC525208B804}" dt="2024-10-29T04:25:34.832" v="39" actId="14100"/>
          <ac:picMkLst>
            <pc:docMk/>
            <pc:sldMk cId="1681494778" sldId="838840886"/>
            <ac:picMk id="13" creationId="{A173D956-BD20-F3AF-BE92-4CB0905CA23F}"/>
          </ac:picMkLst>
        </pc:picChg>
      </pc:sldChg>
      <pc:sldChg chg="addSp delSp mod">
        <pc:chgData name="Sowndarya" userId="b5d3d34a-c3dd-4f29-8f7c-1fb43d951dc6" providerId="ADAL" clId="{7E347301-E1FB-413B-9807-AC525208B804}" dt="2024-10-29T04:26:22.787" v="41" actId="22"/>
        <pc:sldMkLst>
          <pc:docMk/>
          <pc:sldMk cId="1892635000" sldId="838840887"/>
        </pc:sldMkLst>
        <pc:picChg chg="del">
          <ac:chgData name="Sowndarya" userId="b5d3d34a-c3dd-4f29-8f7c-1fb43d951dc6" providerId="ADAL" clId="{7E347301-E1FB-413B-9807-AC525208B804}" dt="2024-10-29T04:26:22.366" v="40" actId="478"/>
          <ac:picMkLst>
            <pc:docMk/>
            <pc:sldMk cId="1892635000" sldId="838840887"/>
            <ac:picMk id="5" creationId="{2F2C631F-21F3-E96F-053C-82A83C937222}"/>
          </ac:picMkLst>
        </pc:picChg>
        <pc:picChg chg="add">
          <ac:chgData name="Sowndarya" userId="b5d3d34a-c3dd-4f29-8f7c-1fb43d951dc6" providerId="ADAL" clId="{7E347301-E1FB-413B-9807-AC525208B804}" dt="2024-10-29T04:26:22.787" v="41" actId="22"/>
          <ac:picMkLst>
            <pc:docMk/>
            <pc:sldMk cId="1892635000" sldId="838840887"/>
            <ac:picMk id="6" creationId="{C3E1C28D-35F4-53C4-09DB-8C57F5028C6C}"/>
          </ac:picMkLst>
        </pc:picChg>
      </pc:sldChg>
      <pc:sldChg chg="addSp delSp modSp mod ord">
        <pc:chgData name="Sowndarya" userId="b5d3d34a-c3dd-4f29-8f7c-1fb43d951dc6" providerId="ADAL" clId="{7E347301-E1FB-413B-9807-AC525208B804}" dt="2024-10-29T08:04:07.013" v="189"/>
        <pc:sldMkLst>
          <pc:docMk/>
          <pc:sldMk cId="950072787" sldId="838840890"/>
        </pc:sldMkLst>
        <pc:picChg chg="add mod">
          <ac:chgData name="Sowndarya" userId="b5d3d34a-c3dd-4f29-8f7c-1fb43d951dc6" providerId="ADAL" clId="{7E347301-E1FB-413B-9807-AC525208B804}" dt="2024-10-29T05:30:55.914" v="147" actId="1076"/>
          <ac:picMkLst>
            <pc:docMk/>
            <pc:sldMk cId="950072787" sldId="838840890"/>
            <ac:picMk id="3" creationId="{EAECD10B-E4B4-B3AA-1801-FE94ECCCF9B8}"/>
          </ac:picMkLst>
        </pc:picChg>
        <pc:picChg chg="mod">
          <ac:chgData name="Sowndarya" userId="b5d3d34a-c3dd-4f29-8f7c-1fb43d951dc6" providerId="ADAL" clId="{7E347301-E1FB-413B-9807-AC525208B804}" dt="2024-10-29T05:30:43.170" v="140" actId="1076"/>
          <ac:picMkLst>
            <pc:docMk/>
            <pc:sldMk cId="950072787" sldId="838840890"/>
            <ac:picMk id="5" creationId="{1E53A6F7-9BD8-F594-DF31-FE97360FD6F9}"/>
          </ac:picMkLst>
        </pc:picChg>
        <pc:picChg chg="add mod">
          <ac:chgData name="Sowndarya" userId="b5d3d34a-c3dd-4f29-8f7c-1fb43d951dc6" providerId="ADAL" clId="{7E347301-E1FB-413B-9807-AC525208B804}" dt="2024-10-29T05:29:35.298" v="130" actId="1076"/>
          <ac:picMkLst>
            <pc:docMk/>
            <pc:sldMk cId="950072787" sldId="838840890"/>
            <ac:picMk id="7" creationId="{E9B50E30-0535-1C78-EE92-E73C7544676D}"/>
          </ac:picMkLst>
        </pc:picChg>
        <pc:picChg chg="add mod">
          <ac:chgData name="Sowndarya" userId="b5d3d34a-c3dd-4f29-8f7c-1fb43d951dc6" providerId="ADAL" clId="{7E347301-E1FB-413B-9807-AC525208B804}" dt="2024-10-29T05:30:50.922" v="145" actId="1076"/>
          <ac:picMkLst>
            <pc:docMk/>
            <pc:sldMk cId="950072787" sldId="838840890"/>
            <ac:picMk id="9" creationId="{881E52F8-16CC-7644-3396-A7A7E513C6A4}"/>
          </ac:picMkLst>
        </pc:picChg>
        <pc:picChg chg="del">
          <ac:chgData name="Sowndarya" userId="b5d3d34a-c3dd-4f29-8f7c-1fb43d951dc6" providerId="ADAL" clId="{7E347301-E1FB-413B-9807-AC525208B804}" dt="2024-10-29T05:22:26.012" v="72" actId="478"/>
          <ac:picMkLst>
            <pc:docMk/>
            <pc:sldMk cId="950072787" sldId="838840890"/>
            <ac:picMk id="10" creationId="{12258B2A-64CD-3401-90C1-BFE6EDF0249B}"/>
          </ac:picMkLst>
        </pc:picChg>
        <pc:picChg chg="del">
          <ac:chgData name="Sowndarya" userId="b5d3d34a-c3dd-4f29-8f7c-1fb43d951dc6" providerId="ADAL" clId="{7E347301-E1FB-413B-9807-AC525208B804}" dt="2024-10-29T05:22:27.183" v="74" actId="478"/>
          <ac:picMkLst>
            <pc:docMk/>
            <pc:sldMk cId="950072787" sldId="838840890"/>
            <ac:picMk id="11" creationId="{CE436845-05FB-4D17-05A0-983E4896D607}"/>
          </ac:picMkLst>
        </pc:picChg>
        <pc:picChg chg="del">
          <ac:chgData name="Sowndarya" userId="b5d3d34a-c3dd-4f29-8f7c-1fb43d951dc6" providerId="ADAL" clId="{7E347301-E1FB-413B-9807-AC525208B804}" dt="2024-10-29T05:20:23.320" v="56" actId="478"/>
          <ac:picMkLst>
            <pc:docMk/>
            <pc:sldMk cId="950072787" sldId="838840890"/>
            <ac:picMk id="13" creationId="{C601299E-2441-8380-7897-72C9666B706B}"/>
          </ac:picMkLst>
        </pc:picChg>
        <pc:picChg chg="del">
          <ac:chgData name="Sowndarya" userId="b5d3d34a-c3dd-4f29-8f7c-1fb43d951dc6" providerId="ADAL" clId="{7E347301-E1FB-413B-9807-AC525208B804}" dt="2024-10-29T05:22:26.608" v="73" actId="478"/>
          <ac:picMkLst>
            <pc:docMk/>
            <pc:sldMk cId="950072787" sldId="838840890"/>
            <ac:picMk id="15" creationId="{546C9FC3-4932-9D6B-0487-60A3107D4029}"/>
          </ac:picMkLst>
        </pc:picChg>
        <pc:picChg chg="add mod">
          <ac:chgData name="Sowndarya" userId="b5d3d34a-c3dd-4f29-8f7c-1fb43d951dc6" providerId="ADAL" clId="{7E347301-E1FB-413B-9807-AC525208B804}" dt="2024-10-29T05:22:28.682" v="75" actId="1076"/>
          <ac:picMkLst>
            <pc:docMk/>
            <pc:sldMk cId="950072787" sldId="838840890"/>
            <ac:picMk id="2050" creationId="{F94DEA8B-455D-1E53-2CDD-CD63CA947E49}"/>
          </ac:picMkLst>
        </pc:picChg>
      </pc:sldChg>
    </pc:docChg>
  </pc:docChgLst>
  <pc:docChgLst>
    <pc:chgData name="Sowndarya" userId="S::sshanmugam@tonikbank.com::b5d3d34a-c3dd-4f29-8f7c-1fb43d951dc6" providerId="AD" clId="Web-{65AC0110-7B89-1797-4412-49E76386B531}"/>
    <pc:docChg chg="modSld">
      <pc:chgData name="Sowndarya" userId="S::sshanmugam@tonikbank.com::b5d3d34a-c3dd-4f29-8f7c-1fb43d951dc6" providerId="AD" clId="Web-{65AC0110-7B89-1797-4412-49E76386B531}" dt="2024-09-25T08:06:01.207" v="21" actId="20577"/>
      <pc:docMkLst>
        <pc:docMk/>
      </pc:docMkLst>
      <pc:sldChg chg="modSp">
        <pc:chgData name="Sowndarya" userId="S::sshanmugam@tonikbank.com::b5d3d34a-c3dd-4f29-8f7c-1fb43d951dc6" providerId="AD" clId="Web-{65AC0110-7B89-1797-4412-49E76386B531}" dt="2024-09-25T08:05:57.113" v="19" actId="20577"/>
        <pc:sldMkLst>
          <pc:docMk/>
          <pc:sldMk cId="3223299244" sldId="523"/>
        </pc:sldMkLst>
        <pc:spChg chg="mod">
          <ac:chgData name="Sowndarya" userId="S::sshanmugam@tonikbank.com::b5d3d34a-c3dd-4f29-8f7c-1fb43d951dc6" providerId="AD" clId="Web-{65AC0110-7B89-1797-4412-49E76386B531}" dt="2024-09-25T08:05:57.113" v="19" actId="20577"/>
          <ac:spMkLst>
            <pc:docMk/>
            <pc:sldMk cId="3223299244" sldId="523"/>
            <ac:spMk id="2" creationId="{D973B273-EAF2-AD47-6D2E-E8A5DB30A30B}"/>
          </ac:spMkLst>
        </pc:spChg>
      </pc:sldChg>
      <pc:sldChg chg="modSp">
        <pc:chgData name="Sowndarya" userId="S::sshanmugam@tonikbank.com::b5d3d34a-c3dd-4f29-8f7c-1fb43d951dc6" providerId="AD" clId="Web-{65AC0110-7B89-1797-4412-49E76386B531}" dt="2024-09-25T08:05:46.925" v="15" actId="20577"/>
        <pc:sldMkLst>
          <pc:docMk/>
          <pc:sldMk cId="1087490420" sldId="525"/>
        </pc:sldMkLst>
        <pc:spChg chg="mod">
          <ac:chgData name="Sowndarya" userId="S::sshanmugam@tonikbank.com::b5d3d34a-c3dd-4f29-8f7c-1fb43d951dc6" providerId="AD" clId="Web-{65AC0110-7B89-1797-4412-49E76386B531}" dt="2024-09-25T08:05:46.925" v="15" actId="20577"/>
          <ac:spMkLst>
            <pc:docMk/>
            <pc:sldMk cId="1087490420" sldId="525"/>
            <ac:spMk id="2" creationId="{D973B273-EAF2-AD47-6D2E-E8A5DB30A30B}"/>
          </ac:spMkLst>
        </pc:spChg>
      </pc:sldChg>
      <pc:sldChg chg="modSp">
        <pc:chgData name="Sowndarya" userId="S::sshanmugam@tonikbank.com::b5d3d34a-c3dd-4f29-8f7c-1fb43d951dc6" providerId="AD" clId="Web-{65AC0110-7B89-1797-4412-49E76386B531}" dt="2024-09-25T08:05:53.613" v="18" actId="20577"/>
        <pc:sldMkLst>
          <pc:docMk/>
          <pc:sldMk cId="3415498452" sldId="527"/>
        </pc:sldMkLst>
        <pc:spChg chg="mod">
          <ac:chgData name="Sowndarya" userId="S::sshanmugam@tonikbank.com::b5d3d34a-c3dd-4f29-8f7c-1fb43d951dc6" providerId="AD" clId="Web-{65AC0110-7B89-1797-4412-49E76386B531}" dt="2024-09-25T08:05:53.613" v="18" actId="20577"/>
          <ac:spMkLst>
            <pc:docMk/>
            <pc:sldMk cId="3415498452" sldId="527"/>
            <ac:spMk id="2" creationId="{D973B273-EAF2-AD47-6D2E-E8A5DB30A30B}"/>
          </ac:spMkLst>
        </pc:spChg>
      </pc:sldChg>
      <pc:sldChg chg="modSp">
        <pc:chgData name="Sowndarya" userId="S::sshanmugam@tonikbank.com::b5d3d34a-c3dd-4f29-8f7c-1fb43d951dc6" providerId="AD" clId="Web-{65AC0110-7B89-1797-4412-49E76386B531}" dt="2024-09-25T08:05:51.144" v="17" actId="20577"/>
        <pc:sldMkLst>
          <pc:docMk/>
          <pc:sldMk cId="1145371460" sldId="667"/>
        </pc:sldMkLst>
        <pc:spChg chg="mod">
          <ac:chgData name="Sowndarya" userId="S::sshanmugam@tonikbank.com::b5d3d34a-c3dd-4f29-8f7c-1fb43d951dc6" providerId="AD" clId="Web-{65AC0110-7B89-1797-4412-49E76386B531}" dt="2024-09-25T08:05:51.144" v="17" actId="20577"/>
          <ac:spMkLst>
            <pc:docMk/>
            <pc:sldMk cId="1145371460" sldId="667"/>
            <ac:spMk id="2" creationId="{D973B273-EAF2-AD47-6D2E-E8A5DB30A30B}"/>
          </ac:spMkLst>
        </pc:spChg>
      </pc:sldChg>
      <pc:sldChg chg="modSp">
        <pc:chgData name="Sowndarya" userId="S::sshanmugam@tonikbank.com::b5d3d34a-c3dd-4f29-8f7c-1fb43d951dc6" providerId="AD" clId="Web-{65AC0110-7B89-1797-4412-49E76386B531}" dt="2024-09-25T08:06:01.207" v="21" actId="20577"/>
        <pc:sldMkLst>
          <pc:docMk/>
          <pc:sldMk cId="950072787" sldId="838840890"/>
        </pc:sldMkLst>
        <pc:spChg chg="mod">
          <ac:chgData name="Sowndarya" userId="S::sshanmugam@tonikbank.com::b5d3d34a-c3dd-4f29-8f7c-1fb43d951dc6" providerId="AD" clId="Web-{65AC0110-7B89-1797-4412-49E76386B531}" dt="2024-09-25T08:06:01.207" v="21" actId="20577"/>
          <ac:spMkLst>
            <pc:docMk/>
            <pc:sldMk cId="950072787" sldId="838840890"/>
            <ac:spMk id="4" creationId="{D973B273-EAF2-AD47-6D2E-E8A5DB30A30B}"/>
          </ac:spMkLst>
        </pc:spChg>
      </pc:sldChg>
    </pc:docChg>
  </pc:docChgLst>
  <pc:docChgLst>
    <pc:chgData name="Sowndarya" userId="b5d3d34a-c3dd-4f29-8f7c-1fb43d951dc6" providerId="ADAL" clId="{B2270A18-4C50-4E1E-8F15-986067EB76A4}"/>
    <pc:docChg chg="undo custSel addSld delSld modSld sldOrd">
      <pc:chgData name="Sowndarya" userId="b5d3d34a-c3dd-4f29-8f7c-1fb43d951dc6" providerId="ADAL" clId="{B2270A18-4C50-4E1E-8F15-986067EB76A4}" dt="2024-10-04T09:44:58.317" v="1140"/>
      <pc:docMkLst>
        <pc:docMk/>
      </pc:docMkLst>
      <pc:sldChg chg="addSp delSp modSp mod ord">
        <pc:chgData name="Sowndarya" userId="b5d3d34a-c3dd-4f29-8f7c-1fb43d951dc6" providerId="ADAL" clId="{B2270A18-4C50-4E1E-8F15-986067EB76A4}" dt="2024-10-04T09:44:43.653" v="1136"/>
        <pc:sldMkLst>
          <pc:docMk/>
          <pc:sldMk cId="3223299244" sldId="523"/>
        </pc:sldMkLst>
        <pc:spChg chg="mod">
          <ac:chgData name="Sowndarya" userId="b5d3d34a-c3dd-4f29-8f7c-1fb43d951dc6" providerId="ADAL" clId="{B2270A18-4C50-4E1E-8F15-986067EB76A4}" dt="2024-10-04T09:38:04.763" v="1072" actId="6549"/>
          <ac:spMkLst>
            <pc:docMk/>
            <pc:sldMk cId="3223299244" sldId="523"/>
            <ac:spMk id="2" creationId="{D973B273-EAF2-AD47-6D2E-E8A5DB30A30B}"/>
          </ac:spMkLst>
        </pc:spChg>
        <pc:picChg chg="del">
          <ac:chgData name="Sowndarya" userId="b5d3d34a-c3dd-4f29-8f7c-1fb43d951dc6" providerId="ADAL" clId="{B2270A18-4C50-4E1E-8F15-986067EB76A4}" dt="2024-10-04T09:01:18.309" v="135" actId="478"/>
          <ac:picMkLst>
            <pc:docMk/>
            <pc:sldMk cId="3223299244" sldId="523"/>
            <ac:picMk id="3" creationId="{5690441D-A91D-A1B4-F828-C5638438758A}"/>
          </ac:picMkLst>
        </pc:picChg>
        <pc:picChg chg="del">
          <ac:chgData name="Sowndarya" userId="b5d3d34a-c3dd-4f29-8f7c-1fb43d951dc6" providerId="ADAL" clId="{B2270A18-4C50-4E1E-8F15-986067EB76A4}" dt="2024-10-04T09:01:16.270" v="133" actId="478"/>
          <ac:picMkLst>
            <pc:docMk/>
            <pc:sldMk cId="3223299244" sldId="523"/>
            <ac:picMk id="4" creationId="{FAB190BE-F485-A62D-CE18-FDF68DAE9A44}"/>
          </ac:picMkLst>
        </pc:picChg>
        <pc:picChg chg="add mod">
          <ac:chgData name="Sowndarya" userId="b5d3d34a-c3dd-4f29-8f7c-1fb43d951dc6" providerId="ADAL" clId="{B2270A18-4C50-4E1E-8F15-986067EB76A4}" dt="2024-10-04T09:10:20.385" v="251" actId="1076"/>
          <ac:picMkLst>
            <pc:docMk/>
            <pc:sldMk cId="3223299244" sldId="523"/>
            <ac:picMk id="6" creationId="{8CF77E13-2DA9-551F-8329-97D18526FAAA}"/>
          </ac:picMkLst>
        </pc:picChg>
        <pc:picChg chg="del">
          <ac:chgData name="Sowndarya" userId="b5d3d34a-c3dd-4f29-8f7c-1fb43d951dc6" providerId="ADAL" clId="{B2270A18-4C50-4E1E-8F15-986067EB76A4}" dt="2024-10-04T09:01:17.099" v="134" actId="478"/>
          <ac:picMkLst>
            <pc:docMk/>
            <pc:sldMk cId="3223299244" sldId="523"/>
            <ac:picMk id="9" creationId="{0BF5CD20-A153-2107-ABB2-4FE98E9FEAC2}"/>
          </ac:picMkLst>
        </pc:picChg>
        <pc:picChg chg="add mod">
          <ac:chgData name="Sowndarya" userId="b5d3d34a-c3dd-4f29-8f7c-1fb43d951dc6" providerId="ADAL" clId="{B2270A18-4C50-4E1E-8F15-986067EB76A4}" dt="2024-10-04T09:07:29.202" v="228" actId="14100"/>
          <ac:picMkLst>
            <pc:docMk/>
            <pc:sldMk cId="3223299244" sldId="523"/>
            <ac:picMk id="10" creationId="{C9AEB1C0-4442-38E7-7716-2D8BB2016A41}"/>
          </ac:picMkLst>
        </pc:picChg>
        <pc:picChg chg="del">
          <ac:chgData name="Sowndarya" userId="b5d3d34a-c3dd-4f29-8f7c-1fb43d951dc6" providerId="ADAL" clId="{B2270A18-4C50-4E1E-8F15-986067EB76A4}" dt="2024-10-04T09:00:26.239" v="116" actId="478"/>
          <ac:picMkLst>
            <pc:docMk/>
            <pc:sldMk cId="3223299244" sldId="523"/>
            <ac:picMk id="11" creationId="{147DF4BD-E2FA-0E3B-0C6A-AF5D867B03E4}"/>
          </ac:picMkLst>
        </pc:picChg>
        <pc:picChg chg="add mod">
          <ac:chgData name="Sowndarya" userId="b5d3d34a-c3dd-4f29-8f7c-1fb43d951dc6" providerId="ADAL" clId="{B2270A18-4C50-4E1E-8F15-986067EB76A4}" dt="2024-10-04T09:10:22.273" v="252" actId="1076"/>
          <ac:picMkLst>
            <pc:docMk/>
            <pc:sldMk cId="3223299244" sldId="523"/>
            <ac:picMk id="13" creationId="{B885FDE8-A33F-2AF1-28E7-1F43F3A0883F}"/>
          </ac:picMkLst>
        </pc:picChg>
        <pc:picChg chg="add del mod">
          <ac:chgData name="Sowndarya" userId="b5d3d34a-c3dd-4f29-8f7c-1fb43d951dc6" providerId="ADAL" clId="{B2270A18-4C50-4E1E-8F15-986067EB76A4}" dt="2024-10-04T09:00:56.545" v="127" actId="21"/>
          <ac:picMkLst>
            <pc:docMk/>
            <pc:sldMk cId="3223299244" sldId="523"/>
            <ac:picMk id="2050" creationId="{854EB9AD-6CA5-E290-4DE5-43CFE5AE5B2F}"/>
          </ac:picMkLst>
        </pc:picChg>
        <pc:picChg chg="add mod">
          <ac:chgData name="Sowndarya" userId="b5d3d34a-c3dd-4f29-8f7c-1fb43d951dc6" providerId="ADAL" clId="{B2270A18-4C50-4E1E-8F15-986067EB76A4}" dt="2024-10-04T09:02:06.416" v="151" actId="1076"/>
          <ac:picMkLst>
            <pc:docMk/>
            <pc:sldMk cId="3223299244" sldId="523"/>
            <ac:picMk id="2052" creationId="{2390B0D1-5F90-B5EC-0C03-1D8A84387433}"/>
          </ac:picMkLst>
        </pc:picChg>
      </pc:sldChg>
      <pc:sldChg chg="addSp delSp modSp mod ord">
        <pc:chgData name="Sowndarya" userId="b5d3d34a-c3dd-4f29-8f7c-1fb43d951dc6" providerId="ADAL" clId="{B2270A18-4C50-4E1E-8F15-986067EB76A4}" dt="2024-10-04T09:44:31.395" v="1134"/>
        <pc:sldMkLst>
          <pc:docMk/>
          <pc:sldMk cId="1087490420" sldId="525"/>
        </pc:sldMkLst>
        <pc:spChg chg="mod">
          <ac:chgData name="Sowndarya" userId="b5d3d34a-c3dd-4f29-8f7c-1fb43d951dc6" providerId="ADAL" clId="{B2270A18-4C50-4E1E-8F15-986067EB76A4}" dt="2024-10-04T09:44:03.227" v="1124" actId="20577"/>
          <ac:spMkLst>
            <pc:docMk/>
            <pc:sldMk cId="1087490420" sldId="525"/>
            <ac:spMk id="2" creationId="{D973B273-EAF2-AD47-6D2E-E8A5DB30A30B}"/>
          </ac:spMkLst>
        </pc:spChg>
        <pc:spChg chg="add">
          <ac:chgData name="Sowndarya" userId="b5d3d34a-c3dd-4f29-8f7c-1fb43d951dc6" providerId="ADAL" clId="{B2270A18-4C50-4E1E-8F15-986067EB76A4}" dt="2024-10-04T09:05:44.022" v="198"/>
          <ac:spMkLst>
            <pc:docMk/>
            <pc:sldMk cId="1087490420" sldId="525"/>
            <ac:spMk id="12" creationId="{14836293-B6BA-65F5-DBC3-CB395856F47E}"/>
          </ac:spMkLst>
        </pc:spChg>
        <pc:spChg chg="add">
          <ac:chgData name="Sowndarya" userId="b5d3d34a-c3dd-4f29-8f7c-1fb43d951dc6" providerId="ADAL" clId="{B2270A18-4C50-4E1E-8F15-986067EB76A4}" dt="2024-10-04T09:05:47.968" v="199"/>
          <ac:spMkLst>
            <pc:docMk/>
            <pc:sldMk cId="1087490420" sldId="525"/>
            <ac:spMk id="13" creationId="{5798A560-D23B-A6CE-1421-11324307D97B}"/>
          </ac:spMkLst>
        </pc:spChg>
        <pc:picChg chg="del">
          <ac:chgData name="Sowndarya" userId="b5d3d34a-c3dd-4f29-8f7c-1fb43d951dc6" providerId="ADAL" clId="{B2270A18-4C50-4E1E-8F15-986067EB76A4}" dt="2024-10-04T09:03:58.414" v="175" actId="478"/>
          <ac:picMkLst>
            <pc:docMk/>
            <pc:sldMk cId="1087490420" sldId="525"/>
            <ac:picMk id="3" creationId="{089691CC-3ECD-CA5D-CCE2-248C5270D6C0}"/>
          </ac:picMkLst>
        </pc:picChg>
        <pc:picChg chg="del">
          <ac:chgData name="Sowndarya" userId="b5d3d34a-c3dd-4f29-8f7c-1fb43d951dc6" providerId="ADAL" clId="{B2270A18-4C50-4E1E-8F15-986067EB76A4}" dt="2024-10-04T09:03:59.478" v="177" actId="478"/>
          <ac:picMkLst>
            <pc:docMk/>
            <pc:sldMk cId="1087490420" sldId="525"/>
            <ac:picMk id="5" creationId="{33C2D8E9-1FDF-D167-1C40-7CFE930B268D}"/>
          </ac:picMkLst>
        </pc:picChg>
        <pc:picChg chg="del">
          <ac:chgData name="Sowndarya" userId="b5d3d34a-c3dd-4f29-8f7c-1fb43d951dc6" providerId="ADAL" clId="{B2270A18-4C50-4E1E-8F15-986067EB76A4}" dt="2024-10-04T09:03:57.829" v="174" actId="478"/>
          <ac:picMkLst>
            <pc:docMk/>
            <pc:sldMk cId="1087490420" sldId="525"/>
            <ac:picMk id="6" creationId="{91C953D0-27C4-6A16-BEDF-73E218619A7F}"/>
          </ac:picMkLst>
        </pc:picChg>
        <pc:picChg chg="add mod">
          <ac:chgData name="Sowndarya" userId="b5d3d34a-c3dd-4f29-8f7c-1fb43d951dc6" providerId="ADAL" clId="{B2270A18-4C50-4E1E-8F15-986067EB76A4}" dt="2024-10-04T09:11:50.193" v="264" actId="1076"/>
          <ac:picMkLst>
            <pc:docMk/>
            <pc:sldMk cId="1087490420" sldId="525"/>
            <ac:picMk id="7" creationId="{50E2F83B-A9F5-89E7-3890-3C8FEDE272AE}"/>
          </ac:picMkLst>
        </pc:picChg>
        <pc:picChg chg="del">
          <ac:chgData name="Sowndarya" userId="b5d3d34a-c3dd-4f29-8f7c-1fb43d951dc6" providerId="ADAL" clId="{B2270A18-4C50-4E1E-8F15-986067EB76A4}" dt="2024-10-04T09:03:58.957" v="176" actId="478"/>
          <ac:picMkLst>
            <pc:docMk/>
            <pc:sldMk cId="1087490420" sldId="525"/>
            <ac:picMk id="8" creationId="{D5BEE0A6-3D0A-8D49-24A1-FE863549F0C6}"/>
          </ac:picMkLst>
        </pc:picChg>
        <pc:picChg chg="add del">
          <ac:chgData name="Sowndarya" userId="b5d3d34a-c3dd-4f29-8f7c-1fb43d951dc6" providerId="ADAL" clId="{B2270A18-4C50-4E1E-8F15-986067EB76A4}" dt="2024-10-04T09:06:27.751" v="220" actId="478"/>
          <ac:picMkLst>
            <pc:docMk/>
            <pc:sldMk cId="1087490420" sldId="525"/>
            <ac:picMk id="9" creationId="{0FCFF471-9543-6C53-687B-6B8F860C3F85}"/>
          </ac:picMkLst>
        </pc:picChg>
        <pc:picChg chg="add mod">
          <ac:chgData name="Sowndarya" userId="b5d3d34a-c3dd-4f29-8f7c-1fb43d951dc6" providerId="ADAL" clId="{B2270A18-4C50-4E1E-8F15-986067EB76A4}" dt="2024-10-04T09:11:53.055" v="265" actId="14100"/>
          <ac:picMkLst>
            <pc:docMk/>
            <pc:sldMk cId="1087490420" sldId="525"/>
            <ac:picMk id="11" creationId="{033C0D6F-2BB0-0284-721D-65C52AA976CF}"/>
          </ac:picMkLst>
        </pc:picChg>
        <pc:picChg chg="add mod">
          <ac:chgData name="Sowndarya" userId="b5d3d34a-c3dd-4f29-8f7c-1fb43d951dc6" providerId="ADAL" clId="{B2270A18-4C50-4E1E-8F15-986067EB76A4}" dt="2024-10-04T09:11:47.697" v="263" actId="1076"/>
          <ac:picMkLst>
            <pc:docMk/>
            <pc:sldMk cId="1087490420" sldId="525"/>
            <ac:picMk id="15" creationId="{345ED2E3-0844-DBE8-F7FF-8E642BEF6C71}"/>
          </ac:picMkLst>
        </pc:picChg>
      </pc:sldChg>
      <pc:sldChg chg="addSp delSp modSp mod ord">
        <pc:chgData name="Sowndarya" userId="b5d3d34a-c3dd-4f29-8f7c-1fb43d951dc6" providerId="ADAL" clId="{B2270A18-4C50-4E1E-8F15-986067EB76A4}" dt="2024-10-04T09:44:58.317" v="1140"/>
        <pc:sldMkLst>
          <pc:docMk/>
          <pc:sldMk cId="3415498452" sldId="527"/>
        </pc:sldMkLst>
        <pc:spChg chg="mod">
          <ac:chgData name="Sowndarya" userId="b5d3d34a-c3dd-4f29-8f7c-1fb43d951dc6" providerId="ADAL" clId="{B2270A18-4C50-4E1E-8F15-986067EB76A4}" dt="2024-10-04T09:38:07.658" v="1073" actId="6549"/>
          <ac:spMkLst>
            <pc:docMk/>
            <pc:sldMk cId="3415498452" sldId="527"/>
            <ac:spMk id="2" creationId="{D973B273-EAF2-AD47-6D2E-E8A5DB30A30B}"/>
          </ac:spMkLst>
        </pc:spChg>
        <pc:picChg chg="del">
          <ac:chgData name="Sowndarya" userId="b5d3d34a-c3dd-4f29-8f7c-1fb43d951dc6" providerId="ADAL" clId="{B2270A18-4C50-4E1E-8F15-986067EB76A4}" dt="2024-10-04T09:01:19.915" v="136" actId="478"/>
          <ac:picMkLst>
            <pc:docMk/>
            <pc:sldMk cId="3415498452" sldId="527"/>
            <ac:picMk id="3" creationId="{1742AB12-6B81-0EAF-D3F4-BAE8D73B6A54}"/>
          </ac:picMkLst>
        </pc:picChg>
        <pc:picChg chg="del">
          <ac:chgData name="Sowndarya" userId="b5d3d34a-c3dd-4f29-8f7c-1fb43d951dc6" providerId="ADAL" clId="{B2270A18-4C50-4E1E-8F15-986067EB76A4}" dt="2024-10-04T09:01:21.277" v="139" actId="478"/>
          <ac:picMkLst>
            <pc:docMk/>
            <pc:sldMk cId="3415498452" sldId="527"/>
            <ac:picMk id="4" creationId="{906682F7-BCA3-E042-CB6A-384B1EF68478}"/>
          </ac:picMkLst>
        </pc:picChg>
        <pc:picChg chg="del">
          <ac:chgData name="Sowndarya" userId="b5d3d34a-c3dd-4f29-8f7c-1fb43d951dc6" providerId="ADAL" clId="{B2270A18-4C50-4E1E-8F15-986067EB76A4}" dt="2024-10-04T09:01:20.397" v="137" actId="478"/>
          <ac:picMkLst>
            <pc:docMk/>
            <pc:sldMk cId="3415498452" sldId="527"/>
            <ac:picMk id="5" creationId="{3C80A9EB-2C39-5E6D-B72B-26C0A4B43175}"/>
          </ac:picMkLst>
        </pc:picChg>
        <pc:picChg chg="add del mod">
          <ac:chgData name="Sowndarya" userId="b5d3d34a-c3dd-4f29-8f7c-1fb43d951dc6" providerId="ADAL" clId="{B2270A18-4C50-4E1E-8F15-986067EB76A4}" dt="2024-10-04T09:03:28.861" v="163" actId="478"/>
          <ac:picMkLst>
            <pc:docMk/>
            <pc:sldMk cId="3415498452" sldId="527"/>
            <ac:picMk id="7" creationId="{CC0C9248-A11A-A094-C70C-690B5E42FD86}"/>
          </ac:picMkLst>
        </pc:picChg>
        <pc:picChg chg="del">
          <ac:chgData name="Sowndarya" userId="b5d3d34a-c3dd-4f29-8f7c-1fb43d951dc6" providerId="ADAL" clId="{B2270A18-4C50-4E1E-8F15-986067EB76A4}" dt="2024-10-04T09:01:20.803" v="138" actId="478"/>
          <ac:picMkLst>
            <pc:docMk/>
            <pc:sldMk cId="3415498452" sldId="527"/>
            <ac:picMk id="9" creationId="{0127283B-9F10-4080-0E9B-62E062B816BF}"/>
          </ac:picMkLst>
        </pc:picChg>
        <pc:picChg chg="add del mod">
          <ac:chgData name="Sowndarya" userId="b5d3d34a-c3dd-4f29-8f7c-1fb43d951dc6" providerId="ADAL" clId="{B2270A18-4C50-4E1E-8F15-986067EB76A4}" dt="2024-10-04T09:04:02.595" v="178" actId="21"/>
          <ac:picMkLst>
            <pc:docMk/>
            <pc:sldMk cId="3415498452" sldId="527"/>
            <ac:picMk id="10" creationId="{D60CF229-F9F3-2028-DF95-41D236CD1B77}"/>
          </ac:picMkLst>
        </pc:picChg>
        <pc:picChg chg="add del mod">
          <ac:chgData name="Sowndarya" userId="b5d3d34a-c3dd-4f29-8f7c-1fb43d951dc6" providerId="ADAL" clId="{B2270A18-4C50-4E1E-8F15-986067EB76A4}" dt="2024-10-04T09:04:07.676" v="180" actId="21"/>
          <ac:picMkLst>
            <pc:docMk/>
            <pc:sldMk cId="3415498452" sldId="527"/>
            <ac:picMk id="13" creationId="{7DC37B36-FEE4-E258-C937-0C8554BD7109}"/>
          </ac:picMkLst>
        </pc:picChg>
        <pc:picChg chg="add mod">
          <ac:chgData name="Sowndarya" userId="b5d3d34a-c3dd-4f29-8f7c-1fb43d951dc6" providerId="ADAL" clId="{B2270A18-4C50-4E1E-8F15-986067EB76A4}" dt="2024-10-04T09:35:35.481" v="949" actId="1076"/>
          <ac:picMkLst>
            <pc:docMk/>
            <pc:sldMk cId="3415498452" sldId="527"/>
            <ac:picMk id="15" creationId="{EC97A0B4-23E4-007E-3EC3-A0C25591698B}"/>
          </ac:picMkLst>
        </pc:picChg>
        <pc:picChg chg="add mod">
          <ac:chgData name="Sowndarya" userId="b5d3d34a-c3dd-4f29-8f7c-1fb43d951dc6" providerId="ADAL" clId="{B2270A18-4C50-4E1E-8F15-986067EB76A4}" dt="2024-10-04T09:07:48.688" v="232" actId="14100"/>
          <ac:picMkLst>
            <pc:docMk/>
            <pc:sldMk cId="3415498452" sldId="527"/>
            <ac:picMk id="17" creationId="{83AA7826-CEE1-3989-84B2-24622D7BFF4B}"/>
          </ac:picMkLst>
        </pc:picChg>
        <pc:picChg chg="add mod">
          <ac:chgData name="Sowndarya" userId="b5d3d34a-c3dd-4f29-8f7c-1fb43d951dc6" providerId="ADAL" clId="{B2270A18-4C50-4E1E-8F15-986067EB76A4}" dt="2024-10-04T09:08:55.368" v="241" actId="1076"/>
          <ac:picMkLst>
            <pc:docMk/>
            <pc:sldMk cId="3415498452" sldId="527"/>
            <ac:picMk id="19" creationId="{B88FA7FF-0BC5-73C2-9A79-4AAF6A40F799}"/>
          </ac:picMkLst>
        </pc:picChg>
        <pc:picChg chg="add del mod">
          <ac:chgData name="Sowndarya" userId="b5d3d34a-c3dd-4f29-8f7c-1fb43d951dc6" providerId="ADAL" clId="{B2270A18-4C50-4E1E-8F15-986067EB76A4}" dt="2024-10-04T09:03:00.658" v="155" actId="478"/>
          <ac:picMkLst>
            <pc:docMk/>
            <pc:sldMk cId="3415498452" sldId="527"/>
            <ac:picMk id="4098" creationId="{378507EE-AF93-8568-1648-C70990FE75AF}"/>
          </ac:picMkLst>
        </pc:picChg>
        <pc:picChg chg="add mod">
          <ac:chgData name="Sowndarya" userId="b5d3d34a-c3dd-4f29-8f7c-1fb43d951dc6" providerId="ADAL" clId="{B2270A18-4C50-4E1E-8F15-986067EB76A4}" dt="2024-10-04T09:35:59.481" v="954" actId="14100"/>
          <ac:picMkLst>
            <pc:docMk/>
            <pc:sldMk cId="3415498452" sldId="527"/>
            <ac:picMk id="4100" creationId="{DD4D911A-4D9B-146C-431A-E962FBC3BD42}"/>
          </ac:picMkLst>
        </pc:picChg>
      </pc:sldChg>
      <pc:sldChg chg="addSp delSp modSp mod">
        <pc:chgData name="Sowndarya" userId="b5d3d34a-c3dd-4f29-8f7c-1fb43d951dc6" providerId="ADAL" clId="{B2270A18-4C50-4E1E-8F15-986067EB76A4}" dt="2024-10-04T09:44:12.352" v="1132" actId="20577"/>
        <pc:sldMkLst>
          <pc:docMk/>
          <pc:sldMk cId="1145371460" sldId="667"/>
        </pc:sldMkLst>
        <pc:spChg chg="mod">
          <ac:chgData name="Sowndarya" userId="b5d3d34a-c3dd-4f29-8f7c-1fb43d951dc6" providerId="ADAL" clId="{B2270A18-4C50-4E1E-8F15-986067EB76A4}" dt="2024-10-04T09:44:12.352" v="1132" actId="20577"/>
          <ac:spMkLst>
            <pc:docMk/>
            <pc:sldMk cId="1145371460" sldId="667"/>
            <ac:spMk id="2" creationId="{D973B273-EAF2-AD47-6D2E-E8A5DB30A30B}"/>
          </ac:spMkLst>
        </pc:spChg>
        <pc:picChg chg="del">
          <ac:chgData name="Sowndarya" userId="b5d3d34a-c3dd-4f29-8f7c-1fb43d951dc6" providerId="ADAL" clId="{B2270A18-4C50-4E1E-8F15-986067EB76A4}" dt="2024-10-04T09:03:54.840" v="170" actId="478"/>
          <ac:picMkLst>
            <pc:docMk/>
            <pc:sldMk cId="1145371460" sldId="667"/>
            <ac:picMk id="3" creationId="{7F5221DB-3A4E-5776-D595-F23D38E1C5D7}"/>
          </ac:picMkLst>
        </pc:picChg>
        <pc:picChg chg="del">
          <ac:chgData name="Sowndarya" userId="b5d3d34a-c3dd-4f29-8f7c-1fb43d951dc6" providerId="ADAL" clId="{B2270A18-4C50-4E1E-8F15-986067EB76A4}" dt="2024-10-04T09:03:56.437" v="173" actId="478"/>
          <ac:picMkLst>
            <pc:docMk/>
            <pc:sldMk cId="1145371460" sldId="667"/>
            <ac:picMk id="4" creationId="{E66D11B4-AB2C-975F-FBFF-28CE148E4506}"/>
          </ac:picMkLst>
        </pc:picChg>
        <pc:picChg chg="del">
          <ac:chgData name="Sowndarya" userId="b5d3d34a-c3dd-4f29-8f7c-1fb43d951dc6" providerId="ADAL" clId="{B2270A18-4C50-4E1E-8F15-986067EB76A4}" dt="2024-10-04T09:03:55.269" v="171" actId="478"/>
          <ac:picMkLst>
            <pc:docMk/>
            <pc:sldMk cId="1145371460" sldId="667"/>
            <ac:picMk id="5" creationId="{9D1E7C24-8344-6894-8A07-3C6F2080008A}"/>
          </ac:picMkLst>
        </pc:picChg>
        <pc:picChg chg="add mod">
          <ac:chgData name="Sowndarya" userId="b5d3d34a-c3dd-4f29-8f7c-1fb43d951dc6" providerId="ADAL" clId="{B2270A18-4C50-4E1E-8F15-986067EB76A4}" dt="2024-10-04T09:11:07.489" v="260" actId="1076"/>
          <ac:picMkLst>
            <pc:docMk/>
            <pc:sldMk cId="1145371460" sldId="667"/>
            <ac:picMk id="7" creationId="{27279C5C-9DBD-6625-CEEE-53658500A734}"/>
          </ac:picMkLst>
        </pc:picChg>
        <pc:picChg chg="del">
          <ac:chgData name="Sowndarya" userId="b5d3d34a-c3dd-4f29-8f7c-1fb43d951dc6" providerId="ADAL" clId="{B2270A18-4C50-4E1E-8F15-986067EB76A4}" dt="2024-10-04T09:03:55.881" v="172" actId="478"/>
          <ac:picMkLst>
            <pc:docMk/>
            <pc:sldMk cId="1145371460" sldId="667"/>
            <ac:picMk id="8" creationId="{B541EAB7-5954-D9E6-3894-6924E1F103C1}"/>
          </ac:picMkLst>
        </pc:picChg>
        <pc:picChg chg="add mod">
          <ac:chgData name="Sowndarya" userId="b5d3d34a-c3dd-4f29-8f7c-1fb43d951dc6" providerId="ADAL" clId="{B2270A18-4C50-4E1E-8F15-986067EB76A4}" dt="2024-10-04T09:11:04.993" v="259" actId="1076"/>
          <ac:picMkLst>
            <pc:docMk/>
            <pc:sldMk cId="1145371460" sldId="667"/>
            <ac:picMk id="10" creationId="{D60CF229-F9F3-2028-DF95-41D236CD1B77}"/>
          </ac:picMkLst>
        </pc:picChg>
        <pc:picChg chg="del">
          <ac:chgData name="Sowndarya" userId="b5d3d34a-c3dd-4f29-8f7c-1fb43d951dc6" providerId="ADAL" clId="{B2270A18-4C50-4E1E-8F15-986067EB76A4}" dt="2024-10-04T09:06:33.216" v="221" actId="478"/>
          <ac:picMkLst>
            <pc:docMk/>
            <pc:sldMk cId="1145371460" sldId="667"/>
            <ac:picMk id="11" creationId="{98A28FBF-B019-BF5A-C89B-4509FE8789D0}"/>
          </ac:picMkLst>
        </pc:picChg>
        <pc:picChg chg="add mod">
          <ac:chgData name="Sowndarya" userId="b5d3d34a-c3dd-4f29-8f7c-1fb43d951dc6" providerId="ADAL" clId="{B2270A18-4C50-4E1E-8F15-986067EB76A4}" dt="2024-10-04T09:10:58.448" v="256" actId="1076"/>
          <ac:picMkLst>
            <pc:docMk/>
            <pc:sldMk cId="1145371460" sldId="667"/>
            <ac:picMk id="13" creationId="{7DC37B36-FEE4-E258-C937-0C8554BD7109}"/>
          </ac:picMkLst>
        </pc:picChg>
      </pc:sldChg>
      <pc:sldChg chg="modSp mod">
        <pc:chgData name="Sowndarya" userId="b5d3d34a-c3dd-4f29-8f7c-1fb43d951dc6" providerId="ADAL" clId="{B2270A18-4C50-4E1E-8F15-986067EB76A4}" dt="2024-10-04T09:31:04.183" v="733" actId="6549"/>
        <pc:sldMkLst>
          <pc:docMk/>
          <pc:sldMk cId="2481505470" sldId="838840875"/>
        </pc:sldMkLst>
        <pc:spChg chg="mod">
          <ac:chgData name="Sowndarya" userId="b5d3d34a-c3dd-4f29-8f7c-1fb43d951dc6" providerId="ADAL" clId="{B2270A18-4C50-4E1E-8F15-986067EB76A4}" dt="2024-10-04T09:31:04.183" v="733" actId="6549"/>
          <ac:spMkLst>
            <pc:docMk/>
            <pc:sldMk cId="2481505470" sldId="838840875"/>
            <ac:spMk id="13" creationId="{F12E04FA-1900-9938-5299-74BCC837FA46}"/>
          </ac:spMkLst>
        </pc:spChg>
      </pc:sldChg>
      <pc:sldChg chg="modSp mod">
        <pc:chgData name="Sowndarya" userId="b5d3d34a-c3dd-4f29-8f7c-1fb43d951dc6" providerId="ADAL" clId="{B2270A18-4C50-4E1E-8F15-986067EB76A4}" dt="2024-10-04T05:48:05.248" v="39" actId="113"/>
        <pc:sldMkLst>
          <pc:docMk/>
          <pc:sldMk cId="269108721" sldId="838840876"/>
        </pc:sldMkLst>
        <pc:spChg chg="mod">
          <ac:chgData name="Sowndarya" userId="b5d3d34a-c3dd-4f29-8f7c-1fb43d951dc6" providerId="ADAL" clId="{B2270A18-4C50-4E1E-8F15-986067EB76A4}" dt="2024-10-04T05:48:05.248" v="39" actId="113"/>
          <ac:spMkLst>
            <pc:docMk/>
            <pc:sldMk cId="269108721" sldId="838840876"/>
            <ac:spMk id="4" creationId="{3E55A964-7EB4-5A70-AE1E-E0DBC5DA387C}"/>
          </ac:spMkLst>
        </pc:spChg>
      </pc:sldChg>
      <pc:sldChg chg="addSp delSp modSp mod">
        <pc:chgData name="Sowndarya" userId="b5d3d34a-c3dd-4f29-8f7c-1fb43d951dc6" providerId="ADAL" clId="{B2270A18-4C50-4E1E-8F15-986067EB76A4}" dt="2024-10-04T09:28:05.327" v="719" actId="6549"/>
        <pc:sldMkLst>
          <pc:docMk/>
          <pc:sldMk cId="3147479827" sldId="838840879"/>
        </pc:sldMkLst>
        <pc:spChg chg="add del mod">
          <ac:chgData name="Sowndarya" userId="b5d3d34a-c3dd-4f29-8f7c-1fb43d951dc6" providerId="ADAL" clId="{B2270A18-4C50-4E1E-8F15-986067EB76A4}" dt="2024-10-04T09:28:05.327" v="719" actId="6549"/>
          <ac:spMkLst>
            <pc:docMk/>
            <pc:sldMk cId="3147479827" sldId="838840879"/>
            <ac:spMk id="4" creationId="{36271214-D793-55A6-C77A-E1A29BC8A48A}"/>
          </ac:spMkLst>
        </pc:spChg>
        <pc:spChg chg="add del mod">
          <ac:chgData name="Sowndarya" userId="b5d3d34a-c3dd-4f29-8f7c-1fb43d951dc6" providerId="ADAL" clId="{B2270A18-4C50-4E1E-8F15-986067EB76A4}" dt="2024-10-04T09:24:04.385" v="541" actId="478"/>
          <ac:spMkLst>
            <pc:docMk/>
            <pc:sldMk cId="3147479827" sldId="838840879"/>
            <ac:spMk id="5" creationId="{EE5DDAB4-B444-85E2-877E-D629D63D670D}"/>
          </ac:spMkLst>
        </pc:spChg>
        <pc:spChg chg="add">
          <ac:chgData name="Sowndarya" userId="b5d3d34a-c3dd-4f29-8f7c-1fb43d951dc6" providerId="ADAL" clId="{B2270A18-4C50-4E1E-8F15-986067EB76A4}" dt="2024-10-04T09:24:10.748" v="542"/>
          <ac:spMkLst>
            <pc:docMk/>
            <pc:sldMk cId="3147479827" sldId="838840879"/>
            <ac:spMk id="6" creationId="{4A6683DF-CECC-64F4-9682-B02FF1439A79}"/>
          </ac:spMkLst>
        </pc:spChg>
      </pc:sldChg>
      <pc:sldChg chg="addSp delSp modSp mod">
        <pc:chgData name="Sowndarya" userId="b5d3d34a-c3dd-4f29-8f7c-1fb43d951dc6" providerId="ADAL" clId="{B2270A18-4C50-4E1E-8F15-986067EB76A4}" dt="2024-10-04T08:48:24.513" v="48" actId="1076"/>
        <pc:sldMkLst>
          <pc:docMk/>
          <pc:sldMk cId="3002806192" sldId="838840881"/>
        </pc:sldMkLst>
        <pc:graphicFrameChg chg="del">
          <ac:chgData name="Sowndarya" userId="b5d3d34a-c3dd-4f29-8f7c-1fb43d951dc6" providerId="ADAL" clId="{B2270A18-4C50-4E1E-8F15-986067EB76A4}" dt="2024-10-04T05:48:40.716" v="40" actId="478"/>
          <ac:graphicFrameMkLst>
            <pc:docMk/>
            <pc:sldMk cId="3002806192" sldId="838840881"/>
            <ac:graphicFrameMk id="6" creationId="{16573FCB-62C9-19F6-E7BC-F95DD024D09B}"/>
          </ac:graphicFrameMkLst>
        </pc:graphicFrameChg>
        <pc:graphicFrameChg chg="add mod modGraphic">
          <ac:chgData name="Sowndarya" userId="b5d3d34a-c3dd-4f29-8f7c-1fb43d951dc6" providerId="ADAL" clId="{B2270A18-4C50-4E1E-8F15-986067EB76A4}" dt="2024-10-04T05:48:55.692" v="44" actId="14100"/>
          <ac:graphicFrameMkLst>
            <pc:docMk/>
            <pc:sldMk cId="3002806192" sldId="838840881"/>
            <ac:graphicFrameMk id="7" creationId="{B7377800-5085-1B56-D397-54009B4EC2B4}"/>
          </ac:graphicFrameMkLst>
        </pc:graphicFrameChg>
        <pc:picChg chg="del">
          <ac:chgData name="Sowndarya" userId="b5d3d34a-c3dd-4f29-8f7c-1fb43d951dc6" providerId="ADAL" clId="{B2270A18-4C50-4E1E-8F15-986067EB76A4}" dt="2024-10-04T08:48:09.808" v="45" actId="478"/>
          <ac:picMkLst>
            <pc:docMk/>
            <pc:sldMk cId="3002806192" sldId="838840881"/>
            <ac:picMk id="4" creationId="{084476F8-C654-E4B4-F12C-5FAF8B8E09E9}"/>
          </ac:picMkLst>
        </pc:picChg>
        <pc:picChg chg="add mod">
          <ac:chgData name="Sowndarya" userId="b5d3d34a-c3dd-4f29-8f7c-1fb43d951dc6" providerId="ADAL" clId="{B2270A18-4C50-4E1E-8F15-986067EB76A4}" dt="2024-10-04T08:48:24.513" v="48" actId="1076"/>
          <ac:picMkLst>
            <pc:docMk/>
            <pc:sldMk cId="3002806192" sldId="838840881"/>
            <ac:picMk id="1026" creationId="{5424B899-5CC9-4DAC-27EE-89D496A291E2}"/>
          </ac:picMkLst>
        </pc:picChg>
      </pc:sldChg>
      <pc:sldChg chg="addSp delSp modSp mod">
        <pc:chgData name="Sowndarya" userId="b5d3d34a-c3dd-4f29-8f7c-1fb43d951dc6" providerId="ADAL" clId="{B2270A18-4C50-4E1E-8F15-986067EB76A4}" dt="2024-10-04T08:59:47.961" v="115" actId="1076"/>
        <pc:sldMkLst>
          <pc:docMk/>
          <pc:sldMk cId="1681494778" sldId="838840886"/>
        </pc:sldMkLst>
        <pc:picChg chg="add del">
          <ac:chgData name="Sowndarya" userId="b5d3d34a-c3dd-4f29-8f7c-1fb43d951dc6" providerId="ADAL" clId="{B2270A18-4C50-4E1E-8F15-986067EB76A4}" dt="2024-10-04T08:54:25.253" v="108" actId="478"/>
          <ac:picMkLst>
            <pc:docMk/>
            <pc:sldMk cId="1681494778" sldId="838840886"/>
            <ac:picMk id="5" creationId="{A33B0EC9-A4C3-218D-1D68-9BF60F1A58CA}"/>
          </ac:picMkLst>
        </pc:picChg>
        <pc:picChg chg="del">
          <ac:chgData name="Sowndarya" userId="b5d3d34a-c3dd-4f29-8f7c-1fb43d951dc6" providerId="ADAL" clId="{B2270A18-4C50-4E1E-8F15-986067EB76A4}" dt="2024-10-04T08:59:42.058" v="111" actId="478"/>
          <ac:picMkLst>
            <pc:docMk/>
            <pc:sldMk cId="1681494778" sldId="838840886"/>
            <ac:picMk id="6" creationId="{96571AA4-D7BB-A66D-1A5F-30DB5787BB63}"/>
          </ac:picMkLst>
        </pc:picChg>
        <pc:picChg chg="del">
          <ac:chgData name="Sowndarya" userId="b5d3d34a-c3dd-4f29-8f7c-1fb43d951dc6" providerId="ADAL" clId="{B2270A18-4C50-4E1E-8F15-986067EB76A4}" dt="2024-10-04T08:51:22.476" v="100" actId="478"/>
          <ac:picMkLst>
            <pc:docMk/>
            <pc:sldMk cId="1681494778" sldId="838840886"/>
            <ac:picMk id="7" creationId="{CED11DDC-9120-CD08-27B7-1EE02EE4888C}"/>
          </ac:picMkLst>
        </pc:picChg>
        <pc:picChg chg="add mod">
          <ac:chgData name="Sowndarya" userId="b5d3d34a-c3dd-4f29-8f7c-1fb43d951dc6" providerId="ADAL" clId="{B2270A18-4C50-4E1E-8F15-986067EB76A4}" dt="2024-10-04T08:51:48.497" v="103" actId="1076"/>
          <ac:picMkLst>
            <pc:docMk/>
            <pc:sldMk cId="1681494778" sldId="838840886"/>
            <ac:picMk id="8" creationId="{A01BDF3D-F73D-2924-825D-F22533BFA01D}"/>
          </ac:picMkLst>
        </pc:picChg>
        <pc:picChg chg="add mod">
          <ac:chgData name="Sowndarya" userId="b5d3d34a-c3dd-4f29-8f7c-1fb43d951dc6" providerId="ADAL" clId="{B2270A18-4C50-4E1E-8F15-986067EB76A4}" dt="2024-10-04T08:52:03.081" v="105" actId="1076"/>
          <ac:picMkLst>
            <pc:docMk/>
            <pc:sldMk cId="1681494778" sldId="838840886"/>
            <ac:picMk id="10" creationId="{48A492FB-67C9-E990-7C43-3B8130FA5946}"/>
          </ac:picMkLst>
        </pc:picChg>
        <pc:picChg chg="add mod">
          <ac:chgData name="Sowndarya" userId="b5d3d34a-c3dd-4f29-8f7c-1fb43d951dc6" providerId="ADAL" clId="{B2270A18-4C50-4E1E-8F15-986067EB76A4}" dt="2024-10-04T08:54:28.312" v="110" actId="1076"/>
          <ac:picMkLst>
            <pc:docMk/>
            <pc:sldMk cId="1681494778" sldId="838840886"/>
            <ac:picMk id="12" creationId="{B8F998F2-1E8D-4E33-9C0B-A6B4E249F35B}"/>
          </ac:picMkLst>
        </pc:picChg>
        <pc:picChg chg="add mod">
          <ac:chgData name="Sowndarya" userId="b5d3d34a-c3dd-4f29-8f7c-1fb43d951dc6" providerId="ADAL" clId="{B2270A18-4C50-4E1E-8F15-986067EB76A4}" dt="2024-10-04T08:59:47.961" v="115" actId="1076"/>
          <ac:picMkLst>
            <pc:docMk/>
            <pc:sldMk cId="1681494778" sldId="838840886"/>
            <ac:picMk id="14" creationId="{0E517CA1-E7D1-19C0-D5E1-D2CBFC7F9F9A}"/>
          </ac:picMkLst>
        </pc:picChg>
      </pc:sldChg>
      <pc:sldChg chg="addSp delSp modSp mod">
        <pc:chgData name="Sowndarya" userId="b5d3d34a-c3dd-4f29-8f7c-1fb43d951dc6" providerId="ADAL" clId="{B2270A18-4C50-4E1E-8F15-986067EB76A4}" dt="2024-10-04T08:49:09.025" v="52" actId="14100"/>
        <pc:sldMkLst>
          <pc:docMk/>
          <pc:sldMk cId="1892635000" sldId="838840887"/>
        </pc:sldMkLst>
        <pc:picChg chg="add mod">
          <ac:chgData name="Sowndarya" userId="b5d3d34a-c3dd-4f29-8f7c-1fb43d951dc6" providerId="ADAL" clId="{B2270A18-4C50-4E1E-8F15-986067EB76A4}" dt="2024-10-04T08:49:09.025" v="52" actId="14100"/>
          <ac:picMkLst>
            <pc:docMk/>
            <pc:sldMk cId="1892635000" sldId="838840887"/>
            <ac:picMk id="5" creationId="{83DEAA00-5500-B729-2A55-03A421707B7C}"/>
          </ac:picMkLst>
        </pc:picChg>
        <pc:picChg chg="del">
          <ac:chgData name="Sowndarya" userId="b5d3d34a-c3dd-4f29-8f7c-1fb43d951dc6" providerId="ADAL" clId="{B2270A18-4C50-4E1E-8F15-986067EB76A4}" dt="2024-10-04T08:48:30.704" v="49" actId="478"/>
          <ac:picMkLst>
            <pc:docMk/>
            <pc:sldMk cId="1892635000" sldId="838840887"/>
            <ac:picMk id="7" creationId="{093C891D-C6BC-A07F-2C50-50668F03B426}"/>
          </ac:picMkLst>
        </pc:picChg>
      </pc:sldChg>
      <pc:sldChg chg="addSp delSp modSp mod ord">
        <pc:chgData name="Sowndarya" userId="b5d3d34a-c3dd-4f29-8f7c-1fb43d951dc6" providerId="ADAL" clId="{B2270A18-4C50-4E1E-8F15-986067EB76A4}" dt="2024-10-04T09:44:47.133" v="1138"/>
        <pc:sldMkLst>
          <pc:docMk/>
          <pc:sldMk cId="950072787" sldId="838840890"/>
        </pc:sldMkLst>
        <pc:spChg chg="mod">
          <ac:chgData name="Sowndarya" userId="b5d3d34a-c3dd-4f29-8f7c-1fb43d951dc6" providerId="ADAL" clId="{B2270A18-4C50-4E1E-8F15-986067EB76A4}" dt="2024-10-04T09:38:32.020" v="1113" actId="20577"/>
          <ac:spMkLst>
            <pc:docMk/>
            <pc:sldMk cId="950072787" sldId="838840890"/>
            <ac:spMk id="4" creationId="{D973B273-EAF2-AD47-6D2E-E8A5DB30A30B}"/>
          </ac:spMkLst>
        </pc:spChg>
        <pc:picChg chg="del">
          <ac:chgData name="Sowndarya" userId="b5d3d34a-c3dd-4f29-8f7c-1fb43d951dc6" providerId="ADAL" clId="{B2270A18-4C50-4E1E-8F15-986067EB76A4}" dt="2024-10-04T09:00:48.131" v="122" actId="478"/>
          <ac:picMkLst>
            <pc:docMk/>
            <pc:sldMk cId="950072787" sldId="838840890"/>
            <ac:picMk id="6" creationId="{83850A40-0B0C-F2AA-FFA4-2826860191E4}"/>
          </ac:picMkLst>
        </pc:picChg>
        <pc:picChg chg="del">
          <ac:chgData name="Sowndarya" userId="b5d3d34a-c3dd-4f29-8f7c-1fb43d951dc6" providerId="ADAL" clId="{B2270A18-4C50-4E1E-8F15-986067EB76A4}" dt="2024-10-04T09:01:14.226" v="132" actId="478"/>
          <ac:picMkLst>
            <pc:docMk/>
            <pc:sldMk cId="950072787" sldId="838840890"/>
            <ac:picMk id="7" creationId="{B0A4A6CF-1069-EF20-2A54-AC26FE19394B}"/>
          </ac:picMkLst>
        </pc:picChg>
        <pc:picChg chg="del">
          <ac:chgData name="Sowndarya" userId="b5d3d34a-c3dd-4f29-8f7c-1fb43d951dc6" providerId="ADAL" clId="{B2270A18-4C50-4E1E-8F15-986067EB76A4}" dt="2024-10-04T09:00:49.986" v="123" actId="478"/>
          <ac:picMkLst>
            <pc:docMk/>
            <pc:sldMk cId="950072787" sldId="838840890"/>
            <ac:picMk id="8" creationId="{170563E5-77D2-8D9A-C521-86AEE82862AC}"/>
          </ac:picMkLst>
        </pc:picChg>
        <pc:picChg chg="add mod">
          <ac:chgData name="Sowndarya" userId="b5d3d34a-c3dd-4f29-8f7c-1fb43d951dc6" providerId="ADAL" clId="{B2270A18-4C50-4E1E-8F15-986067EB76A4}" dt="2024-10-04T09:09:34.808" v="244" actId="1076"/>
          <ac:picMkLst>
            <pc:docMk/>
            <pc:sldMk cId="950072787" sldId="838840890"/>
            <ac:picMk id="9" creationId="{96F52E79-D5B5-AAD7-C6E2-08A17931F5DE}"/>
          </ac:picMkLst>
        </pc:picChg>
        <pc:picChg chg="del">
          <ac:chgData name="Sowndarya" userId="b5d3d34a-c3dd-4f29-8f7c-1fb43d951dc6" providerId="ADAL" clId="{B2270A18-4C50-4E1E-8F15-986067EB76A4}" dt="2024-10-04T09:01:13.434" v="131" actId="478"/>
          <ac:picMkLst>
            <pc:docMk/>
            <pc:sldMk cId="950072787" sldId="838840890"/>
            <ac:picMk id="11" creationId="{ABD2C3B5-EAF3-D367-36CC-700E4C7C4076}"/>
          </ac:picMkLst>
        </pc:picChg>
        <pc:picChg chg="add mod">
          <ac:chgData name="Sowndarya" userId="b5d3d34a-c3dd-4f29-8f7c-1fb43d951dc6" providerId="ADAL" clId="{B2270A18-4C50-4E1E-8F15-986067EB76A4}" dt="2024-10-04T09:07:00.593" v="224" actId="1076"/>
          <ac:picMkLst>
            <pc:docMk/>
            <pc:sldMk cId="950072787" sldId="838840890"/>
            <ac:picMk id="12" creationId="{EAD7CC11-0383-9A54-EBEB-5EF6FD60E1F7}"/>
          </ac:picMkLst>
        </pc:picChg>
        <pc:picChg chg="add mod">
          <ac:chgData name="Sowndarya" userId="b5d3d34a-c3dd-4f29-8f7c-1fb43d951dc6" providerId="ADAL" clId="{B2270A18-4C50-4E1E-8F15-986067EB76A4}" dt="2024-10-04T09:09:38.993" v="247" actId="1076"/>
          <ac:picMkLst>
            <pc:docMk/>
            <pc:sldMk cId="950072787" sldId="838840890"/>
            <ac:picMk id="14" creationId="{E30009EF-7893-45B8-0816-1F616D493E87}"/>
          </ac:picMkLst>
        </pc:picChg>
        <pc:picChg chg="add mod">
          <ac:chgData name="Sowndarya" userId="b5d3d34a-c3dd-4f29-8f7c-1fb43d951dc6" providerId="ADAL" clId="{B2270A18-4C50-4E1E-8F15-986067EB76A4}" dt="2024-10-04T09:09:43.281" v="248" actId="14100"/>
          <ac:picMkLst>
            <pc:docMk/>
            <pc:sldMk cId="950072787" sldId="838840890"/>
            <ac:picMk id="2050" creationId="{854EB9AD-6CA5-E290-4DE5-43CFE5AE5B2F}"/>
          </ac:picMkLst>
        </pc:picChg>
      </pc:sldChg>
      <pc:sldChg chg="new del">
        <pc:chgData name="Sowndarya" userId="b5d3d34a-c3dd-4f29-8f7c-1fb43d951dc6" providerId="ADAL" clId="{B2270A18-4C50-4E1E-8F15-986067EB76A4}" dt="2024-10-04T09:40:25.947" v="1115" actId="47"/>
        <pc:sldMkLst>
          <pc:docMk/>
          <pc:sldMk cId="1500013991" sldId="838840891"/>
        </pc:sldMkLst>
      </pc:sldChg>
    </pc:docChg>
  </pc:docChgLst>
  <pc:docChgLst>
    <pc:chgData name="Biswa" userId="S::bbanik@tonikbank.com::26f52a98-3216-49f8-95c0-92c9bbdc30ba" providerId="AD" clId="Web-{7F2CDF97-69F1-783E-ED29-DE0948C0C91D}"/>
    <pc:docChg chg="modSld">
      <pc:chgData name="Biswa" userId="S::bbanik@tonikbank.com::26f52a98-3216-49f8-95c0-92c9bbdc30ba" providerId="AD" clId="Web-{7F2CDF97-69F1-783E-ED29-DE0948C0C91D}" dt="2024-09-16T02:40:58.689" v="0" actId="20577"/>
      <pc:docMkLst>
        <pc:docMk/>
      </pc:docMkLst>
      <pc:sldChg chg="modSp">
        <pc:chgData name="Biswa" userId="S::bbanik@tonikbank.com::26f52a98-3216-49f8-95c0-92c9bbdc30ba" providerId="AD" clId="Web-{7F2CDF97-69F1-783E-ED29-DE0948C0C91D}" dt="2024-09-16T02:40:58.689" v="0" actId="20577"/>
        <pc:sldMkLst>
          <pc:docMk/>
          <pc:sldMk cId="1954810454" sldId="838840889"/>
        </pc:sldMkLst>
        <pc:spChg chg="mod">
          <ac:chgData name="Biswa" userId="S::bbanik@tonikbank.com::26f52a98-3216-49f8-95c0-92c9bbdc30ba" providerId="AD" clId="Web-{7F2CDF97-69F1-783E-ED29-DE0948C0C91D}" dt="2024-09-16T02:40:58.689" v="0" actId="20577"/>
          <ac:spMkLst>
            <pc:docMk/>
            <pc:sldMk cId="1954810454" sldId="838840889"/>
            <ac:spMk id="5" creationId="{C7E39384-B034-70CF-DE43-199369496E9D}"/>
          </ac:spMkLst>
        </pc:spChg>
      </pc:sldChg>
    </pc:docChg>
  </pc:docChgLst>
  <pc:docChgLst>
    <pc:chgData name="Sowndarya" userId="S::sshanmugam@tonikbank.com::b5d3d34a-c3dd-4f29-8f7c-1fb43d951dc6" providerId="AD" clId="Web-{E3344E24-84C4-3988-68D3-49DE0B790503}"/>
    <pc:docChg chg="modSld">
      <pc:chgData name="Sowndarya" userId="S::sshanmugam@tonikbank.com::b5d3d34a-c3dd-4f29-8f7c-1fb43d951dc6" providerId="AD" clId="Web-{E3344E24-84C4-3988-68D3-49DE0B790503}" dt="2024-09-27T10:53:52.030" v="0" actId="1076"/>
      <pc:docMkLst>
        <pc:docMk/>
      </pc:docMkLst>
      <pc:sldChg chg="modSp">
        <pc:chgData name="Sowndarya" userId="S::sshanmugam@tonikbank.com::b5d3d34a-c3dd-4f29-8f7c-1fb43d951dc6" providerId="AD" clId="Web-{E3344E24-84C4-3988-68D3-49DE0B790503}" dt="2024-09-27T10:53:52.030" v="0" actId="1076"/>
        <pc:sldMkLst>
          <pc:docMk/>
          <pc:sldMk cId="1681494778" sldId="838840886"/>
        </pc:sldMkLst>
        <pc:picChg chg="mod">
          <ac:chgData name="Sowndarya" userId="S::sshanmugam@tonikbank.com::b5d3d34a-c3dd-4f29-8f7c-1fb43d951dc6" providerId="AD" clId="Web-{E3344E24-84C4-3988-68D3-49DE0B790503}" dt="2024-09-27T10:53:52.030" v="0" actId="1076"/>
          <ac:picMkLst>
            <pc:docMk/>
            <pc:sldMk cId="1681494778" sldId="838840886"/>
            <ac:picMk id="5" creationId="{A33B0EC9-A4C3-218D-1D68-9BF60F1A58CA}"/>
          </ac:picMkLst>
        </pc:picChg>
      </pc:sldChg>
    </pc:docChg>
  </pc:docChgLst>
  <pc:docChgLst>
    <pc:chgData name="Sowndarya" userId="b5d3d34a-c3dd-4f29-8f7c-1fb43d951dc6" providerId="ADAL" clId="{00AA64F9-C196-4630-8E1F-059D6EF91E97}"/>
    <pc:docChg chg="undo custSel addSld delSld modSld sldOrd">
      <pc:chgData name="Sowndarya" userId="b5d3d34a-c3dd-4f29-8f7c-1fb43d951dc6" providerId="ADAL" clId="{00AA64F9-C196-4630-8E1F-059D6EF91E97}" dt="2024-11-05T11:59:52.263" v="184"/>
      <pc:docMkLst>
        <pc:docMk/>
      </pc:docMkLst>
      <pc:sldChg chg="modSp mod">
        <pc:chgData name="Sowndarya" userId="b5d3d34a-c3dd-4f29-8f7c-1fb43d951dc6" providerId="ADAL" clId="{00AA64F9-C196-4630-8E1F-059D6EF91E97}" dt="2024-11-05T10:24:58.681" v="183" actId="20577"/>
        <pc:sldMkLst>
          <pc:docMk/>
          <pc:sldMk cId="703307900" sldId="275"/>
        </pc:sldMkLst>
        <pc:spChg chg="mod">
          <ac:chgData name="Sowndarya" userId="b5d3d34a-c3dd-4f29-8f7c-1fb43d951dc6" providerId="ADAL" clId="{00AA64F9-C196-4630-8E1F-059D6EF91E97}" dt="2024-11-05T10:24:58.681" v="183" actId="20577"/>
          <ac:spMkLst>
            <pc:docMk/>
            <pc:sldMk cId="703307900" sldId="275"/>
            <ac:spMk id="3" creationId="{2AE8E98C-B155-4F5C-8E34-BD4BFF763614}"/>
          </ac:spMkLst>
        </pc:spChg>
      </pc:sldChg>
      <pc:sldChg chg="addSp delSp modSp mod">
        <pc:chgData name="Sowndarya" userId="b5d3d34a-c3dd-4f29-8f7c-1fb43d951dc6" providerId="ADAL" clId="{00AA64F9-C196-4630-8E1F-059D6EF91E97}" dt="2024-11-05T09:28:19.400" v="87" actId="1076"/>
        <pc:sldMkLst>
          <pc:docMk/>
          <pc:sldMk cId="3223299244" sldId="523"/>
        </pc:sldMkLst>
        <pc:picChg chg="add mod">
          <ac:chgData name="Sowndarya" userId="b5d3d34a-c3dd-4f29-8f7c-1fb43d951dc6" providerId="ADAL" clId="{00AA64F9-C196-4630-8E1F-059D6EF91E97}" dt="2024-11-05T09:11:38.906" v="20" actId="1076"/>
          <ac:picMkLst>
            <pc:docMk/>
            <pc:sldMk cId="3223299244" sldId="523"/>
            <ac:picMk id="4" creationId="{5C8BAB6F-8F65-FC4E-33EC-9305E6D53A8C}"/>
          </ac:picMkLst>
        </pc:picChg>
        <pc:picChg chg="del">
          <ac:chgData name="Sowndarya" userId="b5d3d34a-c3dd-4f29-8f7c-1fb43d951dc6" providerId="ADAL" clId="{00AA64F9-C196-4630-8E1F-059D6EF91E97}" dt="2024-11-05T09:26:36.771" v="71" actId="478"/>
          <ac:picMkLst>
            <pc:docMk/>
            <pc:sldMk cId="3223299244" sldId="523"/>
            <ac:picMk id="6" creationId="{C0E28FAD-1406-269D-5793-8F93866F6E7C}"/>
          </ac:picMkLst>
        </pc:picChg>
        <pc:picChg chg="add mod">
          <ac:chgData name="Sowndarya" userId="b5d3d34a-c3dd-4f29-8f7c-1fb43d951dc6" providerId="ADAL" clId="{00AA64F9-C196-4630-8E1F-059D6EF91E97}" dt="2024-11-05T09:27:53.371" v="78" actId="1076"/>
          <ac:picMkLst>
            <pc:docMk/>
            <pc:sldMk cId="3223299244" sldId="523"/>
            <ac:picMk id="8" creationId="{493E2D4B-0CA9-43AF-2A68-51B562613DC7}"/>
          </ac:picMkLst>
        </pc:picChg>
        <pc:picChg chg="del">
          <ac:chgData name="Sowndarya" userId="b5d3d34a-c3dd-4f29-8f7c-1fb43d951dc6" providerId="ADAL" clId="{00AA64F9-C196-4630-8E1F-059D6EF91E97}" dt="2024-11-05T09:26:35.025" v="70" actId="478"/>
          <ac:picMkLst>
            <pc:docMk/>
            <pc:sldMk cId="3223299244" sldId="523"/>
            <ac:picMk id="9" creationId="{41C4E9CB-480A-8311-C66B-EB53C9299378}"/>
          </ac:picMkLst>
        </pc:picChg>
        <pc:picChg chg="del">
          <ac:chgData name="Sowndarya" userId="b5d3d34a-c3dd-4f29-8f7c-1fb43d951dc6" providerId="ADAL" clId="{00AA64F9-C196-4630-8E1F-059D6EF91E97}" dt="2024-11-05T09:11:29.867" v="17" actId="478"/>
          <ac:picMkLst>
            <pc:docMk/>
            <pc:sldMk cId="3223299244" sldId="523"/>
            <ac:picMk id="11" creationId="{F5212865-416B-C893-D4C9-13ED320CFEA1}"/>
          </ac:picMkLst>
        </pc:picChg>
        <pc:picChg chg="add mod">
          <ac:chgData name="Sowndarya" userId="b5d3d34a-c3dd-4f29-8f7c-1fb43d951dc6" providerId="ADAL" clId="{00AA64F9-C196-4630-8E1F-059D6EF91E97}" dt="2024-11-05T09:27:57.384" v="80" actId="14100"/>
          <ac:picMkLst>
            <pc:docMk/>
            <pc:sldMk cId="3223299244" sldId="523"/>
            <ac:picMk id="12" creationId="{BDCD5EFD-CF2C-87EB-E87F-D9D192118366}"/>
          </ac:picMkLst>
        </pc:picChg>
        <pc:picChg chg="add mod">
          <ac:chgData name="Sowndarya" userId="b5d3d34a-c3dd-4f29-8f7c-1fb43d951dc6" providerId="ADAL" clId="{00AA64F9-C196-4630-8E1F-059D6EF91E97}" dt="2024-11-05T09:28:19.400" v="87" actId="1076"/>
          <ac:picMkLst>
            <pc:docMk/>
            <pc:sldMk cId="3223299244" sldId="523"/>
            <ac:picMk id="3074" creationId="{2A4294BE-BC0B-09DA-A0B8-225DC678EDB8}"/>
          </ac:picMkLst>
        </pc:picChg>
        <pc:picChg chg="del">
          <ac:chgData name="Sowndarya" userId="b5d3d34a-c3dd-4f29-8f7c-1fb43d951dc6" providerId="ADAL" clId="{00AA64F9-C196-4630-8E1F-059D6EF91E97}" dt="2024-11-05T09:26:33.499" v="69" actId="478"/>
          <ac:picMkLst>
            <pc:docMk/>
            <pc:sldMk cId="3223299244" sldId="523"/>
            <ac:picMk id="4098" creationId="{44BA4D61-7CF5-BB0C-CDF5-EE5D4C13E397}"/>
          </ac:picMkLst>
        </pc:picChg>
      </pc:sldChg>
      <pc:sldChg chg="addSp delSp modSp mod">
        <pc:chgData name="Sowndarya" userId="b5d3d34a-c3dd-4f29-8f7c-1fb43d951dc6" providerId="ADAL" clId="{00AA64F9-C196-4630-8E1F-059D6EF91E97}" dt="2024-11-05T09:34:30.304" v="117" actId="1076"/>
        <pc:sldMkLst>
          <pc:docMk/>
          <pc:sldMk cId="1087490420" sldId="525"/>
        </pc:sldMkLst>
        <pc:picChg chg="add mod">
          <ac:chgData name="Sowndarya" userId="b5d3d34a-c3dd-4f29-8f7c-1fb43d951dc6" providerId="ADAL" clId="{00AA64F9-C196-4630-8E1F-059D6EF91E97}" dt="2024-11-05T09:33:31.699" v="109" actId="1076"/>
          <ac:picMkLst>
            <pc:docMk/>
            <pc:sldMk cId="1087490420" sldId="525"/>
            <ac:picMk id="4" creationId="{A755FC71-1270-B973-AC4D-C42BFEDE51E1}"/>
          </ac:picMkLst>
        </pc:picChg>
        <pc:picChg chg="add mod">
          <ac:chgData name="Sowndarya" userId="b5d3d34a-c3dd-4f29-8f7c-1fb43d951dc6" providerId="ADAL" clId="{00AA64F9-C196-4630-8E1F-059D6EF91E97}" dt="2024-11-05T09:34:00.245" v="113" actId="1076"/>
          <ac:picMkLst>
            <pc:docMk/>
            <pc:sldMk cId="1087490420" sldId="525"/>
            <ac:picMk id="6" creationId="{A10E6C25-5F21-63C7-C92E-EFA8BC3F7DF3}"/>
          </ac:picMkLst>
        </pc:picChg>
        <pc:picChg chg="del">
          <ac:chgData name="Sowndarya" userId="b5d3d34a-c3dd-4f29-8f7c-1fb43d951dc6" providerId="ADAL" clId="{00AA64F9-C196-4630-8E1F-059D6EF91E97}" dt="2024-11-05T09:34:08.456" v="114" actId="478"/>
          <ac:picMkLst>
            <pc:docMk/>
            <pc:sldMk cId="1087490420" sldId="525"/>
            <ac:picMk id="9" creationId="{2EB24086-C302-BE30-AE98-C5B992975819}"/>
          </ac:picMkLst>
        </pc:picChg>
        <pc:picChg chg="del">
          <ac:chgData name="Sowndarya" userId="b5d3d34a-c3dd-4f29-8f7c-1fb43d951dc6" providerId="ADAL" clId="{00AA64F9-C196-4630-8E1F-059D6EF91E97}" dt="2024-11-05T09:33:54.993" v="110" actId="478"/>
          <ac:picMkLst>
            <pc:docMk/>
            <pc:sldMk cId="1087490420" sldId="525"/>
            <ac:picMk id="11" creationId="{5A5E01CE-A271-DE6B-E3DA-CC5D4E519191}"/>
          </ac:picMkLst>
        </pc:picChg>
        <pc:picChg chg="del">
          <ac:chgData name="Sowndarya" userId="b5d3d34a-c3dd-4f29-8f7c-1fb43d951dc6" providerId="ADAL" clId="{00AA64F9-C196-4630-8E1F-059D6EF91E97}" dt="2024-11-05T09:33:25.090" v="105" actId="478"/>
          <ac:picMkLst>
            <pc:docMk/>
            <pc:sldMk cId="1087490420" sldId="525"/>
            <ac:picMk id="13" creationId="{2047E01F-2DCE-1BEA-AE6A-12424CFD68DE}"/>
          </ac:picMkLst>
        </pc:picChg>
        <pc:picChg chg="add mod">
          <ac:chgData name="Sowndarya" userId="b5d3d34a-c3dd-4f29-8f7c-1fb43d951dc6" providerId="ADAL" clId="{00AA64F9-C196-4630-8E1F-059D6EF91E97}" dt="2024-11-05T09:34:30.304" v="117" actId="1076"/>
          <ac:picMkLst>
            <pc:docMk/>
            <pc:sldMk cId="1087490420" sldId="525"/>
            <ac:picMk id="5122" creationId="{7FD0F2E1-9D49-846E-14FC-7B7AA656899D}"/>
          </ac:picMkLst>
        </pc:picChg>
      </pc:sldChg>
      <pc:sldChg chg="addSp delSp modSp mod">
        <pc:chgData name="Sowndarya" userId="b5d3d34a-c3dd-4f29-8f7c-1fb43d951dc6" providerId="ADAL" clId="{00AA64F9-C196-4630-8E1F-059D6EF91E97}" dt="2024-11-05T11:59:52.263" v="184"/>
        <pc:sldMkLst>
          <pc:docMk/>
          <pc:sldMk cId="3415498452" sldId="527"/>
        </pc:sldMkLst>
        <pc:spChg chg="mod">
          <ac:chgData name="Sowndarya" userId="b5d3d34a-c3dd-4f29-8f7c-1fb43d951dc6" providerId="ADAL" clId="{00AA64F9-C196-4630-8E1F-059D6EF91E97}" dt="2024-11-05T11:59:52.263" v="184"/>
          <ac:spMkLst>
            <pc:docMk/>
            <pc:sldMk cId="3415498452" sldId="527"/>
            <ac:spMk id="2" creationId="{D973B273-EAF2-AD47-6D2E-E8A5DB30A30B}"/>
          </ac:spMkLst>
        </pc:spChg>
        <pc:picChg chg="del">
          <ac:chgData name="Sowndarya" userId="b5d3d34a-c3dd-4f29-8f7c-1fb43d951dc6" providerId="ADAL" clId="{00AA64F9-C196-4630-8E1F-059D6EF91E97}" dt="2024-11-05T09:23:07.080" v="35" actId="478"/>
          <ac:picMkLst>
            <pc:docMk/>
            <pc:sldMk cId="3415498452" sldId="527"/>
            <ac:picMk id="4" creationId="{4919B2A1-3815-658C-EF76-2328C5C13170}"/>
          </ac:picMkLst>
        </pc:picChg>
        <pc:picChg chg="add del mod">
          <ac:chgData name="Sowndarya" userId="b5d3d34a-c3dd-4f29-8f7c-1fb43d951dc6" providerId="ADAL" clId="{00AA64F9-C196-4630-8E1F-059D6EF91E97}" dt="2024-11-05T09:20:56.731" v="25" actId="478"/>
          <ac:picMkLst>
            <pc:docMk/>
            <pc:sldMk cId="3415498452" sldId="527"/>
            <ac:picMk id="5" creationId="{40061DB1-DE90-E6B6-8018-44ABF2948A97}"/>
          </ac:picMkLst>
        </pc:picChg>
        <pc:picChg chg="add mod">
          <ac:chgData name="Sowndarya" userId="b5d3d34a-c3dd-4f29-8f7c-1fb43d951dc6" providerId="ADAL" clId="{00AA64F9-C196-4630-8E1F-059D6EF91E97}" dt="2024-11-05T09:21:08.728" v="28" actId="1076"/>
          <ac:picMkLst>
            <pc:docMk/>
            <pc:sldMk cId="3415498452" sldId="527"/>
            <ac:picMk id="7" creationId="{D32630D2-E594-826A-35DF-ED050C198A71}"/>
          </ac:picMkLst>
        </pc:picChg>
        <pc:picChg chg="add del">
          <ac:chgData name="Sowndarya" userId="b5d3d34a-c3dd-4f29-8f7c-1fb43d951dc6" providerId="ADAL" clId="{00AA64F9-C196-4630-8E1F-059D6EF91E97}" dt="2024-11-05T09:22:29.422" v="31" actId="478"/>
          <ac:picMkLst>
            <pc:docMk/>
            <pc:sldMk cId="3415498452" sldId="527"/>
            <ac:picMk id="9" creationId="{A5293502-0438-69B4-372C-8E8C0CBB51DE}"/>
          </ac:picMkLst>
        </pc:picChg>
        <pc:picChg chg="del">
          <ac:chgData name="Sowndarya" userId="b5d3d34a-c3dd-4f29-8f7c-1fb43d951dc6" providerId="ADAL" clId="{00AA64F9-C196-4630-8E1F-059D6EF91E97}" dt="2024-11-05T09:22:02.720" v="29" actId="478"/>
          <ac:picMkLst>
            <pc:docMk/>
            <pc:sldMk cId="3415498452" sldId="527"/>
            <ac:picMk id="10" creationId="{777009ED-475F-5879-2766-9462425FB681}"/>
          </ac:picMkLst>
        </pc:picChg>
        <pc:picChg chg="del">
          <ac:chgData name="Sowndarya" userId="b5d3d34a-c3dd-4f29-8f7c-1fb43d951dc6" providerId="ADAL" clId="{00AA64F9-C196-4630-8E1F-059D6EF91E97}" dt="2024-11-05T09:12:17.484" v="21" actId="478"/>
          <ac:picMkLst>
            <pc:docMk/>
            <pc:sldMk cId="3415498452" sldId="527"/>
            <ac:picMk id="13" creationId="{8F40BAA3-0F21-134D-3BF1-36E930A4EE25}"/>
          </ac:picMkLst>
        </pc:picChg>
        <pc:picChg chg="add mod">
          <ac:chgData name="Sowndarya" userId="b5d3d34a-c3dd-4f29-8f7c-1fb43d951dc6" providerId="ADAL" clId="{00AA64F9-C196-4630-8E1F-059D6EF91E97}" dt="2024-11-05T09:23:57.156" v="45" actId="1076"/>
          <ac:picMkLst>
            <pc:docMk/>
            <pc:sldMk cId="3415498452" sldId="527"/>
            <ac:picMk id="14" creationId="{566B4495-9354-D505-FEB2-ED0E700E0D72}"/>
          </ac:picMkLst>
        </pc:picChg>
        <pc:picChg chg="add mod">
          <ac:chgData name="Sowndarya" userId="b5d3d34a-c3dd-4f29-8f7c-1fb43d951dc6" providerId="ADAL" clId="{00AA64F9-C196-4630-8E1F-059D6EF91E97}" dt="2024-11-05T09:23:55.014" v="44" actId="1076"/>
          <ac:picMkLst>
            <pc:docMk/>
            <pc:sldMk cId="3415498452" sldId="527"/>
            <ac:picMk id="16" creationId="{924B349C-6AAD-5504-993D-B1834BCAD2E5}"/>
          </ac:picMkLst>
        </pc:picChg>
        <pc:picChg chg="add mod">
          <ac:chgData name="Sowndarya" userId="b5d3d34a-c3dd-4f29-8f7c-1fb43d951dc6" providerId="ADAL" clId="{00AA64F9-C196-4630-8E1F-059D6EF91E97}" dt="2024-11-05T09:24:02.588" v="47" actId="1076"/>
          <ac:picMkLst>
            <pc:docMk/>
            <pc:sldMk cId="3415498452" sldId="527"/>
            <ac:picMk id="1026" creationId="{263F0EA2-B68C-2184-14F2-1EA6621957EF}"/>
          </ac:picMkLst>
        </pc:picChg>
        <pc:picChg chg="del">
          <ac:chgData name="Sowndarya" userId="b5d3d34a-c3dd-4f29-8f7c-1fb43d951dc6" providerId="ADAL" clId="{00AA64F9-C196-4630-8E1F-059D6EF91E97}" dt="2024-11-05T09:23:15.434" v="39" actId="478"/>
          <ac:picMkLst>
            <pc:docMk/>
            <pc:sldMk cId="3415498452" sldId="527"/>
            <ac:picMk id="3074" creationId="{EDBA5549-4664-D574-7B47-1045656BDA4B}"/>
          </ac:picMkLst>
        </pc:picChg>
      </pc:sldChg>
      <pc:sldChg chg="addSp delSp modSp mod">
        <pc:chgData name="Sowndarya" userId="b5d3d34a-c3dd-4f29-8f7c-1fb43d951dc6" providerId="ADAL" clId="{00AA64F9-C196-4630-8E1F-059D6EF91E97}" dt="2024-11-05T09:32:59.199" v="104" actId="1076"/>
        <pc:sldMkLst>
          <pc:docMk/>
          <pc:sldMk cId="1145371460" sldId="667"/>
        </pc:sldMkLst>
        <pc:picChg chg="add mod">
          <ac:chgData name="Sowndarya" userId="b5d3d34a-c3dd-4f29-8f7c-1fb43d951dc6" providerId="ADAL" clId="{00AA64F9-C196-4630-8E1F-059D6EF91E97}" dt="2024-11-05T09:29:49.086" v="97" actId="1076"/>
          <ac:picMkLst>
            <pc:docMk/>
            <pc:sldMk cId="1145371460" sldId="667"/>
            <ac:picMk id="4" creationId="{6020AD6F-A2F0-CC8B-5D64-D67F5AF199DD}"/>
          </ac:picMkLst>
        </pc:picChg>
        <pc:picChg chg="add mod">
          <ac:chgData name="Sowndarya" userId="b5d3d34a-c3dd-4f29-8f7c-1fb43d951dc6" providerId="ADAL" clId="{00AA64F9-C196-4630-8E1F-059D6EF91E97}" dt="2024-11-05T09:32:59.199" v="104" actId="1076"/>
          <ac:picMkLst>
            <pc:docMk/>
            <pc:sldMk cId="1145371460" sldId="667"/>
            <ac:picMk id="6" creationId="{A77A4159-C108-CA8D-6C02-51738B1A888E}"/>
          </ac:picMkLst>
        </pc:picChg>
        <pc:picChg chg="del">
          <ac:chgData name="Sowndarya" userId="b5d3d34a-c3dd-4f29-8f7c-1fb43d951dc6" providerId="ADAL" clId="{00AA64F9-C196-4630-8E1F-059D6EF91E97}" dt="2024-11-05T09:28:57.448" v="88" actId="478"/>
          <ac:picMkLst>
            <pc:docMk/>
            <pc:sldMk cId="1145371460" sldId="667"/>
            <ac:picMk id="7" creationId="{64DBFDB1-BD3F-9A46-B7E5-53579D93B8DF}"/>
          </ac:picMkLst>
        </pc:picChg>
        <pc:picChg chg="del">
          <ac:chgData name="Sowndarya" userId="b5d3d34a-c3dd-4f29-8f7c-1fb43d951dc6" providerId="ADAL" clId="{00AA64F9-C196-4630-8E1F-059D6EF91E97}" dt="2024-11-05T09:29:42.683" v="94" actId="478"/>
          <ac:picMkLst>
            <pc:docMk/>
            <pc:sldMk cId="1145371460" sldId="667"/>
            <ac:picMk id="10" creationId="{58CDCB8D-6518-19A8-8118-EDD811940D96}"/>
          </ac:picMkLst>
        </pc:picChg>
        <pc:picChg chg="del">
          <ac:chgData name="Sowndarya" userId="b5d3d34a-c3dd-4f29-8f7c-1fb43d951dc6" providerId="ADAL" clId="{00AA64F9-C196-4630-8E1F-059D6EF91E97}" dt="2024-11-05T09:30:18.294" v="98" actId="478"/>
          <ac:picMkLst>
            <pc:docMk/>
            <pc:sldMk cId="1145371460" sldId="667"/>
            <ac:picMk id="13" creationId="{39965A9E-DD0B-8B9D-3140-24D5099A38B9}"/>
          </ac:picMkLst>
        </pc:picChg>
        <pc:picChg chg="add del">
          <ac:chgData name="Sowndarya" userId="b5d3d34a-c3dd-4f29-8f7c-1fb43d951dc6" providerId="ADAL" clId="{00AA64F9-C196-4630-8E1F-059D6EF91E97}" dt="2024-11-05T09:28:59.968" v="90" actId="478"/>
          <ac:picMkLst>
            <pc:docMk/>
            <pc:sldMk cId="1145371460" sldId="667"/>
            <ac:picMk id="4098" creationId="{35D630F8-AFE9-B87F-B574-9A6DA6D174CD}"/>
          </ac:picMkLst>
        </pc:picChg>
        <pc:picChg chg="add mod">
          <ac:chgData name="Sowndarya" userId="b5d3d34a-c3dd-4f29-8f7c-1fb43d951dc6" providerId="ADAL" clId="{00AA64F9-C196-4630-8E1F-059D6EF91E97}" dt="2024-11-05T09:29:23.364" v="93" actId="1076"/>
          <ac:picMkLst>
            <pc:docMk/>
            <pc:sldMk cId="1145371460" sldId="667"/>
            <ac:picMk id="4100" creationId="{F14AFDF7-706C-5D8F-7FB8-F48AD6358ABF}"/>
          </ac:picMkLst>
        </pc:picChg>
      </pc:sldChg>
      <pc:sldChg chg="addSp delSp modSp mod">
        <pc:chgData name="Sowndarya" userId="b5d3d34a-c3dd-4f29-8f7c-1fb43d951dc6" providerId="ADAL" clId="{00AA64F9-C196-4630-8E1F-059D6EF91E97}" dt="2024-11-05T06:05:35.879" v="11"/>
        <pc:sldMkLst>
          <pc:docMk/>
          <pc:sldMk cId="3002806192" sldId="838840881"/>
        </pc:sldMkLst>
        <pc:graphicFrameChg chg="add del mod">
          <ac:chgData name="Sowndarya" userId="b5d3d34a-c3dd-4f29-8f7c-1fb43d951dc6" providerId="ADAL" clId="{00AA64F9-C196-4630-8E1F-059D6EF91E97}" dt="2024-11-05T06:05:35.169" v="10" actId="21"/>
          <ac:graphicFrameMkLst>
            <pc:docMk/>
            <pc:sldMk cId="3002806192" sldId="838840881"/>
            <ac:graphicFrameMk id="4" creationId="{0FE30334-BCF4-6053-FAA5-1D4AAF717592}"/>
          </ac:graphicFrameMkLst>
        </pc:graphicFrameChg>
        <pc:graphicFrameChg chg="add mod">
          <ac:chgData name="Sowndarya" userId="b5d3d34a-c3dd-4f29-8f7c-1fb43d951dc6" providerId="ADAL" clId="{00AA64F9-C196-4630-8E1F-059D6EF91E97}" dt="2024-11-05T06:05:35.879" v="11"/>
          <ac:graphicFrameMkLst>
            <pc:docMk/>
            <pc:sldMk cId="3002806192" sldId="838840881"/>
            <ac:graphicFrameMk id="7" creationId="{0FE30334-BCF4-6053-FAA5-1D4AAF717592}"/>
          </ac:graphicFrameMkLst>
        </pc:graphicFrameChg>
        <pc:graphicFrameChg chg="del">
          <ac:chgData name="Sowndarya" userId="b5d3d34a-c3dd-4f29-8f7c-1fb43d951dc6" providerId="ADAL" clId="{00AA64F9-C196-4630-8E1F-059D6EF91E97}" dt="2024-11-05T05:42:44.716" v="2" actId="478"/>
          <ac:graphicFrameMkLst>
            <pc:docMk/>
            <pc:sldMk cId="3002806192" sldId="838840881"/>
            <ac:graphicFrameMk id="8" creationId="{0B5E6131-5BB4-F053-65EC-5B93A4F77A83}"/>
          </ac:graphicFrameMkLst>
        </pc:graphicFrameChg>
        <pc:picChg chg="add mod">
          <ac:chgData name="Sowndarya" userId="b5d3d34a-c3dd-4f29-8f7c-1fb43d951dc6" providerId="ADAL" clId="{00AA64F9-C196-4630-8E1F-059D6EF91E97}" dt="2024-11-05T06:05:30.137" v="9" actId="1076"/>
          <ac:picMkLst>
            <pc:docMk/>
            <pc:sldMk cId="3002806192" sldId="838840881"/>
            <ac:picMk id="6" creationId="{A16AEE18-0283-C65C-8210-685A1D8C1C29}"/>
          </ac:picMkLst>
        </pc:picChg>
        <pc:picChg chg="del">
          <ac:chgData name="Sowndarya" userId="b5d3d34a-c3dd-4f29-8f7c-1fb43d951dc6" providerId="ADAL" clId="{00AA64F9-C196-4630-8E1F-059D6EF91E97}" dt="2024-11-05T05:42:53.657" v="4" actId="478"/>
          <ac:picMkLst>
            <pc:docMk/>
            <pc:sldMk cId="3002806192" sldId="838840881"/>
            <ac:picMk id="1026" creationId="{5B55AC7F-6550-C87D-6480-6418A595FA14}"/>
          </ac:picMkLst>
        </pc:picChg>
      </pc:sldChg>
      <pc:sldChg chg="addSp delSp modSp mod">
        <pc:chgData name="Sowndarya" userId="b5d3d34a-c3dd-4f29-8f7c-1fb43d951dc6" providerId="ADAL" clId="{00AA64F9-C196-4630-8E1F-059D6EF91E97}" dt="2024-11-05T09:58:03.670" v="174" actId="1076"/>
        <pc:sldMkLst>
          <pc:docMk/>
          <pc:sldMk cId="1681494778" sldId="838840886"/>
        </pc:sldMkLst>
        <pc:picChg chg="add del mod">
          <ac:chgData name="Sowndarya" userId="b5d3d34a-c3dd-4f29-8f7c-1fb43d951dc6" providerId="ADAL" clId="{00AA64F9-C196-4630-8E1F-059D6EF91E97}" dt="2024-11-05T09:45:14.118" v="130" actId="22"/>
          <ac:picMkLst>
            <pc:docMk/>
            <pc:sldMk cId="1681494778" sldId="838840886"/>
            <ac:picMk id="5" creationId="{D45E540F-60C8-E7E7-1F18-306F5FE872F3}"/>
          </ac:picMkLst>
        </pc:picChg>
        <pc:picChg chg="add del">
          <ac:chgData name="Sowndarya" userId="b5d3d34a-c3dd-4f29-8f7c-1fb43d951dc6" providerId="ADAL" clId="{00AA64F9-C196-4630-8E1F-059D6EF91E97}" dt="2024-11-05T09:45:24.218" v="134" actId="478"/>
          <ac:picMkLst>
            <pc:docMk/>
            <pc:sldMk cId="1681494778" sldId="838840886"/>
            <ac:picMk id="7" creationId="{63C70D66-7108-BB3D-0741-91C98475DF6E}"/>
          </ac:picMkLst>
        </pc:picChg>
        <pc:picChg chg="add mod">
          <ac:chgData name="Sowndarya" userId="b5d3d34a-c3dd-4f29-8f7c-1fb43d951dc6" providerId="ADAL" clId="{00AA64F9-C196-4630-8E1F-059D6EF91E97}" dt="2024-11-05T09:57:51.590" v="170" actId="1076"/>
          <ac:picMkLst>
            <pc:docMk/>
            <pc:sldMk cId="1681494778" sldId="838840886"/>
            <ac:picMk id="8" creationId="{0EC00E92-AC59-EF15-4E30-FF7897406A91}"/>
          </ac:picMkLst>
        </pc:picChg>
        <pc:picChg chg="mod">
          <ac:chgData name="Sowndarya" userId="b5d3d34a-c3dd-4f29-8f7c-1fb43d951dc6" providerId="ADAL" clId="{00AA64F9-C196-4630-8E1F-059D6EF91E97}" dt="2024-11-05T09:57:50.013" v="169" actId="1076"/>
          <ac:picMkLst>
            <pc:docMk/>
            <pc:sldMk cId="1681494778" sldId="838840886"/>
            <ac:picMk id="10" creationId="{48A492FB-67C9-E990-7C43-3B8130FA5946}"/>
          </ac:picMkLst>
        </pc:picChg>
        <pc:picChg chg="del">
          <ac:chgData name="Sowndarya" userId="b5d3d34a-c3dd-4f29-8f7c-1fb43d951dc6" providerId="ADAL" clId="{00AA64F9-C196-4630-8E1F-059D6EF91E97}" dt="2024-11-05T09:49:55.754" v="139" actId="478"/>
          <ac:picMkLst>
            <pc:docMk/>
            <pc:sldMk cId="1681494778" sldId="838840886"/>
            <ac:picMk id="11" creationId="{8D6291AF-18FE-7A79-C12F-BB803C96C75A}"/>
          </ac:picMkLst>
        </pc:picChg>
        <pc:picChg chg="add del">
          <ac:chgData name="Sowndarya" userId="b5d3d34a-c3dd-4f29-8f7c-1fb43d951dc6" providerId="ADAL" clId="{00AA64F9-C196-4630-8E1F-059D6EF91E97}" dt="2024-11-05T09:45:28.135" v="137" actId="478"/>
          <ac:picMkLst>
            <pc:docMk/>
            <pc:sldMk cId="1681494778" sldId="838840886"/>
            <ac:picMk id="12" creationId="{77B78273-13E1-645E-B9C3-637E72CAABD1}"/>
          </ac:picMkLst>
        </pc:picChg>
        <pc:picChg chg="del">
          <ac:chgData name="Sowndarya" userId="b5d3d34a-c3dd-4f29-8f7c-1fb43d951dc6" providerId="ADAL" clId="{00AA64F9-C196-4630-8E1F-059D6EF91E97}" dt="2024-11-05T09:53:01.233" v="142" actId="478"/>
          <ac:picMkLst>
            <pc:docMk/>
            <pc:sldMk cId="1681494778" sldId="838840886"/>
            <ac:picMk id="13" creationId="{A173D956-BD20-F3AF-BE92-4CB0905CA23F}"/>
          </ac:picMkLst>
        </pc:picChg>
        <pc:picChg chg="add mod">
          <ac:chgData name="Sowndarya" userId="b5d3d34a-c3dd-4f29-8f7c-1fb43d951dc6" providerId="ADAL" clId="{00AA64F9-C196-4630-8E1F-059D6EF91E97}" dt="2024-11-05T09:57:58.092" v="172" actId="1076"/>
          <ac:picMkLst>
            <pc:docMk/>
            <pc:sldMk cId="1681494778" sldId="838840886"/>
            <ac:picMk id="15" creationId="{CFA566F3-1FAB-B117-5528-21F103CF9DBF}"/>
          </ac:picMkLst>
        </pc:picChg>
        <pc:picChg chg="add mod">
          <ac:chgData name="Sowndarya" userId="b5d3d34a-c3dd-4f29-8f7c-1fb43d951dc6" providerId="ADAL" clId="{00AA64F9-C196-4630-8E1F-059D6EF91E97}" dt="2024-11-05T09:58:03.670" v="174" actId="1076"/>
          <ac:picMkLst>
            <pc:docMk/>
            <pc:sldMk cId="1681494778" sldId="838840886"/>
            <ac:picMk id="17" creationId="{B9EC2C50-BA4D-5D7F-9F8C-12176D7FD20E}"/>
          </ac:picMkLst>
        </pc:picChg>
        <pc:picChg chg="add mod">
          <ac:chgData name="Sowndarya" userId="b5d3d34a-c3dd-4f29-8f7c-1fb43d951dc6" providerId="ADAL" clId="{00AA64F9-C196-4630-8E1F-059D6EF91E97}" dt="2024-11-05T09:58:02.349" v="173" actId="1076"/>
          <ac:picMkLst>
            <pc:docMk/>
            <pc:sldMk cId="1681494778" sldId="838840886"/>
            <ac:picMk id="18" creationId="{7447092C-54B3-9109-5D86-5024282001F8}"/>
          </ac:picMkLst>
        </pc:picChg>
      </pc:sldChg>
      <pc:sldChg chg="addSp delSp modSp mod">
        <pc:chgData name="Sowndarya" userId="b5d3d34a-c3dd-4f29-8f7c-1fb43d951dc6" providerId="ADAL" clId="{00AA64F9-C196-4630-8E1F-059D6EF91E97}" dt="2024-11-05T09:54:09.192" v="146" actId="22"/>
        <pc:sldMkLst>
          <pc:docMk/>
          <pc:sldMk cId="1892635000" sldId="838840887"/>
        </pc:sldMkLst>
        <pc:picChg chg="add del">
          <ac:chgData name="Sowndarya" userId="b5d3d34a-c3dd-4f29-8f7c-1fb43d951dc6" providerId="ADAL" clId="{00AA64F9-C196-4630-8E1F-059D6EF91E97}" dt="2024-11-05T09:43:06.994" v="121" actId="478"/>
          <ac:picMkLst>
            <pc:docMk/>
            <pc:sldMk cId="1892635000" sldId="838840887"/>
            <ac:picMk id="5" creationId="{6A86ABF7-B18C-5EFE-5051-0244315A2589}"/>
          </ac:picMkLst>
        </pc:picChg>
        <pc:picChg chg="add del">
          <ac:chgData name="Sowndarya" userId="b5d3d34a-c3dd-4f29-8f7c-1fb43d951dc6" providerId="ADAL" clId="{00AA64F9-C196-4630-8E1F-059D6EF91E97}" dt="2024-11-05T09:43:23.401" v="124" actId="478"/>
          <ac:picMkLst>
            <pc:docMk/>
            <pc:sldMk cId="1892635000" sldId="838840887"/>
            <ac:picMk id="6" creationId="{C3E1C28D-35F4-53C4-09DB-8C57F5028C6C}"/>
          </ac:picMkLst>
        </pc:picChg>
        <pc:picChg chg="add del mod">
          <ac:chgData name="Sowndarya" userId="b5d3d34a-c3dd-4f29-8f7c-1fb43d951dc6" providerId="ADAL" clId="{00AA64F9-C196-4630-8E1F-059D6EF91E97}" dt="2024-11-05T09:54:08.765" v="145" actId="478"/>
          <ac:picMkLst>
            <pc:docMk/>
            <pc:sldMk cId="1892635000" sldId="838840887"/>
            <ac:picMk id="8" creationId="{E68CFEA3-5736-ECD9-C81B-E84113170A03}"/>
          </ac:picMkLst>
        </pc:picChg>
        <pc:picChg chg="add">
          <ac:chgData name="Sowndarya" userId="b5d3d34a-c3dd-4f29-8f7c-1fb43d951dc6" providerId="ADAL" clId="{00AA64F9-C196-4630-8E1F-059D6EF91E97}" dt="2024-11-05T09:54:09.192" v="146" actId="22"/>
          <ac:picMkLst>
            <pc:docMk/>
            <pc:sldMk cId="1892635000" sldId="838840887"/>
            <ac:picMk id="10" creationId="{A5AA07B2-7A21-90C8-E8E6-071CCFEFD71E}"/>
          </ac:picMkLst>
        </pc:picChg>
      </pc:sldChg>
      <pc:sldChg chg="addSp delSp modSp mod">
        <pc:chgData name="Sowndarya" userId="b5d3d34a-c3dd-4f29-8f7c-1fb43d951dc6" providerId="ADAL" clId="{00AA64F9-C196-4630-8E1F-059D6EF91E97}" dt="2024-11-05T09:26:23.076" v="68" actId="14100"/>
        <pc:sldMkLst>
          <pc:docMk/>
          <pc:sldMk cId="950072787" sldId="838840890"/>
        </pc:sldMkLst>
        <pc:picChg chg="del">
          <ac:chgData name="Sowndarya" userId="b5d3d34a-c3dd-4f29-8f7c-1fb43d951dc6" providerId="ADAL" clId="{00AA64F9-C196-4630-8E1F-059D6EF91E97}" dt="2024-11-05T09:24:54.909" v="48" actId="478"/>
          <ac:picMkLst>
            <pc:docMk/>
            <pc:sldMk cId="950072787" sldId="838840890"/>
            <ac:picMk id="3" creationId="{EAECD10B-E4B4-B3AA-1801-FE94ECCCF9B8}"/>
          </ac:picMkLst>
        </pc:picChg>
        <pc:picChg chg="add mod">
          <ac:chgData name="Sowndarya" userId="b5d3d34a-c3dd-4f29-8f7c-1fb43d951dc6" providerId="ADAL" clId="{00AA64F9-C196-4630-8E1F-059D6EF91E97}" dt="2024-11-05T09:10:56.949" v="16" actId="14100"/>
          <ac:picMkLst>
            <pc:docMk/>
            <pc:sldMk cId="950072787" sldId="838840890"/>
            <ac:picMk id="6" creationId="{DEA2AB17-619E-DB03-48F0-64BDE02B79AE}"/>
          </ac:picMkLst>
        </pc:picChg>
        <pc:picChg chg="del mod">
          <ac:chgData name="Sowndarya" userId="b5d3d34a-c3dd-4f29-8f7c-1fb43d951dc6" providerId="ADAL" clId="{00AA64F9-C196-4630-8E1F-059D6EF91E97}" dt="2024-11-05T09:26:06.309" v="61" actId="478"/>
          <ac:picMkLst>
            <pc:docMk/>
            <pc:sldMk cId="950072787" sldId="838840890"/>
            <ac:picMk id="7" creationId="{E9B50E30-0535-1C78-EE92-E73C7544676D}"/>
          </ac:picMkLst>
        </pc:picChg>
        <pc:picChg chg="del">
          <ac:chgData name="Sowndarya" userId="b5d3d34a-c3dd-4f29-8f7c-1fb43d951dc6" providerId="ADAL" clId="{00AA64F9-C196-4630-8E1F-059D6EF91E97}" dt="2024-11-05T09:10:47.200" v="12" actId="478"/>
          <ac:picMkLst>
            <pc:docMk/>
            <pc:sldMk cId="950072787" sldId="838840890"/>
            <ac:picMk id="9" creationId="{881E52F8-16CC-7644-3396-A7A7E513C6A4}"/>
          </ac:picMkLst>
        </pc:picChg>
        <pc:picChg chg="add mod">
          <ac:chgData name="Sowndarya" userId="b5d3d34a-c3dd-4f29-8f7c-1fb43d951dc6" providerId="ADAL" clId="{00AA64F9-C196-4630-8E1F-059D6EF91E97}" dt="2024-11-05T09:26:18.814" v="67" actId="1076"/>
          <ac:picMkLst>
            <pc:docMk/>
            <pc:sldMk cId="950072787" sldId="838840890"/>
            <ac:picMk id="10" creationId="{C97E3021-008E-6C14-3D74-F90B7DAC41E0}"/>
          </ac:picMkLst>
        </pc:picChg>
        <pc:picChg chg="add del">
          <ac:chgData name="Sowndarya" userId="b5d3d34a-c3dd-4f29-8f7c-1fb43d951dc6" providerId="ADAL" clId="{00AA64F9-C196-4630-8E1F-059D6EF91E97}" dt="2024-11-05T09:25:06.491" v="53" actId="22"/>
          <ac:picMkLst>
            <pc:docMk/>
            <pc:sldMk cId="950072787" sldId="838840890"/>
            <ac:picMk id="12" creationId="{C7B1C175-8C65-F3D5-7151-1B97693F865F}"/>
          </ac:picMkLst>
        </pc:picChg>
        <pc:picChg chg="add mod">
          <ac:chgData name="Sowndarya" userId="b5d3d34a-c3dd-4f29-8f7c-1fb43d951dc6" providerId="ADAL" clId="{00AA64F9-C196-4630-8E1F-059D6EF91E97}" dt="2024-11-05T09:26:23.076" v="68" actId="14100"/>
          <ac:picMkLst>
            <pc:docMk/>
            <pc:sldMk cId="950072787" sldId="838840890"/>
            <ac:picMk id="13" creationId="{A41B2141-348D-CEA3-BBB3-9259C1E3FE63}"/>
          </ac:picMkLst>
        </pc:picChg>
        <pc:picChg chg="add mod">
          <ac:chgData name="Sowndarya" userId="b5d3d34a-c3dd-4f29-8f7c-1fb43d951dc6" providerId="ADAL" clId="{00AA64F9-C196-4630-8E1F-059D6EF91E97}" dt="2024-11-05T09:26:14.011" v="65" actId="1076"/>
          <ac:picMkLst>
            <pc:docMk/>
            <pc:sldMk cId="950072787" sldId="838840890"/>
            <ac:picMk id="15" creationId="{2ED6B46A-2F71-9327-13EF-B7B59772414C}"/>
          </ac:picMkLst>
        </pc:picChg>
        <pc:picChg chg="del">
          <ac:chgData name="Sowndarya" userId="b5d3d34a-c3dd-4f29-8f7c-1fb43d951dc6" providerId="ADAL" clId="{00AA64F9-C196-4630-8E1F-059D6EF91E97}" dt="2024-11-05T09:25:04.069" v="51" actId="478"/>
          <ac:picMkLst>
            <pc:docMk/>
            <pc:sldMk cId="950072787" sldId="838840890"/>
            <ac:picMk id="2050" creationId="{F94DEA8B-455D-1E53-2CDD-CD63CA947E49}"/>
          </ac:picMkLst>
        </pc:picChg>
      </pc:sldChg>
      <pc:sldChg chg="addSp delSp modSp new del mod ord">
        <pc:chgData name="Sowndarya" userId="b5d3d34a-c3dd-4f29-8f7c-1fb43d951dc6" providerId="ADAL" clId="{00AA64F9-C196-4630-8E1F-059D6EF91E97}" dt="2024-11-05T10:23:38.872" v="175" actId="47"/>
        <pc:sldMkLst>
          <pc:docMk/>
          <pc:sldMk cId="2285923512" sldId="838840891"/>
        </pc:sldMkLst>
        <pc:picChg chg="add del mod modCrop">
          <ac:chgData name="Sowndarya" userId="b5d3d34a-c3dd-4f29-8f7c-1fb43d951dc6" providerId="ADAL" clId="{00AA64F9-C196-4630-8E1F-059D6EF91E97}" dt="2024-11-05T09:57:20.533" v="155" actId="21"/>
          <ac:picMkLst>
            <pc:docMk/>
            <pc:sldMk cId="2285923512" sldId="838840891"/>
            <ac:picMk id="5" creationId="{7447092C-54B3-9109-5D86-5024282001F8}"/>
          </ac:picMkLst>
        </pc:picChg>
      </pc:sldChg>
    </pc:docChg>
  </pc:docChgLst>
  <pc:docChgLst>
    <pc:chgData name="Guest User" userId="S::urn:spo:anon#c15ba1dc0643974843596b3b95f01d72cda2e2f3864c18ab3bbe74e16e5710f2::" providerId="AD" clId="Web-{44EC6A20-7D5E-B493-F629-67EEB9BE1B83}"/>
    <pc:docChg chg="modSld">
      <pc:chgData name="Guest User" userId="S::urn:spo:anon#c15ba1dc0643974843596b3b95f01d72cda2e2f3864c18ab3bbe74e16e5710f2::" providerId="AD" clId="Web-{44EC6A20-7D5E-B493-F629-67EEB9BE1B83}" dt="2024-09-25T03:36:17.681" v="4" actId="1076"/>
      <pc:docMkLst>
        <pc:docMk/>
      </pc:docMkLst>
      <pc:sldChg chg="modSp">
        <pc:chgData name="Guest User" userId="S::urn:spo:anon#c15ba1dc0643974843596b3b95f01d72cda2e2f3864c18ab3bbe74e16e5710f2::" providerId="AD" clId="Web-{44EC6A20-7D5E-B493-F629-67EEB9BE1B83}" dt="2024-09-25T03:36:17.681" v="4" actId="1076"/>
        <pc:sldMkLst>
          <pc:docMk/>
          <pc:sldMk cId="3147479827" sldId="838840879"/>
        </pc:sldMkLst>
        <pc:spChg chg="mod">
          <ac:chgData name="Guest User" userId="S::urn:spo:anon#c15ba1dc0643974843596b3b95f01d72cda2e2f3864c18ab3bbe74e16e5710f2::" providerId="AD" clId="Web-{44EC6A20-7D5E-B493-F629-67EEB9BE1B83}" dt="2024-09-25T03:36:17.681" v="4" actId="1076"/>
          <ac:spMkLst>
            <pc:docMk/>
            <pc:sldMk cId="3147479827" sldId="838840879"/>
            <ac:spMk id="5" creationId="{C7E39384-B034-70CF-DE43-199369496E9D}"/>
          </ac:spMkLst>
        </pc:spChg>
      </pc:sldChg>
      <pc:sldChg chg="modSp">
        <pc:chgData name="Guest User" userId="S::urn:spo:anon#c15ba1dc0643974843596b3b95f01d72cda2e2f3864c18ab3bbe74e16e5710f2::" providerId="AD" clId="Web-{44EC6A20-7D5E-B493-F629-67EEB9BE1B83}" dt="2024-09-25T03:35:22.821" v="2" actId="1076"/>
        <pc:sldMkLst>
          <pc:docMk/>
          <pc:sldMk cId="1892635000" sldId="838840887"/>
        </pc:sldMkLst>
        <pc:spChg chg="mod">
          <ac:chgData name="Guest User" userId="S::urn:spo:anon#c15ba1dc0643974843596b3b95f01d72cda2e2f3864c18ab3bbe74e16e5710f2::" providerId="AD" clId="Web-{44EC6A20-7D5E-B493-F629-67EEB9BE1B83}" dt="2024-09-25T03:35:22.821" v="2" actId="1076"/>
          <ac:spMkLst>
            <pc:docMk/>
            <pc:sldMk cId="1892635000" sldId="838840887"/>
            <ac:spMk id="5" creationId="{2B52EF65-9C78-7215-BB10-5BA1484377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1FA21-AA25-48AD-8381-81FF9DCC6A75}" type="datetimeFigureOut">
              <a:rPr lang="en-PH" smtClean="0"/>
              <a:t>05/11/2024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2B3C1-5BB2-43C2-AF37-BC9A4E3B5491}" type="slidenum">
              <a:rPr lang="en-PH" smtClean="0"/>
              <a:t>‹#›</a:t>
            </a:fld>
            <a:endParaRPr lang="en-PH"/>
          </a:p>
        </p:txBody>
      </p:sp>
    </p:spTree>
    <p:extLst>
      <p:ext uri="{BB962C8B-B14F-4D97-AF65-F5344CB8AC3E}">
        <p14:creationId xmlns:p14="http://schemas.microsoft.com/office/powerpoint/2010/main" val="595160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a:solidFill>
                  <a:srgbClr val="000000"/>
                </a:solidFill>
                <a:effectLst/>
                <a:latin typeface="Consolas" panose="020B0609020204030204" pitchFamily="49" charset="0"/>
              </a:rPr>
              <a:t>CASE    </a:t>
            </a:r>
          </a:p>
          <a:p>
            <a:r>
              <a:rPr lang="en-SG" sz="1200" b="0" i="0" u="none" strike="noStrike">
                <a:solidFill>
                  <a:srgbClr val="000000"/>
                </a:solidFill>
                <a:effectLst/>
                <a:latin typeface="Consolas"/>
              </a:rPr>
              <a:t>	WHEN </a:t>
            </a:r>
            <a:r>
              <a:rPr lang="en-SG" sz="1200" b="0" i="0" u="none" strike="noStrike" err="1">
                <a:solidFill>
                  <a:srgbClr val="000000"/>
                </a:solidFill>
                <a:effectLst/>
                <a:latin typeface="Consolas"/>
              </a:rPr>
              <a:t>ContractTypeDesc</a:t>
            </a:r>
            <a:r>
              <a:rPr lang="en-SG" sz="1200" b="0" i="0" u="none" strike="noStrike">
                <a:solidFill>
                  <a:srgbClr val="000000"/>
                </a:solidFill>
                <a:effectLst/>
                <a:latin typeface="Consolas"/>
              </a:rPr>
              <a:t> = 'Time Loan' THEN </a:t>
            </a:r>
            <a:r>
              <a:rPr lang="en-SG" sz="1200" b="1" i="0" u="none" strike="noStrike">
                <a:solidFill>
                  <a:srgbClr val="000000"/>
                </a:solidFill>
                <a:effectLst/>
                <a:latin typeface="Consolas"/>
              </a:rPr>
              <a:t>'Time Loans</a:t>
            </a:r>
            <a:r>
              <a:rPr lang="en-SG" sz="1200" b="0" i="0" u="none" strike="noStrike">
                <a:solidFill>
                  <a:srgbClr val="000000"/>
                </a:solidFill>
                <a:effectLst/>
                <a:latin typeface="Consolas"/>
              </a:rPr>
              <a:t>’   </a:t>
            </a:r>
          </a:p>
          <a:p>
            <a:r>
              <a:rPr lang="en-SG" sz="1200" b="0" i="0" u="none" strike="noStrike">
                <a:solidFill>
                  <a:srgbClr val="000000"/>
                </a:solidFill>
                <a:effectLst/>
                <a:latin typeface="Consolas"/>
              </a:rPr>
              <a:t>	WHEN </a:t>
            </a:r>
            <a:r>
              <a:rPr lang="en-SG" sz="1200" b="0" i="0" u="none" strike="noStrike" err="1">
                <a:solidFill>
                  <a:srgbClr val="000000"/>
                </a:solidFill>
                <a:effectLst/>
                <a:latin typeface="Consolas"/>
              </a:rPr>
              <a:t>ContractTypeDesc</a:t>
            </a:r>
            <a:r>
              <a:rPr lang="en-SG" sz="1200" b="0" i="0" u="none" strike="noStrike">
                <a:solidFill>
                  <a:srgbClr val="000000"/>
                </a:solidFill>
                <a:effectLst/>
                <a:latin typeface="Consolas"/>
              </a:rPr>
              <a:t> IN ('Short Term Loan', 'Term Loan') THEN </a:t>
            </a:r>
            <a:r>
              <a:rPr lang="en-SG" sz="1200" b="1" i="0" u="none" strike="noStrike">
                <a:solidFill>
                  <a:srgbClr val="000000"/>
                </a:solidFill>
                <a:effectLst/>
                <a:latin typeface="Consolas"/>
              </a:rPr>
              <a:t>'Short and Term Loans</a:t>
            </a:r>
            <a:r>
              <a:rPr lang="en-SG" sz="1200" b="0" i="0" u="none" strike="noStrike">
                <a:solidFill>
                  <a:srgbClr val="000000"/>
                </a:solidFill>
                <a:effectLst/>
                <a:latin typeface="Consolas"/>
              </a:rPr>
              <a:t>'    </a:t>
            </a:r>
          </a:p>
          <a:p>
            <a:r>
              <a:rPr lang="en-SG" sz="1200" b="0" i="0" u="none" strike="noStrike">
                <a:solidFill>
                  <a:srgbClr val="000000"/>
                </a:solidFill>
                <a:effectLst/>
                <a:latin typeface="Consolas"/>
              </a:rPr>
              <a:t>	WHEN </a:t>
            </a:r>
            <a:r>
              <a:rPr lang="en-SG" sz="1200" b="0" i="0" u="none" strike="noStrike" err="1">
                <a:solidFill>
                  <a:srgbClr val="000000"/>
                </a:solidFill>
                <a:effectLst/>
                <a:latin typeface="Consolas"/>
              </a:rPr>
              <a:t>ContractTypeDesc</a:t>
            </a:r>
            <a:r>
              <a:rPr lang="en-SG" sz="1200" b="0" i="0" u="none" strike="noStrike">
                <a:solidFill>
                  <a:srgbClr val="000000"/>
                </a:solidFill>
                <a:effectLst/>
                <a:latin typeface="Consolas"/>
              </a:rPr>
              <a:t> = 'Home equity loan' THEN </a:t>
            </a:r>
            <a:r>
              <a:rPr lang="en-SG" sz="1200" b="1" i="0" u="none" strike="noStrike">
                <a:solidFill>
                  <a:srgbClr val="000000"/>
                </a:solidFill>
                <a:effectLst/>
                <a:latin typeface="Consolas"/>
              </a:rPr>
              <a:t>'Home Equity Loans</a:t>
            </a:r>
            <a:r>
              <a:rPr lang="en-SG" sz="1200" b="0" i="0" u="none" strike="noStrike">
                <a:solidFill>
                  <a:srgbClr val="000000"/>
                </a:solidFill>
                <a:effectLst/>
                <a:latin typeface="Consolas"/>
              </a:rPr>
              <a:t>'    </a:t>
            </a:r>
          </a:p>
          <a:p>
            <a:r>
              <a:rPr lang="en-SG" sz="1200" b="0" i="0" u="none" strike="noStrike">
                <a:solidFill>
                  <a:srgbClr val="000000"/>
                </a:solidFill>
                <a:effectLst/>
                <a:latin typeface="Consolas"/>
              </a:rPr>
              <a:t>	WHEN </a:t>
            </a:r>
            <a:r>
              <a:rPr lang="en-SG" sz="1200" b="0" i="0" u="none" strike="noStrike" err="1">
                <a:solidFill>
                  <a:srgbClr val="000000"/>
                </a:solidFill>
                <a:effectLst/>
                <a:latin typeface="Consolas"/>
              </a:rPr>
              <a:t>ContractTypeDesc</a:t>
            </a:r>
            <a:r>
              <a:rPr lang="en-SG" sz="1200" b="0" i="0" u="none" strike="noStrike">
                <a:solidFill>
                  <a:srgbClr val="000000"/>
                </a:solidFill>
                <a:effectLst/>
                <a:latin typeface="Consolas"/>
              </a:rPr>
              <a:t> IN ('Credit Card', 'Credit Card - </a:t>
            </a:r>
            <a:r>
              <a:rPr lang="en-SG" sz="1200" b="0" i="0" u="none" strike="noStrike" err="1">
                <a:solidFill>
                  <a:srgbClr val="000000"/>
                </a:solidFill>
                <a:effectLst/>
                <a:latin typeface="Consolas"/>
              </a:rPr>
              <a:t>MultiCurrency</a:t>
            </a:r>
            <a:r>
              <a:rPr lang="en-SG" sz="1200" b="0" i="0" u="none" strike="noStrike">
                <a:solidFill>
                  <a:srgbClr val="000000"/>
                </a:solidFill>
                <a:effectLst/>
                <a:latin typeface="Consolas"/>
              </a:rPr>
              <a:t>', 'Credit Card - Shared Limit') THEN 'Credit Cards'    </a:t>
            </a:r>
          </a:p>
          <a:p>
            <a:r>
              <a:rPr lang="en-SG" sz="1200" b="0" i="0" u="none" strike="noStrike">
                <a:solidFill>
                  <a:srgbClr val="000000"/>
                </a:solidFill>
                <a:effectLst/>
                <a:latin typeface="Consolas"/>
              </a:rPr>
              <a:t>	WHEN </a:t>
            </a:r>
            <a:r>
              <a:rPr lang="en-SG" sz="1200" b="0" i="0" u="none" strike="noStrike" err="1">
                <a:solidFill>
                  <a:srgbClr val="000000"/>
                </a:solidFill>
                <a:effectLst/>
                <a:latin typeface="Consolas"/>
              </a:rPr>
              <a:t>ContractTypeDesc</a:t>
            </a:r>
            <a:r>
              <a:rPr lang="en-SG" sz="1200" b="0" i="0" u="none" strike="noStrike">
                <a:solidFill>
                  <a:srgbClr val="000000"/>
                </a:solidFill>
                <a:effectLst/>
                <a:latin typeface="Consolas"/>
              </a:rPr>
              <a:t> IN ('Loan Line', 'Credit Line') THEN 'Credit Lines'    </a:t>
            </a:r>
          </a:p>
          <a:p>
            <a:r>
              <a:rPr lang="en-SG" sz="1200" b="0" i="0" u="none" strike="noStrike">
                <a:solidFill>
                  <a:srgbClr val="000000"/>
                </a:solidFill>
                <a:effectLst/>
                <a:latin typeface="Consolas"/>
              </a:rPr>
              <a:t>	WHEN </a:t>
            </a:r>
            <a:r>
              <a:rPr lang="en-SG" sz="1200" b="0" i="0" u="none" strike="noStrike" err="1">
                <a:solidFill>
                  <a:srgbClr val="000000"/>
                </a:solidFill>
                <a:effectLst/>
                <a:latin typeface="Consolas"/>
              </a:rPr>
              <a:t>ContractTypeDesc</a:t>
            </a:r>
            <a:r>
              <a:rPr lang="en-SG" sz="1200" b="0" i="0" u="none" strike="noStrike">
                <a:solidFill>
                  <a:srgbClr val="000000"/>
                </a:solidFill>
                <a:effectLst/>
                <a:latin typeface="Consolas"/>
              </a:rPr>
              <a:t> IN ('Mortgage/Real Estate', 'Real estate leasing') THEN </a:t>
            </a:r>
            <a:r>
              <a:rPr lang="en-SG" sz="1200" b="1" i="0" u="none" strike="noStrike">
                <a:solidFill>
                  <a:srgbClr val="000000"/>
                </a:solidFill>
                <a:effectLst/>
                <a:latin typeface="Consolas"/>
              </a:rPr>
              <a:t>'Real Estate Loans</a:t>
            </a:r>
            <a:r>
              <a:rPr lang="en-SG" sz="1200" b="0" i="0" u="none" strike="noStrike">
                <a:solidFill>
                  <a:srgbClr val="000000"/>
                </a:solidFill>
                <a:effectLst/>
                <a:latin typeface="Consolas"/>
              </a:rPr>
              <a:t>'    </a:t>
            </a:r>
          </a:p>
          <a:p>
            <a:r>
              <a:rPr lang="en-SG" sz="1200" b="0" i="0" u="none" strike="noStrike">
                <a:solidFill>
                  <a:srgbClr val="000000"/>
                </a:solidFill>
                <a:effectLst/>
                <a:latin typeface="Consolas"/>
              </a:rPr>
              <a:t>	WHEN </a:t>
            </a:r>
            <a:r>
              <a:rPr lang="en-SG" sz="1200" b="0" i="0" u="none" strike="noStrike" err="1">
                <a:solidFill>
                  <a:srgbClr val="000000"/>
                </a:solidFill>
                <a:effectLst/>
                <a:latin typeface="Consolas"/>
              </a:rPr>
              <a:t>ContractTypeDesc</a:t>
            </a:r>
            <a:r>
              <a:rPr lang="en-SG" sz="1200" b="0" i="0" u="none" strike="noStrike">
                <a:solidFill>
                  <a:srgbClr val="000000"/>
                </a:solidFill>
                <a:effectLst/>
                <a:latin typeface="Consolas"/>
              </a:rPr>
              <a:t> = 'Trust Loan' THEN </a:t>
            </a:r>
            <a:r>
              <a:rPr lang="en-SG" sz="1200" b="1" i="0" u="none" strike="noStrike">
                <a:solidFill>
                  <a:srgbClr val="000000"/>
                </a:solidFill>
                <a:effectLst/>
                <a:latin typeface="Consolas"/>
              </a:rPr>
              <a:t>'Trust Loans</a:t>
            </a:r>
            <a:r>
              <a:rPr lang="en-SG" sz="1200" b="0" i="0" u="none" strike="noStrike">
                <a:solidFill>
                  <a:srgbClr val="000000"/>
                </a:solidFill>
                <a:effectLst/>
                <a:latin typeface="Consolas"/>
              </a:rPr>
              <a:t>'    </a:t>
            </a:r>
          </a:p>
          <a:p>
            <a:r>
              <a:rPr lang="en-SG" sz="1200" b="0" i="0" u="none" strike="noStrike">
                <a:solidFill>
                  <a:srgbClr val="000000"/>
                </a:solidFill>
                <a:effectLst/>
                <a:latin typeface="Consolas"/>
              </a:rPr>
              <a:t>	WHEN </a:t>
            </a:r>
            <a:r>
              <a:rPr lang="en-SG" sz="1200" b="0" i="0" u="none" strike="noStrike" err="1">
                <a:solidFill>
                  <a:srgbClr val="000000"/>
                </a:solidFill>
                <a:effectLst/>
                <a:latin typeface="Consolas"/>
              </a:rPr>
              <a:t>ContractTypeDesc</a:t>
            </a:r>
            <a:r>
              <a:rPr lang="en-SG" sz="1200" b="0" i="0" u="none" strike="noStrike">
                <a:solidFill>
                  <a:srgbClr val="000000"/>
                </a:solidFill>
                <a:effectLst/>
                <a:latin typeface="Consolas"/>
              </a:rPr>
              <a:t> = 'Personal Loan' THEN 'Personal Loans'    ELSE '</a:t>
            </a:r>
            <a:r>
              <a:rPr lang="en-SG" sz="1200" b="0" i="0" u="none" strike="noStrike">
                <a:solidFill>
                  <a:srgbClr val="FF0000"/>
                </a:solidFill>
                <a:effectLst/>
                <a:latin typeface="Consolas"/>
              </a:rPr>
              <a:t>Other Loans</a:t>
            </a:r>
            <a:r>
              <a:rPr lang="en-SG" sz="1200" b="0" i="0" u="none" strike="noStrike">
                <a:solidFill>
                  <a:srgbClr val="000000"/>
                </a:solidFill>
                <a:effectLst/>
                <a:latin typeface="Consolas"/>
              </a:rPr>
              <a:t>’  </a:t>
            </a:r>
          </a:p>
          <a:p>
            <a:r>
              <a:rPr lang="en-SG" sz="1200" b="0" i="0" u="none" strike="noStrike">
                <a:solidFill>
                  <a:srgbClr val="000000"/>
                </a:solidFill>
                <a:effectLst/>
                <a:latin typeface="Consolas"/>
              </a:rPr>
              <a:t>END AS </a:t>
            </a:r>
            <a:r>
              <a:rPr lang="en-SG" sz="1200" b="0" i="0" u="none" strike="noStrike" err="1">
                <a:solidFill>
                  <a:srgbClr val="000000"/>
                </a:solidFill>
                <a:effectLst/>
                <a:latin typeface="Consolas"/>
              </a:rPr>
              <a:t>loan_segment</a:t>
            </a:r>
            <a:endParaRPr lang="en-US">
              <a:latin typeface="Consolas"/>
            </a:endParaRPr>
          </a:p>
          <a:p>
            <a:endParaRPr lang="en-US"/>
          </a:p>
        </p:txBody>
      </p:sp>
      <p:sp>
        <p:nvSpPr>
          <p:cNvPr id="4" name="Slide Number Placeholder 3"/>
          <p:cNvSpPr>
            <a:spLocks noGrp="1"/>
          </p:cNvSpPr>
          <p:nvPr>
            <p:ph type="sldNum" sz="quarter" idx="5"/>
          </p:nvPr>
        </p:nvSpPr>
        <p:spPr/>
        <p:txBody>
          <a:bodyPr/>
          <a:lstStyle/>
          <a:p>
            <a:fld id="{D508EB54-8893-437B-AC7F-57129B52E2BE}" type="slidenum">
              <a:rPr lang="en-SG" smtClean="0"/>
              <a:t>12</a:t>
            </a:fld>
            <a:endParaRPr lang="en-SG"/>
          </a:p>
        </p:txBody>
      </p:sp>
    </p:spTree>
    <p:extLst>
      <p:ext uri="{BB962C8B-B14F-4D97-AF65-F5344CB8AC3E}">
        <p14:creationId xmlns:p14="http://schemas.microsoft.com/office/powerpoint/2010/main" val="81118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1537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391168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PH" noProof="0"/>
              <a:t>Click to edit Master title style</a:t>
            </a:r>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35729106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PH"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PH" noProof="0"/>
              <a:t>Click to edit Master title style</a:t>
            </a:r>
          </a:p>
        </p:txBody>
      </p:sp>
    </p:spTree>
    <p:extLst>
      <p:ext uri="{BB962C8B-B14F-4D97-AF65-F5344CB8AC3E}">
        <p14:creationId xmlns:p14="http://schemas.microsoft.com/office/powerpoint/2010/main" val="29853136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PH" noProof="0"/>
              <a:t>Click to edit Master title style</a:t>
            </a:r>
          </a:p>
        </p:txBody>
      </p:sp>
    </p:spTree>
    <p:extLst>
      <p:ext uri="{BB962C8B-B14F-4D97-AF65-F5344CB8AC3E}">
        <p14:creationId xmlns:p14="http://schemas.microsoft.com/office/powerpoint/2010/main" val="289600843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40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902367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892401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4610576"/>
      </p:ext>
    </p:extLst>
  </p:cSld>
  <p:clrMapOvr>
    <a:masterClrMapping/>
  </p:clrMapOvr>
  <p:extLst>
    <p:ext uri="{DCECCB84-F9BA-43D5-87BE-67443E8EF086}">
      <p15:sldGuideLst xmlns:p15="http://schemas.microsoft.com/office/powerpoint/2012/main">
        <p15:guide id="1" pos="2544">
          <p15:clr>
            <a:srgbClr val="FBAE40"/>
          </p15:clr>
        </p15:guide>
        <p15:guide id="2" pos="5112">
          <p15:clr>
            <a:srgbClr val="FBAE40"/>
          </p15:clr>
        </p15:guide>
        <p15:guide id="4" pos="5256">
          <p15:clr>
            <a:srgbClr val="5ACBF0"/>
          </p15:clr>
        </p15:guide>
        <p15:guide id="5" pos="4968">
          <p15:clr>
            <a:srgbClr val="5ACBF0"/>
          </p15:clr>
        </p15:guide>
        <p15:guide id="6" pos="2688">
          <p15:clr>
            <a:srgbClr val="5ACBF0"/>
          </p15:clr>
        </p15:guide>
        <p15:guide id="7" pos="2400">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PH" noProof="0"/>
              <a:t>Click to edit Master title style</a:t>
            </a:r>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PH"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PH" noProof="0"/>
              <a:t>Click to edit Master text styles</a:t>
            </a:r>
          </a:p>
        </p:txBody>
      </p:sp>
    </p:spTree>
    <p:extLst>
      <p:ext uri="{BB962C8B-B14F-4D97-AF65-F5344CB8AC3E}">
        <p14:creationId xmlns:p14="http://schemas.microsoft.com/office/powerpoint/2010/main" val="56034790"/>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PH" noProof="0"/>
              <a:t>Click to edit Master title style</a:t>
            </a:r>
          </a:p>
        </p:txBody>
      </p:sp>
    </p:spTree>
    <p:extLst>
      <p:ext uri="{BB962C8B-B14F-4D97-AF65-F5344CB8AC3E}">
        <p14:creationId xmlns:p14="http://schemas.microsoft.com/office/powerpoint/2010/main" val="34518866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3569966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D0D-93AE-0FFA-7EBB-132FBA35E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9917F5-1C7E-99C1-9554-B7B8664E5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EEAF2-B3BC-D882-96BE-B6B5599DD1E1}"/>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5" name="Footer Placeholder 4">
            <a:extLst>
              <a:ext uri="{FF2B5EF4-FFF2-40B4-BE49-F238E27FC236}">
                <a16:creationId xmlns:a16="http://schemas.microsoft.com/office/drawing/2014/main" id="{B81D1FA0-4B38-6C2D-AF5A-22D7BC768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558B5-9638-0A63-1736-CB85DB3433DD}"/>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41027039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A813-2E31-BB9E-CFCD-9F5CA77D8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C7242E-91D4-5CCB-1398-0A4F6CB42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CDB21-CF29-F694-4F4F-DAB4EF8A159A}"/>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5" name="Footer Placeholder 4">
            <a:extLst>
              <a:ext uri="{FF2B5EF4-FFF2-40B4-BE49-F238E27FC236}">
                <a16:creationId xmlns:a16="http://schemas.microsoft.com/office/drawing/2014/main" id="{9F43B397-6D63-F382-3F5C-63C2C4CF4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B84D6-5EBD-CFE4-6AFC-7ACB1DDF0FB5}"/>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3113850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BB59-D3F0-061B-A087-D77380FB2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63852-C64C-4E2A-F411-0600FD5D4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88DD7-0924-CC33-A9F9-91E29B324B17}"/>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5" name="Footer Placeholder 4">
            <a:extLst>
              <a:ext uri="{FF2B5EF4-FFF2-40B4-BE49-F238E27FC236}">
                <a16:creationId xmlns:a16="http://schemas.microsoft.com/office/drawing/2014/main" id="{DAB71F5B-9A3A-96B6-84D9-CBF0633F1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696D5-0CE5-F3E9-A5A5-1972D82AE665}"/>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2442234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D25B-B247-B0F5-4D4A-E73EE0448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772AE8-D601-42D0-1A51-F4C13B59C4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8F0C9-25F9-0005-1BE4-63151715B1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A603CA-026E-808F-AAAF-3F6FCFD232E7}"/>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6" name="Footer Placeholder 5">
            <a:extLst>
              <a:ext uri="{FF2B5EF4-FFF2-40B4-BE49-F238E27FC236}">
                <a16:creationId xmlns:a16="http://schemas.microsoft.com/office/drawing/2014/main" id="{F8174423-2092-33C1-6E2B-BD7AEAC53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4995E-722D-D593-802A-4BE4FA9D8500}"/>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2338985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EEAD-E17F-8530-BA49-A460B87F26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A5848-0D7B-CFFE-A637-46B57595D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E0EA2-E137-A409-3834-E8ACC3FA5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E9FDFA-1071-85A7-19A2-1361E1F2B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C3878D-1133-5FF7-AF8D-F324859BC8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ACE5F2-A0FE-3AE3-AC64-4B318BEAEF54}"/>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8" name="Footer Placeholder 7">
            <a:extLst>
              <a:ext uri="{FF2B5EF4-FFF2-40B4-BE49-F238E27FC236}">
                <a16:creationId xmlns:a16="http://schemas.microsoft.com/office/drawing/2014/main" id="{5B706693-CA3F-4DAA-B2B7-9FEB0662B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234BE-EC10-A1BA-FA2E-34EDDCD7C5A7}"/>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3229052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AC83-8B64-6523-988F-1A1A550544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BD06A4-774F-1D7D-81EB-B20D95E66411}"/>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4" name="Footer Placeholder 3">
            <a:extLst>
              <a:ext uri="{FF2B5EF4-FFF2-40B4-BE49-F238E27FC236}">
                <a16:creationId xmlns:a16="http://schemas.microsoft.com/office/drawing/2014/main" id="{46DE03E7-6EBB-0A33-8991-9D2D94F8B8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57429C-9955-5FD6-C894-008194A88A8F}"/>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39044301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3C8EA-912C-A628-5FF1-9C34F0368AAB}"/>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3" name="Footer Placeholder 2">
            <a:extLst>
              <a:ext uri="{FF2B5EF4-FFF2-40B4-BE49-F238E27FC236}">
                <a16:creationId xmlns:a16="http://schemas.microsoft.com/office/drawing/2014/main" id="{727F76F7-74E3-4FAD-287B-5D913BA126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75CC25-0F71-CAC4-52B7-86A5CFD5D5DB}"/>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3435202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E219-F73C-E191-72E6-24B68B51A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50DE4-DD37-4BDD-520E-94763D3F3D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57BF32-FBA0-E70A-B9EC-9BBDB1CB8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3CFC8-FCAB-D7CE-B95F-EB9AED810F07}"/>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6" name="Footer Placeholder 5">
            <a:extLst>
              <a:ext uri="{FF2B5EF4-FFF2-40B4-BE49-F238E27FC236}">
                <a16:creationId xmlns:a16="http://schemas.microsoft.com/office/drawing/2014/main" id="{C6847A57-376A-E17A-B340-A740FC823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B05C7-2D2B-4BA1-F114-AAAB6594586E}"/>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1566514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325F-2309-F483-81AC-EEDBFDD92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B0C69F-5F9C-3074-761A-A604143D4C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00B0A1-E4CD-0214-FCB7-5A08C8EB1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98FAD-9363-CB65-D35F-C433FE90EA77}"/>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6" name="Footer Placeholder 5">
            <a:extLst>
              <a:ext uri="{FF2B5EF4-FFF2-40B4-BE49-F238E27FC236}">
                <a16:creationId xmlns:a16="http://schemas.microsoft.com/office/drawing/2014/main" id="{3885260C-F518-6DFE-0984-951E3B4CE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DC403-EAC1-6829-BAF9-33D4CD6AC13D}"/>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24860091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86C6-8D7E-6FC1-A215-8972F8AC69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40FE84-38B5-0807-6212-37E41E6D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26B2E-14F6-52DE-1606-DF883C1B732C}"/>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5" name="Footer Placeholder 4">
            <a:extLst>
              <a:ext uri="{FF2B5EF4-FFF2-40B4-BE49-F238E27FC236}">
                <a16:creationId xmlns:a16="http://schemas.microsoft.com/office/drawing/2014/main" id="{74A27B26-30E4-91CE-084B-2AD27897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B516F-4883-5FD0-4830-EE462562926F}"/>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301690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PH" noProof="0"/>
              <a:t>Click to edit Master title style</a:t>
            </a:r>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PH"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4573313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A75FB2-7F7A-CAF4-3524-B48D87A14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E879E3-3223-4104-28BA-B2899FF26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25FEB-42A3-337A-711D-3D933D2999E7}"/>
              </a:ext>
            </a:extLst>
          </p:cNvPr>
          <p:cNvSpPr>
            <a:spLocks noGrp="1"/>
          </p:cNvSpPr>
          <p:nvPr>
            <p:ph type="dt" sz="half" idx="10"/>
          </p:nvPr>
        </p:nvSpPr>
        <p:spPr/>
        <p:txBody>
          <a:bodyPr/>
          <a:lstStyle/>
          <a:p>
            <a:fld id="{D15352A1-42AF-4DB1-A755-30712A6261D0}" type="datetimeFigureOut">
              <a:rPr lang="en-US" smtClean="0"/>
              <a:t>11/5/2024</a:t>
            </a:fld>
            <a:endParaRPr lang="en-US"/>
          </a:p>
        </p:txBody>
      </p:sp>
      <p:sp>
        <p:nvSpPr>
          <p:cNvPr id="5" name="Footer Placeholder 4">
            <a:extLst>
              <a:ext uri="{FF2B5EF4-FFF2-40B4-BE49-F238E27FC236}">
                <a16:creationId xmlns:a16="http://schemas.microsoft.com/office/drawing/2014/main" id="{2F376258-B928-23D5-3E5E-B83E86701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C0577-1D7F-59CC-10E4-E115DC645E19}"/>
              </a:ext>
            </a:extLst>
          </p:cNvPr>
          <p:cNvSpPr>
            <a:spLocks noGrp="1"/>
          </p:cNvSpPr>
          <p:nvPr>
            <p:ph type="sldNum" sz="quarter" idx="12"/>
          </p:nvPr>
        </p:nvSpPr>
        <p:spPr/>
        <p:txBody>
          <a:bodyPr/>
          <a:lstStyle/>
          <a:p>
            <a:fld id="{F1899BED-DACC-4C61-952D-8B89AE6852B1}" type="slidenum">
              <a:rPr lang="en-US" smtClean="0"/>
              <a:t>‹#›</a:t>
            </a:fld>
            <a:endParaRPr lang="en-US"/>
          </a:p>
        </p:txBody>
      </p:sp>
    </p:spTree>
    <p:extLst>
      <p:ext uri="{BB962C8B-B14F-4D97-AF65-F5344CB8AC3E}">
        <p14:creationId xmlns:p14="http://schemas.microsoft.com/office/powerpoint/2010/main" val="254909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PH" noProof="0"/>
              <a:t>Click to edit Master title style</a:t>
            </a:r>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PH"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PH" noProof="0"/>
              <a:t>Click to edit Master text styles</a:t>
            </a:r>
          </a:p>
        </p:txBody>
      </p:sp>
    </p:spTree>
    <p:extLst>
      <p:ext uri="{BB962C8B-B14F-4D97-AF65-F5344CB8AC3E}">
        <p14:creationId xmlns:p14="http://schemas.microsoft.com/office/powerpoint/2010/main" val="285711897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PH" noProof="0"/>
              <a:t>Click to edit Master title style</a:t>
            </a:r>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PH"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23935611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PH" noProof="0"/>
              <a:t>Click to edit Master text styles</a:t>
            </a:r>
          </a:p>
          <a:p>
            <a:pPr lvl="1"/>
            <a:r>
              <a:rPr lang="en-PH"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Master title style</a:t>
            </a:r>
          </a:p>
        </p:txBody>
      </p:sp>
    </p:spTree>
    <p:extLst>
      <p:ext uri="{BB962C8B-B14F-4D97-AF65-F5344CB8AC3E}">
        <p14:creationId xmlns:p14="http://schemas.microsoft.com/office/powerpoint/2010/main" val="358086744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Master title style</a:t>
            </a:r>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388655634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PH" noProof="0"/>
              <a:t>Click to edit Master text styles</a:t>
            </a:r>
          </a:p>
          <a:p>
            <a:pPr marL="0" lvl="1" indent="0" algn="l" defTabSz="914400" rtl="0" eaLnBrk="1" latinLnBrk="0" hangingPunct="1">
              <a:lnSpc>
                <a:spcPct val="90000"/>
              </a:lnSpc>
              <a:spcBef>
                <a:spcPts val="500"/>
              </a:spcBef>
              <a:buFont typeface="Arial" panose="020B0604020202020204" pitchFamily="34" charset="0"/>
              <a:buNone/>
            </a:pPr>
            <a:r>
              <a:rPr lang="en-PH" noProof="0"/>
              <a:t>Second level</a:t>
            </a:r>
          </a:p>
          <a:p>
            <a:pPr lvl="0"/>
            <a:endParaRPr lang="hr-H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PH" noProof="0"/>
              <a:t>Click to edit Master text styles</a:t>
            </a:r>
          </a:p>
          <a:p>
            <a:pPr marL="0" lvl="1" indent="0" algn="l" defTabSz="914400" rtl="0" eaLnBrk="1" latinLnBrk="0" hangingPunct="1">
              <a:lnSpc>
                <a:spcPct val="90000"/>
              </a:lnSpc>
              <a:spcBef>
                <a:spcPts val="500"/>
              </a:spcBef>
              <a:buFont typeface="Arial" panose="020B0604020202020204" pitchFamily="34" charset="0"/>
              <a:buNone/>
            </a:pPr>
            <a:r>
              <a:rPr lang="en-PH"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PH" noProof="0"/>
              <a:t>Click to edit Master title style</a:t>
            </a:r>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PH"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PH" noProof="0"/>
              <a:t>Click to edit Master text styles</a:t>
            </a:r>
          </a:p>
        </p:txBody>
      </p:sp>
    </p:spTree>
    <p:extLst>
      <p:ext uri="{BB962C8B-B14F-4D97-AF65-F5344CB8AC3E}">
        <p14:creationId xmlns:p14="http://schemas.microsoft.com/office/powerpoint/2010/main" val="22205919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PH" noProof="0"/>
              <a:t>Click to edit Master title style</a:t>
            </a:r>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2468557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PH" noProof="0"/>
              <a:t>Click to edit Master title style</a:t>
            </a:r>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PH" noProof="0"/>
              <a:t>Click to edit Master text styles</a:t>
            </a:r>
          </a:p>
          <a:p>
            <a:pPr lvl="1"/>
            <a:r>
              <a:rPr lang="en-PH" noProof="0"/>
              <a:t>Second level</a:t>
            </a:r>
          </a:p>
          <a:p>
            <a:pPr lvl="2"/>
            <a:r>
              <a:rPr lang="en-PH" noProof="0"/>
              <a:t>Third level</a:t>
            </a:r>
          </a:p>
          <a:p>
            <a:pPr lvl="3"/>
            <a:r>
              <a:rPr lang="en-PH" noProof="0"/>
              <a:t>Fourth level</a:t>
            </a:r>
          </a:p>
          <a:p>
            <a:pPr lvl="4"/>
            <a:r>
              <a:rPr lang="en-PH" noProof="0"/>
              <a:t>Fifth level</a:t>
            </a:r>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05/11/2024</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3265214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650" r:id="rId4"/>
    <p:sldLayoutId id="2147483659" r:id="rId5"/>
    <p:sldLayoutId id="2147483652" r:id="rId6"/>
    <p:sldLayoutId id="2147483658" r:id="rId7"/>
    <p:sldLayoutId id="2147483653" r:id="rId8"/>
    <p:sldLayoutId id="2147483661" r:id="rId9"/>
    <p:sldLayoutId id="2147483663" r:id="rId10"/>
    <p:sldLayoutId id="2147483662" r:id="rId11"/>
    <p:sldLayoutId id="2147483660" r:id="rId12"/>
    <p:sldLayoutId id="2147483654" r:id="rId13"/>
    <p:sldLayoutId id="2147483655" r:id="rId14"/>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userDrawn="1">
          <p15:clr>
            <a:srgbClr val="F26B43"/>
          </p15:clr>
        </p15:guide>
        <p15:guide id="2" pos="574" userDrawn="1">
          <p15:clr>
            <a:srgbClr val="F26B43"/>
          </p15:clr>
        </p15:guide>
        <p15:guide id="3" orient="horz" pos="3725" userDrawn="1">
          <p15:clr>
            <a:srgbClr val="F26B43"/>
          </p15:clr>
        </p15:guide>
        <p15:guide id="4" pos="2479" userDrawn="1">
          <p15:clr>
            <a:srgbClr val="F26B43"/>
          </p15:clr>
        </p15:guide>
        <p15:guide id="5" pos="3069" userDrawn="1">
          <p15:clr>
            <a:srgbClr val="F26B43"/>
          </p15:clr>
        </p15:guide>
        <p15:guide id="6" pos="3840" userDrawn="1">
          <p15:clr>
            <a:srgbClr val="F26B43"/>
          </p15:clr>
        </p15:guide>
        <p15:guide id="7" pos="4611" userDrawn="1">
          <p15:clr>
            <a:srgbClr val="F26B43"/>
          </p15:clr>
        </p15:guide>
        <p15:guide id="8" pos="5201" userDrawn="1">
          <p15:clr>
            <a:srgbClr val="F26B43"/>
          </p15:clr>
        </p15:guide>
        <p15:guide id="9" pos="71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11/5/2024</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a:p>
        </p:txBody>
      </p:sp>
    </p:spTree>
    <p:extLst>
      <p:ext uri="{BB962C8B-B14F-4D97-AF65-F5344CB8AC3E}">
        <p14:creationId xmlns:p14="http://schemas.microsoft.com/office/powerpoint/2010/main" val="283752657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7" r:id="rId4"/>
    <p:sldLayoutId id="2147483707" r:id="rId5"/>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0674B-9819-CC34-264B-3757EEDE06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54C486-226D-C91C-395E-EB1CB6F837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8092D-E57E-C7F1-7FC9-04B475D2E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352A1-42AF-4DB1-A755-30712A6261D0}" type="datetimeFigureOut">
              <a:rPr lang="en-US" smtClean="0"/>
              <a:t>11/5/2024</a:t>
            </a:fld>
            <a:endParaRPr lang="en-US"/>
          </a:p>
        </p:txBody>
      </p:sp>
      <p:sp>
        <p:nvSpPr>
          <p:cNvPr id="5" name="Footer Placeholder 4">
            <a:extLst>
              <a:ext uri="{FF2B5EF4-FFF2-40B4-BE49-F238E27FC236}">
                <a16:creationId xmlns:a16="http://schemas.microsoft.com/office/drawing/2014/main" id="{95EAB73B-567B-6F0E-316F-CBEEBECE9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C57495-42D6-2F8C-0C09-FAB692345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99BED-DACC-4C61-952D-8B89AE6852B1}" type="slidenum">
              <a:rPr lang="en-US" smtClean="0"/>
              <a:t>‹#›</a:t>
            </a:fld>
            <a:endParaRPr lang="en-US"/>
          </a:p>
        </p:txBody>
      </p:sp>
    </p:spTree>
    <p:extLst>
      <p:ext uri="{BB962C8B-B14F-4D97-AF65-F5344CB8AC3E}">
        <p14:creationId xmlns:p14="http://schemas.microsoft.com/office/powerpoint/2010/main" val="5529319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2AE8E98C-B155-4F5C-8E34-BD4BFF763614}"/>
              </a:ext>
            </a:extLst>
          </p:cNvPr>
          <p:cNvSpPr>
            <a:spLocks noGrp="1"/>
          </p:cNvSpPr>
          <p:nvPr>
            <p:ph type="ctrTitle"/>
          </p:nvPr>
        </p:nvSpPr>
        <p:spPr>
          <a:xfrm>
            <a:off x="911225" y="4283532"/>
            <a:ext cx="6144171" cy="573792"/>
          </a:xfrm>
        </p:spPr>
        <p:txBody>
          <a:bodyPr>
            <a:normAutofit fontScale="90000"/>
          </a:bodyPr>
          <a:lstStyle/>
          <a:p>
            <a:r>
              <a:rPr lang="en-PH" dirty="0"/>
              <a:t>Scorecard documentation – Demo CASH</a:t>
            </a:r>
            <a:br>
              <a:rPr lang="en-PH" dirty="0"/>
            </a:br>
            <a:r>
              <a:rPr lang="en-PH" dirty="0"/>
              <a:t>November 2024</a:t>
            </a:r>
          </a:p>
        </p:txBody>
      </p:sp>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Tree>
    <p:extLst>
      <p:ext uri="{BB962C8B-B14F-4D97-AF65-F5344CB8AC3E}">
        <p14:creationId xmlns:p14="http://schemas.microsoft.com/office/powerpoint/2010/main" val="70330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C7785-0B7E-3844-13B4-FEE2CB0C52B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F0D36C-296C-4C41-928D-13DEBF2E67EF}" type="slidenum">
              <a:rPr kumimoji="0" lang="en-PH" sz="800" b="0" i="0" u="none" strike="noStrike" kern="1200" cap="none" spc="0" normalizeH="0" baseline="0" noProof="0" smtClean="0">
                <a:ln>
                  <a:noFill/>
                </a:ln>
                <a:solidFill>
                  <a:prstClr val="black"/>
                </a:solidFill>
                <a:effectLst/>
                <a:uLnTx/>
                <a:uFillTx/>
                <a:latin typeface="Univers 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PH" sz="800" b="0" i="0" u="none" strike="noStrike" kern="1200" cap="none" spc="0" normalizeH="0" baseline="0" noProof="0">
              <a:ln>
                <a:noFill/>
              </a:ln>
              <a:solidFill>
                <a:prstClr val="black"/>
              </a:solidFill>
              <a:effectLst/>
              <a:uLnTx/>
              <a:uFillTx/>
              <a:latin typeface="Univers LT"/>
              <a:ea typeface="+mn-ea"/>
              <a:cs typeface="+mn-cs"/>
            </a:endParaRPr>
          </a:p>
        </p:txBody>
      </p:sp>
      <p:sp>
        <p:nvSpPr>
          <p:cNvPr id="3" name="Title 2">
            <a:extLst>
              <a:ext uri="{FF2B5EF4-FFF2-40B4-BE49-F238E27FC236}">
                <a16:creationId xmlns:a16="http://schemas.microsoft.com/office/drawing/2014/main" id="{B03F1F6B-65F3-9CF7-9856-C479603A7E01}"/>
              </a:ext>
            </a:extLst>
          </p:cNvPr>
          <p:cNvSpPr>
            <a:spLocks noGrp="1"/>
          </p:cNvSpPr>
          <p:nvPr>
            <p:ph type="title"/>
          </p:nvPr>
        </p:nvSpPr>
        <p:spPr>
          <a:xfrm>
            <a:off x="232809" y="0"/>
            <a:ext cx="10369550" cy="587749"/>
          </a:xfrm>
        </p:spPr>
        <p:txBody>
          <a:bodyPr>
            <a:normAutofit/>
          </a:bodyPr>
          <a:lstStyle/>
          <a:p>
            <a:r>
              <a:rPr lang="en-US"/>
              <a:t>Development Algorithm</a:t>
            </a:r>
          </a:p>
        </p:txBody>
      </p:sp>
      <p:sp>
        <p:nvSpPr>
          <p:cNvPr id="4" name="TextBox 3">
            <a:extLst>
              <a:ext uri="{FF2B5EF4-FFF2-40B4-BE49-F238E27FC236}">
                <a16:creationId xmlns:a16="http://schemas.microsoft.com/office/drawing/2014/main" id="{36271214-D793-55A6-C77A-E1A29BC8A48A}"/>
              </a:ext>
            </a:extLst>
          </p:cNvPr>
          <p:cNvSpPr txBox="1"/>
          <p:nvPr/>
        </p:nvSpPr>
        <p:spPr>
          <a:xfrm>
            <a:off x="573213" y="1228794"/>
            <a:ext cx="10904084" cy="3785652"/>
          </a:xfrm>
          <a:prstGeom prst="rect">
            <a:avLst/>
          </a:prstGeom>
          <a:noFill/>
          <a:ln w="19050">
            <a:solidFill>
              <a:schemeClr val="tx1"/>
            </a:solidFill>
            <a:prstDash val="sysDash"/>
          </a:ln>
        </p:spPr>
        <p:txBody>
          <a:bodyPr wrap="square" lIns="91440" tIns="45720" rIns="91440" bIns="45720" rtlCol="0" anchor="t">
            <a:spAutoFit/>
          </a:bodyPr>
          <a:lstStyle/>
          <a:p>
            <a:r>
              <a:rPr lang="en-US" sz="2000" b="1">
                <a:ea typeface="+mn-lt"/>
                <a:cs typeface="+mn-lt"/>
              </a:rPr>
              <a:t>Description</a:t>
            </a:r>
          </a:p>
          <a:p>
            <a:pPr marL="342900" indent="-342900">
              <a:buFont typeface="Arial"/>
              <a:buChar char="•"/>
            </a:pPr>
            <a:r>
              <a:rPr lang="en-US" sz="2000">
                <a:ea typeface="+mn-lt"/>
                <a:cs typeface="+mn-lt"/>
              </a:rPr>
              <a:t>Logistic regression is a statistical method used for binary classification, which means it predicts one of two possible outcomes based on one or more predictor variables.</a:t>
            </a:r>
            <a:endParaRPr lang="en-US"/>
          </a:p>
          <a:p>
            <a:pPr marL="342900" indent="-342900">
              <a:buFont typeface="Arial"/>
              <a:buChar char="•"/>
            </a:pPr>
            <a:r>
              <a:rPr lang="en-US" sz="2000">
                <a:ea typeface="+mn-lt"/>
                <a:cs typeface="+mn-lt"/>
              </a:rPr>
              <a:t>In banking, it is commonly used to assess the likelihood of events such as loan defaults, credit risk, or customer churn.</a:t>
            </a:r>
            <a:endParaRPr lang="en-US">
              <a:ea typeface="+mn-lt"/>
              <a:cs typeface="+mn-lt"/>
            </a:endParaRPr>
          </a:p>
          <a:p>
            <a:endParaRPr lang="en-US" sz="2000">
              <a:ea typeface="+mn-lt"/>
              <a:cs typeface="+mn-lt"/>
            </a:endParaRPr>
          </a:p>
          <a:p>
            <a:r>
              <a:rPr lang="en-US" sz="2000" b="1">
                <a:ea typeface="+mn-lt"/>
                <a:cs typeface="+mn-lt"/>
              </a:rPr>
              <a:t>How It Works:</a:t>
            </a:r>
            <a:endParaRPr lang="en-US"/>
          </a:p>
          <a:p>
            <a:pPr marL="285750" indent="-285750">
              <a:buFont typeface="Arial"/>
              <a:buChar char="•"/>
            </a:pPr>
            <a:r>
              <a:rPr lang="en-US" sz="2000">
                <a:ea typeface="+mn-lt"/>
                <a:cs typeface="+mn-lt"/>
              </a:rPr>
              <a:t>Logistic regression models the relationship between independent variables (such as income, credit score, loan amount, etc.) and a binary dependent variable (e.g., default vs. non-default).</a:t>
            </a:r>
            <a:endParaRPr lang="en-US"/>
          </a:p>
          <a:p>
            <a:pPr marL="285750" indent="-285750">
              <a:buFont typeface="Arial"/>
              <a:buChar char="•"/>
            </a:pPr>
            <a:r>
              <a:rPr lang="en-US" sz="2000">
                <a:ea typeface="+mn-lt"/>
                <a:cs typeface="+mn-lt"/>
              </a:rPr>
              <a:t>Instead of predicting a value directly, it estimates the probability that a given instance falls into one of the two categories using a logistic function, which produces outputs between 0 and 1.</a:t>
            </a:r>
            <a:endParaRPr lang="en-US"/>
          </a:p>
          <a:p>
            <a:pPr>
              <a:buFont typeface="Arial"/>
            </a:pPr>
            <a:endParaRPr lang="en-US" sz="2000"/>
          </a:p>
        </p:txBody>
      </p:sp>
    </p:spTree>
    <p:extLst>
      <p:ext uri="{BB962C8B-B14F-4D97-AF65-F5344CB8AC3E}">
        <p14:creationId xmlns:p14="http://schemas.microsoft.com/office/powerpoint/2010/main" val="195481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B273-EAF2-AD47-6D2E-E8A5DB30A30B}"/>
              </a:ext>
            </a:extLst>
          </p:cNvPr>
          <p:cNvSpPr>
            <a:spLocks noGrp="1"/>
          </p:cNvSpPr>
          <p:nvPr>
            <p:ph type="title"/>
          </p:nvPr>
        </p:nvSpPr>
        <p:spPr>
          <a:xfrm>
            <a:off x="402242" y="0"/>
            <a:ext cx="11415814" cy="844550"/>
          </a:xfrm>
        </p:spPr>
        <p:txBody>
          <a:bodyPr tIns="91440" bIns="91440" anchor="t" anchorCtr="0">
            <a:noAutofit/>
          </a:bodyPr>
          <a:lstStyle/>
          <a:p>
            <a:pPr>
              <a:tabLst>
                <a:tab pos="796925" algn="l"/>
              </a:tabLst>
            </a:pPr>
            <a:r>
              <a:rPr lang="en-US" sz="2400" dirty="0" err="1">
                <a:latin typeface="Univers LT"/>
              </a:rPr>
              <a:t>monthlyIncome</a:t>
            </a:r>
            <a:r>
              <a:rPr lang="en-US" sz="2400" dirty="0">
                <a:latin typeface="Univers LT"/>
              </a:rPr>
              <a:t> = Monthly income of user</a:t>
            </a:r>
            <a:br>
              <a:rPr lang="en-US" sz="2400" dirty="0">
                <a:solidFill>
                  <a:srgbClr val="FF0000"/>
                </a:solidFill>
                <a:latin typeface="+mn-lt"/>
              </a:rPr>
            </a:br>
            <a:r>
              <a:rPr lang="en-US" sz="1800" dirty="0">
                <a:solidFill>
                  <a:schemeClr val="tx1">
                    <a:lumMod val="49000"/>
                    <a:lumOff val="51000"/>
                  </a:schemeClr>
                </a:solidFill>
                <a:latin typeface="+mn-lt"/>
              </a:rPr>
              <a:t>This feature broadly indicates if lesser monthly income, higher the risk.</a:t>
            </a:r>
            <a:br>
              <a:rPr lang="en-US" sz="2400" dirty="0">
                <a:latin typeface="+mn-lt"/>
              </a:rPr>
            </a:br>
            <a:br>
              <a:rPr lang="en-US" sz="2400" dirty="0">
                <a:latin typeface="+mn-lt"/>
              </a:rPr>
            </a:br>
            <a:endParaRPr lang="en-US" sz="2400" b="0" i="1" dirty="0">
              <a:latin typeface="+mn-lt"/>
            </a:endParaRPr>
          </a:p>
        </p:txBody>
      </p:sp>
      <p:pic>
        <p:nvPicPr>
          <p:cNvPr id="7" name="Picture 6" descr="A black text on a white background&#10;&#10;Description automatically generated">
            <a:extLst>
              <a:ext uri="{FF2B5EF4-FFF2-40B4-BE49-F238E27FC236}">
                <a16:creationId xmlns:a16="http://schemas.microsoft.com/office/drawing/2014/main" id="{D29FDE64-0608-65D5-E2CF-967F632D833F}"/>
              </a:ext>
            </a:extLst>
          </p:cNvPr>
          <p:cNvPicPr>
            <a:picLocks noChangeAspect="1"/>
          </p:cNvPicPr>
          <p:nvPr/>
        </p:nvPicPr>
        <p:blipFill>
          <a:blip r:embed="rId2"/>
          <a:stretch>
            <a:fillRect/>
          </a:stretch>
        </p:blipFill>
        <p:spPr>
          <a:xfrm>
            <a:off x="9723665" y="308428"/>
            <a:ext cx="2468335" cy="536122"/>
          </a:xfrm>
          <a:prstGeom prst="rect">
            <a:avLst/>
          </a:prstGeom>
        </p:spPr>
      </p:pic>
      <p:pic>
        <p:nvPicPr>
          <p:cNvPr id="4" name="Picture 3">
            <a:extLst>
              <a:ext uri="{FF2B5EF4-FFF2-40B4-BE49-F238E27FC236}">
                <a16:creationId xmlns:a16="http://schemas.microsoft.com/office/drawing/2014/main" id="{5C8BAB6F-8F65-FC4E-33EC-9305E6D53A8C}"/>
              </a:ext>
            </a:extLst>
          </p:cNvPr>
          <p:cNvPicPr>
            <a:picLocks noChangeAspect="1"/>
          </p:cNvPicPr>
          <p:nvPr/>
        </p:nvPicPr>
        <p:blipFill>
          <a:blip r:embed="rId3"/>
          <a:stretch>
            <a:fillRect/>
          </a:stretch>
        </p:blipFill>
        <p:spPr>
          <a:xfrm>
            <a:off x="6370637" y="1071191"/>
            <a:ext cx="5079683" cy="3656292"/>
          </a:xfrm>
          <a:prstGeom prst="rect">
            <a:avLst/>
          </a:prstGeom>
        </p:spPr>
      </p:pic>
      <p:pic>
        <p:nvPicPr>
          <p:cNvPr id="8" name="Picture 7">
            <a:extLst>
              <a:ext uri="{FF2B5EF4-FFF2-40B4-BE49-F238E27FC236}">
                <a16:creationId xmlns:a16="http://schemas.microsoft.com/office/drawing/2014/main" id="{493E2D4B-0CA9-43AF-2A68-51B562613DC7}"/>
              </a:ext>
            </a:extLst>
          </p:cNvPr>
          <p:cNvPicPr>
            <a:picLocks noChangeAspect="1"/>
          </p:cNvPicPr>
          <p:nvPr/>
        </p:nvPicPr>
        <p:blipFill>
          <a:blip r:embed="rId4"/>
          <a:stretch>
            <a:fillRect/>
          </a:stretch>
        </p:blipFill>
        <p:spPr>
          <a:xfrm>
            <a:off x="475596" y="5273082"/>
            <a:ext cx="5079683" cy="1480552"/>
          </a:xfrm>
          <a:prstGeom prst="rect">
            <a:avLst/>
          </a:prstGeom>
        </p:spPr>
      </p:pic>
      <p:pic>
        <p:nvPicPr>
          <p:cNvPr id="12" name="Picture 11">
            <a:extLst>
              <a:ext uri="{FF2B5EF4-FFF2-40B4-BE49-F238E27FC236}">
                <a16:creationId xmlns:a16="http://schemas.microsoft.com/office/drawing/2014/main" id="{BDCD5EFD-CF2C-87EB-E87F-D9D192118366}"/>
              </a:ext>
            </a:extLst>
          </p:cNvPr>
          <p:cNvPicPr>
            <a:picLocks noChangeAspect="1"/>
          </p:cNvPicPr>
          <p:nvPr/>
        </p:nvPicPr>
        <p:blipFill>
          <a:blip r:embed="rId5"/>
          <a:stretch>
            <a:fillRect/>
          </a:stretch>
        </p:blipFill>
        <p:spPr>
          <a:xfrm>
            <a:off x="7090913" y="5467760"/>
            <a:ext cx="4795837" cy="1095496"/>
          </a:xfrm>
          <a:prstGeom prst="rect">
            <a:avLst/>
          </a:prstGeom>
        </p:spPr>
      </p:pic>
      <p:pic>
        <p:nvPicPr>
          <p:cNvPr id="3074" name="Picture 2">
            <a:extLst>
              <a:ext uri="{FF2B5EF4-FFF2-40B4-BE49-F238E27FC236}">
                <a16:creationId xmlns:a16="http://schemas.microsoft.com/office/drawing/2014/main" id="{2A4294BE-BC0B-09DA-A0B8-225DC678ED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596" y="956694"/>
            <a:ext cx="5191959" cy="412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29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B273-EAF2-AD47-6D2E-E8A5DB30A30B}"/>
              </a:ext>
            </a:extLst>
          </p:cNvPr>
          <p:cNvSpPr>
            <a:spLocks noGrp="1"/>
          </p:cNvSpPr>
          <p:nvPr>
            <p:ph type="title"/>
          </p:nvPr>
        </p:nvSpPr>
        <p:spPr>
          <a:xfrm>
            <a:off x="402242" y="0"/>
            <a:ext cx="11789758" cy="844550"/>
          </a:xfrm>
        </p:spPr>
        <p:txBody>
          <a:bodyPr tIns="91440" bIns="91440" anchor="t" anchorCtr="0">
            <a:noAutofit/>
          </a:bodyPr>
          <a:lstStyle/>
          <a:p>
            <a:pPr>
              <a:tabLst>
                <a:tab pos="796925" algn="l"/>
              </a:tabLst>
            </a:pPr>
            <a:r>
              <a:rPr lang="en-US" sz="2400" dirty="0" err="1">
                <a:latin typeface="+mn-lt"/>
              </a:rPr>
              <a:t>tsa_time_Cashloan</a:t>
            </a:r>
            <a:r>
              <a:rPr lang="en-US" sz="2400" dirty="0">
                <a:latin typeface="+mn-lt"/>
              </a:rPr>
              <a:t>=  Difference between </a:t>
            </a:r>
            <a:r>
              <a:rPr lang="en-US" sz="2400" dirty="0" err="1">
                <a:latin typeface="+mn-lt"/>
              </a:rPr>
              <a:t>startApplyDateTime</a:t>
            </a:r>
            <a:r>
              <a:rPr lang="en-US" sz="2400" dirty="0">
                <a:latin typeface="+mn-lt"/>
              </a:rPr>
              <a:t> and </a:t>
            </a:r>
            <a:r>
              <a:rPr lang="en-US" sz="2400" dirty="0" err="1">
                <a:latin typeface="+mn-lt"/>
              </a:rPr>
              <a:t>tsa</a:t>
            </a:r>
            <a:r>
              <a:rPr lang="en-US" sz="2400" dirty="0">
                <a:latin typeface="+mn-lt"/>
              </a:rPr>
              <a:t> onboarding time. </a:t>
            </a:r>
            <a:br>
              <a:rPr lang="en-US" sz="2400" dirty="0">
                <a:solidFill>
                  <a:srgbClr val="FF0000"/>
                </a:solidFill>
                <a:latin typeface="+mn-lt"/>
              </a:rPr>
            </a:br>
            <a:r>
              <a:rPr lang="en-US" sz="1800" dirty="0">
                <a:solidFill>
                  <a:schemeClr val="tx1">
                    <a:lumMod val="49000"/>
                    <a:lumOff val="51000"/>
                  </a:schemeClr>
                </a:solidFill>
                <a:ea typeface="+mj-lt"/>
                <a:cs typeface="+mj-lt"/>
              </a:rPr>
              <a:t>If time increase ,it indicates lower the risk</a:t>
            </a:r>
            <a:br>
              <a:rPr lang="en-US" sz="1800" dirty="0">
                <a:ea typeface="+mj-lt"/>
                <a:cs typeface="+mj-lt"/>
              </a:rPr>
            </a:br>
            <a:endParaRPr lang="en-US" sz="2400" b="0" dirty="0">
              <a:solidFill>
                <a:srgbClr val="000000"/>
              </a:solidFill>
              <a:ea typeface="+mj-lt"/>
              <a:cs typeface="+mj-lt"/>
            </a:endParaRPr>
          </a:p>
        </p:txBody>
      </p:sp>
      <p:pic>
        <p:nvPicPr>
          <p:cNvPr id="11" name="Picture 10" descr="A black text on a white background&#10;&#10;Description automatically generated">
            <a:extLst>
              <a:ext uri="{FF2B5EF4-FFF2-40B4-BE49-F238E27FC236}">
                <a16:creationId xmlns:a16="http://schemas.microsoft.com/office/drawing/2014/main" id="{CE38DE49-F7BC-BC55-7F5D-F44D2E53D759}"/>
              </a:ext>
            </a:extLst>
          </p:cNvPr>
          <p:cNvPicPr>
            <a:picLocks noChangeAspect="1"/>
          </p:cNvPicPr>
          <p:nvPr/>
        </p:nvPicPr>
        <p:blipFill>
          <a:blip r:embed="rId3"/>
          <a:stretch>
            <a:fillRect/>
          </a:stretch>
        </p:blipFill>
        <p:spPr>
          <a:xfrm>
            <a:off x="9347803" y="658215"/>
            <a:ext cx="2468335" cy="536122"/>
          </a:xfrm>
          <a:prstGeom prst="rect">
            <a:avLst/>
          </a:prstGeom>
        </p:spPr>
      </p:pic>
      <p:pic>
        <p:nvPicPr>
          <p:cNvPr id="7" name="Picture 6">
            <a:extLst>
              <a:ext uri="{FF2B5EF4-FFF2-40B4-BE49-F238E27FC236}">
                <a16:creationId xmlns:a16="http://schemas.microsoft.com/office/drawing/2014/main" id="{D32630D2-E594-826A-35DF-ED050C198A71}"/>
              </a:ext>
            </a:extLst>
          </p:cNvPr>
          <p:cNvPicPr>
            <a:picLocks noChangeAspect="1"/>
          </p:cNvPicPr>
          <p:nvPr/>
        </p:nvPicPr>
        <p:blipFill>
          <a:blip r:embed="rId4"/>
          <a:stretch>
            <a:fillRect/>
          </a:stretch>
        </p:blipFill>
        <p:spPr>
          <a:xfrm>
            <a:off x="7022262" y="1353229"/>
            <a:ext cx="4651081" cy="3319546"/>
          </a:xfrm>
          <a:prstGeom prst="rect">
            <a:avLst/>
          </a:prstGeom>
        </p:spPr>
      </p:pic>
      <p:pic>
        <p:nvPicPr>
          <p:cNvPr id="14" name="Picture 13">
            <a:extLst>
              <a:ext uri="{FF2B5EF4-FFF2-40B4-BE49-F238E27FC236}">
                <a16:creationId xmlns:a16="http://schemas.microsoft.com/office/drawing/2014/main" id="{566B4495-9354-D505-FEB2-ED0E700E0D72}"/>
              </a:ext>
            </a:extLst>
          </p:cNvPr>
          <p:cNvPicPr>
            <a:picLocks noChangeAspect="1"/>
          </p:cNvPicPr>
          <p:nvPr/>
        </p:nvPicPr>
        <p:blipFill>
          <a:blip r:embed="rId5"/>
          <a:stretch>
            <a:fillRect/>
          </a:stretch>
        </p:blipFill>
        <p:spPr>
          <a:xfrm>
            <a:off x="6499882" y="5084574"/>
            <a:ext cx="5505471" cy="1580342"/>
          </a:xfrm>
          <a:prstGeom prst="rect">
            <a:avLst/>
          </a:prstGeom>
        </p:spPr>
      </p:pic>
      <p:pic>
        <p:nvPicPr>
          <p:cNvPr id="16" name="Picture 15">
            <a:extLst>
              <a:ext uri="{FF2B5EF4-FFF2-40B4-BE49-F238E27FC236}">
                <a16:creationId xmlns:a16="http://schemas.microsoft.com/office/drawing/2014/main" id="{924B349C-6AAD-5504-993D-B1834BCAD2E5}"/>
              </a:ext>
            </a:extLst>
          </p:cNvPr>
          <p:cNvPicPr>
            <a:picLocks noChangeAspect="1"/>
          </p:cNvPicPr>
          <p:nvPr/>
        </p:nvPicPr>
        <p:blipFill>
          <a:blip r:embed="rId6"/>
          <a:stretch>
            <a:fillRect/>
          </a:stretch>
        </p:blipFill>
        <p:spPr>
          <a:xfrm>
            <a:off x="659454" y="5504771"/>
            <a:ext cx="4893082" cy="1160145"/>
          </a:xfrm>
          <a:prstGeom prst="rect">
            <a:avLst/>
          </a:prstGeom>
        </p:spPr>
      </p:pic>
      <p:pic>
        <p:nvPicPr>
          <p:cNvPr id="1026" name="Picture 2">
            <a:extLst>
              <a:ext uri="{FF2B5EF4-FFF2-40B4-BE49-F238E27FC236}">
                <a16:creationId xmlns:a16="http://schemas.microsoft.com/office/drawing/2014/main" id="{263F0EA2-B68C-2184-14F2-1EA6621957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242" y="1177654"/>
            <a:ext cx="5231197" cy="419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49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73B273-EAF2-AD47-6D2E-E8A5DB30A30B}"/>
              </a:ext>
            </a:extLst>
          </p:cNvPr>
          <p:cNvSpPr>
            <a:spLocks noGrp="1"/>
          </p:cNvSpPr>
          <p:nvPr/>
        </p:nvSpPr>
        <p:spPr>
          <a:xfrm>
            <a:off x="402242" y="0"/>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400" dirty="0" err="1">
                <a:latin typeface="+mn-lt"/>
              </a:rPr>
              <a:t>credolabScore</a:t>
            </a:r>
            <a:r>
              <a:rPr lang="en-US" sz="2400" dirty="0">
                <a:latin typeface="+mn-lt"/>
              </a:rPr>
              <a:t>= Score generated by </a:t>
            </a:r>
            <a:r>
              <a:rPr lang="en-US" sz="2400" dirty="0" err="1">
                <a:latin typeface="+mn-lt"/>
              </a:rPr>
              <a:t>credolab</a:t>
            </a:r>
            <a:r>
              <a:rPr lang="en-US" sz="2400" dirty="0">
                <a:latin typeface="+mn-lt"/>
              </a:rPr>
              <a:t> for user</a:t>
            </a:r>
            <a:br>
              <a:rPr lang="en-US" sz="2400" dirty="0">
                <a:solidFill>
                  <a:srgbClr val="FF0000"/>
                </a:solidFill>
                <a:latin typeface="+mn-lt"/>
              </a:rPr>
            </a:br>
            <a:r>
              <a:rPr lang="en-US" sz="1800" dirty="0">
                <a:solidFill>
                  <a:schemeClr val="tx1">
                    <a:lumMod val="49000"/>
                    <a:lumOff val="51000"/>
                  </a:schemeClr>
                </a:solidFill>
                <a:latin typeface="+mn-lt"/>
              </a:rPr>
              <a:t>This feature indicates if </a:t>
            </a:r>
            <a:r>
              <a:rPr lang="en-US" sz="1800" dirty="0" err="1">
                <a:solidFill>
                  <a:schemeClr val="tx1">
                    <a:lumMod val="49000"/>
                    <a:lumOff val="51000"/>
                  </a:schemeClr>
                </a:solidFill>
                <a:latin typeface="+mn-lt"/>
              </a:rPr>
              <a:t>credolabscore</a:t>
            </a:r>
            <a:r>
              <a:rPr lang="en-US" sz="1800" dirty="0">
                <a:solidFill>
                  <a:schemeClr val="tx1">
                    <a:lumMod val="49000"/>
                    <a:lumOff val="51000"/>
                  </a:schemeClr>
                </a:solidFill>
                <a:latin typeface="+mn-lt"/>
              </a:rPr>
              <a:t> increase lesser the risk</a:t>
            </a:r>
            <a:br>
              <a:rPr lang="en-US" sz="2400" dirty="0">
                <a:latin typeface="+mn-lt"/>
              </a:rPr>
            </a:br>
            <a:endParaRPr lang="en-US" sz="2400" b="0" i="1" dirty="0">
              <a:latin typeface="+mn-lt"/>
            </a:endParaRPr>
          </a:p>
        </p:txBody>
      </p:sp>
      <p:pic>
        <p:nvPicPr>
          <p:cNvPr id="5" name="Picture 4" descr="A black text on a white background&#10;&#10;Description automatically generated">
            <a:extLst>
              <a:ext uri="{FF2B5EF4-FFF2-40B4-BE49-F238E27FC236}">
                <a16:creationId xmlns:a16="http://schemas.microsoft.com/office/drawing/2014/main" id="{1E53A6F7-9BD8-F594-DF31-FE97360FD6F9}"/>
              </a:ext>
            </a:extLst>
          </p:cNvPr>
          <p:cNvPicPr>
            <a:picLocks noChangeAspect="1"/>
          </p:cNvPicPr>
          <p:nvPr/>
        </p:nvPicPr>
        <p:blipFill>
          <a:blip r:embed="rId2"/>
          <a:stretch>
            <a:fillRect/>
          </a:stretch>
        </p:blipFill>
        <p:spPr>
          <a:xfrm>
            <a:off x="9916460" y="0"/>
            <a:ext cx="2275540" cy="582024"/>
          </a:xfrm>
          <a:prstGeom prst="rect">
            <a:avLst/>
          </a:prstGeom>
        </p:spPr>
      </p:pic>
      <p:pic>
        <p:nvPicPr>
          <p:cNvPr id="6" name="Picture 5">
            <a:extLst>
              <a:ext uri="{FF2B5EF4-FFF2-40B4-BE49-F238E27FC236}">
                <a16:creationId xmlns:a16="http://schemas.microsoft.com/office/drawing/2014/main" id="{DEA2AB17-619E-DB03-48F0-64BDE02B79AE}"/>
              </a:ext>
            </a:extLst>
          </p:cNvPr>
          <p:cNvPicPr>
            <a:picLocks noChangeAspect="1"/>
          </p:cNvPicPr>
          <p:nvPr/>
        </p:nvPicPr>
        <p:blipFill>
          <a:blip r:embed="rId3"/>
          <a:stretch>
            <a:fillRect/>
          </a:stretch>
        </p:blipFill>
        <p:spPr>
          <a:xfrm>
            <a:off x="6556075" y="692906"/>
            <a:ext cx="4642747" cy="3452928"/>
          </a:xfrm>
          <a:prstGeom prst="rect">
            <a:avLst/>
          </a:prstGeom>
        </p:spPr>
      </p:pic>
      <p:pic>
        <p:nvPicPr>
          <p:cNvPr id="10" name="Picture 9">
            <a:extLst>
              <a:ext uri="{FF2B5EF4-FFF2-40B4-BE49-F238E27FC236}">
                <a16:creationId xmlns:a16="http://schemas.microsoft.com/office/drawing/2014/main" id="{C97E3021-008E-6C14-3D74-F90B7DAC41E0}"/>
              </a:ext>
            </a:extLst>
          </p:cNvPr>
          <p:cNvPicPr>
            <a:picLocks noChangeAspect="1"/>
          </p:cNvPicPr>
          <p:nvPr/>
        </p:nvPicPr>
        <p:blipFill>
          <a:blip r:embed="rId4"/>
          <a:stretch>
            <a:fillRect/>
          </a:stretch>
        </p:blipFill>
        <p:spPr>
          <a:xfrm>
            <a:off x="6668219" y="5191748"/>
            <a:ext cx="5282960" cy="1457368"/>
          </a:xfrm>
          <a:prstGeom prst="rect">
            <a:avLst/>
          </a:prstGeom>
        </p:spPr>
      </p:pic>
      <p:pic>
        <p:nvPicPr>
          <p:cNvPr id="13" name="Picture 2">
            <a:extLst>
              <a:ext uri="{FF2B5EF4-FFF2-40B4-BE49-F238E27FC236}">
                <a16:creationId xmlns:a16="http://schemas.microsoft.com/office/drawing/2014/main" id="{A41B2141-348D-CEA3-BBB3-9259C1E3FE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227" y="769414"/>
            <a:ext cx="5453595" cy="41735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ED6B46A-2F71-9327-13EF-B7B59772414C}"/>
              </a:ext>
            </a:extLst>
          </p:cNvPr>
          <p:cNvPicPr>
            <a:picLocks noChangeAspect="1"/>
          </p:cNvPicPr>
          <p:nvPr/>
        </p:nvPicPr>
        <p:blipFill>
          <a:blip r:embed="rId6"/>
          <a:stretch>
            <a:fillRect/>
          </a:stretch>
        </p:blipFill>
        <p:spPr>
          <a:xfrm>
            <a:off x="767537" y="5075882"/>
            <a:ext cx="4868389" cy="1670116"/>
          </a:xfrm>
          <a:prstGeom prst="rect">
            <a:avLst/>
          </a:prstGeom>
        </p:spPr>
      </p:pic>
    </p:spTree>
    <p:extLst>
      <p:ext uri="{BB962C8B-B14F-4D97-AF65-F5344CB8AC3E}">
        <p14:creationId xmlns:p14="http://schemas.microsoft.com/office/powerpoint/2010/main" val="95007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B273-EAF2-AD47-6D2E-E8A5DB30A30B}"/>
              </a:ext>
            </a:extLst>
          </p:cNvPr>
          <p:cNvSpPr>
            <a:spLocks noGrp="1"/>
          </p:cNvSpPr>
          <p:nvPr>
            <p:ph type="title"/>
          </p:nvPr>
        </p:nvSpPr>
        <p:spPr>
          <a:xfrm>
            <a:off x="190540" y="-124858"/>
            <a:ext cx="11684038" cy="844550"/>
          </a:xfrm>
        </p:spPr>
        <p:txBody>
          <a:bodyPr tIns="91440" bIns="91440" anchor="t" anchorCtr="0">
            <a:noAutofit/>
          </a:bodyPr>
          <a:lstStyle/>
          <a:p>
            <a:pPr>
              <a:tabLst>
                <a:tab pos="796925" algn="l"/>
              </a:tabLst>
            </a:pPr>
            <a:r>
              <a:rPr lang="en-US" sz="2400" dirty="0" err="1">
                <a:ea typeface="+mj-lt"/>
                <a:cs typeface="+mj-lt"/>
              </a:rPr>
              <a:t>devicevrs_bin</a:t>
            </a:r>
            <a:r>
              <a:rPr lang="en-US" sz="2400" dirty="0">
                <a:latin typeface="+mn-lt"/>
              </a:rPr>
              <a:t>= these are the device versions of users</a:t>
            </a:r>
            <a:br>
              <a:rPr lang="en-US" sz="2400" dirty="0">
                <a:solidFill>
                  <a:srgbClr val="FF0000"/>
                </a:solidFill>
                <a:ea typeface="+mj-lt"/>
                <a:cs typeface="+mj-lt"/>
              </a:rPr>
            </a:br>
            <a:br>
              <a:rPr lang="en-US" sz="1800" dirty="0">
                <a:ea typeface="+mj-lt"/>
                <a:cs typeface="+mj-lt"/>
              </a:rPr>
            </a:br>
            <a:br>
              <a:rPr lang="en-US" sz="2400" dirty="0">
                <a:latin typeface="+mn-lt"/>
              </a:rPr>
            </a:br>
            <a:endParaRPr lang="en-US" sz="2400" b="0" i="1" dirty="0">
              <a:latin typeface="+mn-lt"/>
            </a:endParaRPr>
          </a:p>
        </p:txBody>
      </p:sp>
      <p:pic>
        <p:nvPicPr>
          <p:cNvPr id="4" name="Picture 3">
            <a:extLst>
              <a:ext uri="{FF2B5EF4-FFF2-40B4-BE49-F238E27FC236}">
                <a16:creationId xmlns:a16="http://schemas.microsoft.com/office/drawing/2014/main" id="{A755FC71-1270-B973-AC4D-C42BFEDE51E1}"/>
              </a:ext>
            </a:extLst>
          </p:cNvPr>
          <p:cNvPicPr>
            <a:picLocks noChangeAspect="1"/>
          </p:cNvPicPr>
          <p:nvPr/>
        </p:nvPicPr>
        <p:blipFill>
          <a:blip r:embed="rId2"/>
          <a:stretch>
            <a:fillRect/>
          </a:stretch>
        </p:blipFill>
        <p:spPr>
          <a:xfrm>
            <a:off x="5322498" y="5204882"/>
            <a:ext cx="6741051" cy="1265030"/>
          </a:xfrm>
          <a:prstGeom prst="rect">
            <a:avLst/>
          </a:prstGeom>
        </p:spPr>
      </p:pic>
      <p:pic>
        <p:nvPicPr>
          <p:cNvPr id="6" name="Picture 5">
            <a:extLst>
              <a:ext uri="{FF2B5EF4-FFF2-40B4-BE49-F238E27FC236}">
                <a16:creationId xmlns:a16="http://schemas.microsoft.com/office/drawing/2014/main" id="{A10E6C25-5F21-63C7-C92E-EFA8BC3F7DF3}"/>
              </a:ext>
            </a:extLst>
          </p:cNvPr>
          <p:cNvPicPr>
            <a:picLocks noChangeAspect="1"/>
          </p:cNvPicPr>
          <p:nvPr/>
        </p:nvPicPr>
        <p:blipFill>
          <a:blip r:embed="rId3"/>
          <a:stretch>
            <a:fillRect/>
          </a:stretch>
        </p:blipFill>
        <p:spPr>
          <a:xfrm>
            <a:off x="6223018" y="719692"/>
            <a:ext cx="5651560" cy="845671"/>
          </a:xfrm>
          <a:prstGeom prst="rect">
            <a:avLst/>
          </a:prstGeom>
        </p:spPr>
      </p:pic>
      <p:pic>
        <p:nvPicPr>
          <p:cNvPr id="5122" name="Picture 2">
            <a:extLst>
              <a:ext uri="{FF2B5EF4-FFF2-40B4-BE49-F238E27FC236}">
                <a16:creationId xmlns:a16="http://schemas.microsoft.com/office/drawing/2014/main" id="{7FD0F2E1-9D49-846E-14FC-7B7AA65689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66" b="24105"/>
          <a:stretch/>
        </p:blipFill>
        <p:spPr bwMode="auto">
          <a:xfrm>
            <a:off x="128451" y="632515"/>
            <a:ext cx="5743185" cy="520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49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B273-EAF2-AD47-6D2E-E8A5DB30A30B}"/>
              </a:ext>
            </a:extLst>
          </p:cNvPr>
          <p:cNvSpPr>
            <a:spLocks noGrp="1"/>
          </p:cNvSpPr>
          <p:nvPr>
            <p:ph type="title"/>
          </p:nvPr>
        </p:nvSpPr>
        <p:spPr>
          <a:xfrm>
            <a:off x="402242" y="0"/>
            <a:ext cx="11415814" cy="844550"/>
          </a:xfrm>
        </p:spPr>
        <p:txBody>
          <a:bodyPr tIns="91440" bIns="91440" anchor="t" anchorCtr="0">
            <a:noAutofit/>
          </a:bodyPr>
          <a:lstStyle/>
          <a:p>
            <a:pPr>
              <a:tabLst>
                <a:tab pos="796925" algn="l"/>
              </a:tabLst>
            </a:pPr>
            <a:r>
              <a:rPr lang="en-US" sz="2400" dirty="0" err="1">
                <a:ea typeface="+mj-lt"/>
                <a:cs typeface="+mj-lt"/>
              </a:rPr>
              <a:t>telco_name_bin</a:t>
            </a:r>
            <a:r>
              <a:rPr lang="en-US" sz="2400" dirty="0">
                <a:latin typeface="+mn-lt"/>
              </a:rPr>
              <a:t>= Name of telecommunication provider of user</a:t>
            </a:r>
            <a:br>
              <a:rPr lang="en-US" sz="2400" dirty="0">
                <a:solidFill>
                  <a:srgbClr val="FF0000"/>
                </a:solidFill>
                <a:latin typeface="+mn-lt"/>
              </a:rPr>
            </a:br>
            <a:endParaRPr lang="en-US" dirty="0">
              <a:solidFill>
                <a:schemeClr val="tx1">
                  <a:lumMod val="49000"/>
                  <a:lumOff val="51000"/>
                </a:schemeClr>
              </a:solidFill>
            </a:endParaRPr>
          </a:p>
        </p:txBody>
      </p:sp>
      <p:pic>
        <p:nvPicPr>
          <p:cNvPr id="4100" name="Picture 4">
            <a:extLst>
              <a:ext uri="{FF2B5EF4-FFF2-40B4-BE49-F238E27FC236}">
                <a16:creationId xmlns:a16="http://schemas.microsoft.com/office/drawing/2014/main" id="{F14AFDF7-706C-5D8F-7FB8-F48AD6358A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2" b="27547"/>
          <a:stretch/>
        </p:blipFill>
        <p:spPr bwMode="auto">
          <a:xfrm>
            <a:off x="451125" y="601153"/>
            <a:ext cx="5043637" cy="49688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020AD6F-A2F0-CC8B-5D64-D67F5AF199DD}"/>
              </a:ext>
            </a:extLst>
          </p:cNvPr>
          <p:cNvPicPr>
            <a:picLocks noChangeAspect="1"/>
          </p:cNvPicPr>
          <p:nvPr/>
        </p:nvPicPr>
        <p:blipFill>
          <a:blip r:embed="rId3"/>
          <a:stretch>
            <a:fillRect/>
          </a:stretch>
        </p:blipFill>
        <p:spPr>
          <a:xfrm>
            <a:off x="5764692" y="1119098"/>
            <a:ext cx="6280318" cy="968495"/>
          </a:xfrm>
          <a:prstGeom prst="rect">
            <a:avLst/>
          </a:prstGeom>
        </p:spPr>
      </p:pic>
      <p:pic>
        <p:nvPicPr>
          <p:cNvPr id="6" name="Picture 5">
            <a:extLst>
              <a:ext uri="{FF2B5EF4-FFF2-40B4-BE49-F238E27FC236}">
                <a16:creationId xmlns:a16="http://schemas.microsoft.com/office/drawing/2014/main" id="{A77A4159-C108-CA8D-6C02-51738B1A888E}"/>
              </a:ext>
            </a:extLst>
          </p:cNvPr>
          <p:cNvPicPr>
            <a:picLocks noChangeAspect="1"/>
          </p:cNvPicPr>
          <p:nvPr/>
        </p:nvPicPr>
        <p:blipFill>
          <a:blip r:embed="rId4"/>
          <a:stretch>
            <a:fillRect/>
          </a:stretch>
        </p:blipFill>
        <p:spPr>
          <a:xfrm>
            <a:off x="5815156" y="5457825"/>
            <a:ext cx="6179389" cy="1202598"/>
          </a:xfrm>
          <a:prstGeom prst="rect">
            <a:avLst/>
          </a:prstGeom>
        </p:spPr>
      </p:pic>
    </p:spTree>
    <p:extLst>
      <p:ext uri="{BB962C8B-B14F-4D97-AF65-F5344CB8AC3E}">
        <p14:creationId xmlns:p14="http://schemas.microsoft.com/office/powerpoint/2010/main" val="1145371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C7785-0B7E-3844-13B4-FEE2CB0C52B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F0D36C-296C-4C41-928D-13DEBF2E67EF}" type="slidenum">
              <a:rPr kumimoji="0" lang="en-PH" sz="800" b="0" i="0" u="none" strike="noStrike" kern="1200" cap="none" spc="0" normalizeH="0" baseline="0" noProof="0" smtClean="0">
                <a:ln>
                  <a:noFill/>
                </a:ln>
                <a:solidFill>
                  <a:prstClr val="black"/>
                </a:solidFill>
                <a:effectLst/>
                <a:uLnTx/>
                <a:uFillTx/>
                <a:latin typeface="Univers 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PH" sz="800" b="0" i="0" u="none" strike="noStrike" kern="1200" cap="none" spc="0" normalizeH="0" baseline="0" noProof="0">
              <a:ln>
                <a:noFill/>
              </a:ln>
              <a:solidFill>
                <a:prstClr val="black"/>
              </a:solidFill>
              <a:effectLst/>
              <a:uLnTx/>
              <a:uFillTx/>
              <a:latin typeface="Univers LT"/>
              <a:ea typeface="+mn-ea"/>
              <a:cs typeface="+mn-cs"/>
            </a:endParaRPr>
          </a:p>
        </p:txBody>
      </p:sp>
      <p:sp>
        <p:nvSpPr>
          <p:cNvPr id="3" name="Title 2">
            <a:extLst>
              <a:ext uri="{FF2B5EF4-FFF2-40B4-BE49-F238E27FC236}">
                <a16:creationId xmlns:a16="http://schemas.microsoft.com/office/drawing/2014/main" id="{B03F1F6B-65F3-9CF7-9856-C479603A7E01}"/>
              </a:ext>
            </a:extLst>
          </p:cNvPr>
          <p:cNvSpPr>
            <a:spLocks noGrp="1"/>
          </p:cNvSpPr>
          <p:nvPr>
            <p:ph type="title"/>
          </p:nvPr>
        </p:nvSpPr>
        <p:spPr>
          <a:xfrm>
            <a:off x="232809" y="0"/>
            <a:ext cx="10369550" cy="587749"/>
          </a:xfrm>
        </p:spPr>
        <p:txBody>
          <a:bodyPr>
            <a:normAutofit/>
          </a:bodyPr>
          <a:lstStyle/>
          <a:p>
            <a:r>
              <a:rPr lang="en-US"/>
              <a:t>Model Performance</a:t>
            </a:r>
          </a:p>
        </p:txBody>
      </p:sp>
      <p:pic>
        <p:nvPicPr>
          <p:cNvPr id="10" name="Picture 9">
            <a:extLst>
              <a:ext uri="{FF2B5EF4-FFF2-40B4-BE49-F238E27FC236}">
                <a16:creationId xmlns:a16="http://schemas.microsoft.com/office/drawing/2014/main" id="{48A492FB-67C9-E990-7C43-3B8130FA5946}"/>
              </a:ext>
            </a:extLst>
          </p:cNvPr>
          <p:cNvPicPr>
            <a:picLocks noChangeAspect="1"/>
          </p:cNvPicPr>
          <p:nvPr/>
        </p:nvPicPr>
        <p:blipFill>
          <a:blip r:embed="rId2"/>
          <a:stretch>
            <a:fillRect/>
          </a:stretch>
        </p:blipFill>
        <p:spPr>
          <a:xfrm>
            <a:off x="358773" y="831824"/>
            <a:ext cx="552450" cy="3152775"/>
          </a:xfrm>
          <a:prstGeom prst="rect">
            <a:avLst/>
          </a:prstGeom>
        </p:spPr>
      </p:pic>
      <p:pic>
        <p:nvPicPr>
          <p:cNvPr id="8" name="Picture 7">
            <a:extLst>
              <a:ext uri="{FF2B5EF4-FFF2-40B4-BE49-F238E27FC236}">
                <a16:creationId xmlns:a16="http://schemas.microsoft.com/office/drawing/2014/main" id="{0EC00E92-AC59-EF15-4E30-FF7897406A91}"/>
              </a:ext>
            </a:extLst>
          </p:cNvPr>
          <p:cNvPicPr>
            <a:picLocks noChangeAspect="1"/>
          </p:cNvPicPr>
          <p:nvPr/>
        </p:nvPicPr>
        <p:blipFill>
          <a:blip r:embed="rId3"/>
          <a:stretch>
            <a:fillRect/>
          </a:stretch>
        </p:blipFill>
        <p:spPr>
          <a:xfrm>
            <a:off x="1167233" y="613302"/>
            <a:ext cx="4250351" cy="4100339"/>
          </a:xfrm>
          <a:prstGeom prst="rect">
            <a:avLst/>
          </a:prstGeom>
        </p:spPr>
      </p:pic>
      <p:pic>
        <p:nvPicPr>
          <p:cNvPr id="15" name="Picture 14">
            <a:extLst>
              <a:ext uri="{FF2B5EF4-FFF2-40B4-BE49-F238E27FC236}">
                <a16:creationId xmlns:a16="http://schemas.microsoft.com/office/drawing/2014/main" id="{CFA566F3-1FAB-B117-5528-21F103CF9DBF}"/>
              </a:ext>
            </a:extLst>
          </p:cNvPr>
          <p:cNvPicPr>
            <a:picLocks noChangeAspect="1"/>
          </p:cNvPicPr>
          <p:nvPr/>
        </p:nvPicPr>
        <p:blipFill>
          <a:blip r:embed="rId4"/>
          <a:stretch>
            <a:fillRect/>
          </a:stretch>
        </p:blipFill>
        <p:spPr>
          <a:xfrm>
            <a:off x="5934972" y="1144049"/>
            <a:ext cx="3235307" cy="1525741"/>
          </a:xfrm>
          <a:prstGeom prst="rect">
            <a:avLst/>
          </a:prstGeom>
        </p:spPr>
      </p:pic>
      <p:pic>
        <p:nvPicPr>
          <p:cNvPr id="17" name="Picture 16">
            <a:extLst>
              <a:ext uri="{FF2B5EF4-FFF2-40B4-BE49-F238E27FC236}">
                <a16:creationId xmlns:a16="http://schemas.microsoft.com/office/drawing/2014/main" id="{B9EC2C50-BA4D-5D7F-9F8C-12176D7FD20E}"/>
              </a:ext>
            </a:extLst>
          </p:cNvPr>
          <p:cNvPicPr>
            <a:picLocks noChangeAspect="1"/>
          </p:cNvPicPr>
          <p:nvPr/>
        </p:nvPicPr>
        <p:blipFill>
          <a:blip r:embed="rId5"/>
          <a:stretch>
            <a:fillRect/>
          </a:stretch>
        </p:blipFill>
        <p:spPr>
          <a:xfrm>
            <a:off x="754959" y="5141051"/>
            <a:ext cx="3648075" cy="1257300"/>
          </a:xfrm>
          <a:prstGeom prst="rect">
            <a:avLst/>
          </a:prstGeom>
        </p:spPr>
      </p:pic>
      <p:pic>
        <p:nvPicPr>
          <p:cNvPr id="18" name="Picture 17">
            <a:extLst>
              <a:ext uri="{FF2B5EF4-FFF2-40B4-BE49-F238E27FC236}">
                <a16:creationId xmlns:a16="http://schemas.microsoft.com/office/drawing/2014/main" id="{7447092C-54B3-9109-5D86-5024282001F8}"/>
              </a:ext>
            </a:extLst>
          </p:cNvPr>
          <p:cNvPicPr>
            <a:picLocks noChangeAspect="1"/>
          </p:cNvPicPr>
          <p:nvPr/>
        </p:nvPicPr>
        <p:blipFill>
          <a:blip r:embed="rId6"/>
          <a:srcRect b="26803"/>
          <a:stretch/>
        </p:blipFill>
        <p:spPr>
          <a:xfrm>
            <a:off x="4820188" y="4739194"/>
            <a:ext cx="7296150" cy="2035810"/>
          </a:xfrm>
          <a:prstGeom prst="rect">
            <a:avLst/>
          </a:prstGeom>
        </p:spPr>
      </p:pic>
    </p:spTree>
    <p:extLst>
      <p:ext uri="{BB962C8B-B14F-4D97-AF65-F5344CB8AC3E}">
        <p14:creationId xmlns:p14="http://schemas.microsoft.com/office/powerpoint/2010/main" val="168149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A815C-CEDA-8660-7447-9D8A0AE40400}"/>
              </a:ext>
            </a:extLst>
          </p:cNvPr>
          <p:cNvSpPr txBox="1"/>
          <p:nvPr/>
        </p:nvSpPr>
        <p:spPr>
          <a:xfrm>
            <a:off x="3160919" y="2451174"/>
            <a:ext cx="5416550" cy="769441"/>
          </a:xfrm>
          <a:prstGeom prst="rect">
            <a:avLst/>
          </a:prstGeom>
          <a:solidFill>
            <a:srgbClr val="785A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solidFill>
                <a:effectLst/>
                <a:uLnTx/>
                <a:uFillTx/>
                <a:latin typeface="Calibri" panose="020F0502020204030204"/>
                <a:ea typeface="+mn-ea"/>
                <a:cs typeface="+mn-cs"/>
              </a:rPr>
              <a:t>END</a:t>
            </a:r>
          </a:p>
        </p:txBody>
      </p:sp>
    </p:spTree>
    <p:extLst>
      <p:ext uri="{BB962C8B-B14F-4D97-AF65-F5344CB8AC3E}">
        <p14:creationId xmlns:p14="http://schemas.microsoft.com/office/powerpoint/2010/main" val="410858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44891" y="6282781"/>
            <a:ext cx="2670175" cy="23114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F0D36C-296C-4C41-928D-13DEBF2E67EF}" type="slidenum">
              <a:rPr kumimoji="0" lang="en-PH" sz="800" b="0" i="0" u="none" strike="noStrike" kern="1200" cap="none" spc="0" normalizeH="0" baseline="0" noProof="0" smtClean="0">
                <a:ln>
                  <a:noFill/>
                </a:ln>
                <a:solidFill>
                  <a:prstClr val="black"/>
                </a:solidFill>
                <a:effectLst/>
                <a:uLnTx/>
                <a:uFillTx/>
                <a:latin typeface="Univers 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PH" sz="800" b="0" i="0" u="none" strike="noStrike" kern="1200" cap="none" spc="0" normalizeH="0" baseline="0" noProof="0">
              <a:ln>
                <a:noFill/>
              </a:ln>
              <a:solidFill>
                <a:prstClr val="black"/>
              </a:solidFill>
              <a:effectLst/>
              <a:uLnTx/>
              <a:uFillTx/>
              <a:latin typeface="Univers LT"/>
              <a:ea typeface="+mn-ea"/>
              <a:cs typeface="+mn-cs"/>
            </a:endParaRPr>
          </a:p>
        </p:txBody>
      </p:sp>
      <p:sp>
        <p:nvSpPr>
          <p:cNvPr id="3" name="TextBox 2">
            <a:extLst>
              <a:ext uri="{FF2B5EF4-FFF2-40B4-BE49-F238E27FC236}">
                <a16:creationId xmlns:a16="http://schemas.microsoft.com/office/drawing/2014/main" id="{5C8FE23F-9386-E365-593D-8427211C19B1}"/>
              </a:ext>
            </a:extLst>
          </p:cNvPr>
          <p:cNvSpPr txBox="1"/>
          <p:nvPr/>
        </p:nvSpPr>
        <p:spPr>
          <a:xfrm>
            <a:off x="906966" y="1234662"/>
            <a:ext cx="9695393" cy="4401205"/>
          </a:xfrm>
          <a:prstGeom prst="rect">
            <a:avLst/>
          </a:prstGeom>
          <a:noFill/>
          <a:ln w="19050">
            <a:solidFill>
              <a:schemeClr val="tx1"/>
            </a:solidFill>
            <a:prstDash val="sysDash"/>
          </a:ln>
        </p:spPr>
        <p:txBody>
          <a:bodyPr wrap="square" rtlCol="0">
            <a:spAutoFit/>
          </a:bodyPr>
          <a:lstStyle/>
          <a:p>
            <a:pPr marL="285750" indent="-285750">
              <a:buFont typeface="Arial" panose="020B0604020202020204" pitchFamily="34" charset="0"/>
              <a:buChar char="•"/>
            </a:pPr>
            <a:r>
              <a:rPr lang="en-US" sz="2800">
                <a:latin typeface="Univers LT"/>
              </a:rPr>
              <a:t>Intro</a:t>
            </a:r>
          </a:p>
          <a:p>
            <a:pPr marL="742950" lvl="1" indent="-285750">
              <a:buFont typeface="Arial" panose="020B0604020202020204" pitchFamily="34" charset="0"/>
              <a:buChar char="•"/>
            </a:pPr>
            <a:r>
              <a:rPr lang="en-US" sz="2800">
                <a:latin typeface="Univers LT"/>
              </a:rPr>
              <a:t>Motivation </a:t>
            </a:r>
          </a:p>
          <a:p>
            <a:pPr marL="742950" lvl="1" indent="-285750">
              <a:buFont typeface="Arial" panose="020B0604020202020204" pitchFamily="34" charset="0"/>
              <a:buChar char="•"/>
            </a:pPr>
            <a:r>
              <a:rPr lang="en-US" sz="2800">
                <a:latin typeface="Univers LT"/>
              </a:rPr>
              <a:t>Development sample </a:t>
            </a:r>
          </a:p>
          <a:p>
            <a:pPr marL="285750" indent="-285750">
              <a:buFont typeface="Arial" panose="020B0604020202020204" pitchFamily="34" charset="0"/>
              <a:buChar char="•"/>
            </a:pPr>
            <a:r>
              <a:rPr lang="en-US" sz="2800">
                <a:latin typeface="Univers LT"/>
              </a:rPr>
              <a:t>Model</a:t>
            </a:r>
          </a:p>
          <a:p>
            <a:pPr marL="742950" lvl="1" indent="-285750">
              <a:buFont typeface="Arial" panose="020B0604020202020204" pitchFamily="34" charset="0"/>
              <a:buChar char="•"/>
            </a:pPr>
            <a:r>
              <a:rPr lang="en-US" sz="2800">
                <a:latin typeface="Univers LT"/>
              </a:rPr>
              <a:t>Final model description</a:t>
            </a:r>
          </a:p>
          <a:p>
            <a:pPr marL="742950" lvl="1" indent="-285750">
              <a:buFont typeface="Arial" panose="020B0604020202020204" pitchFamily="34" charset="0"/>
              <a:buChar char="•"/>
            </a:pPr>
            <a:r>
              <a:rPr lang="en-US" sz="2800">
                <a:latin typeface="Univers LT"/>
              </a:rPr>
              <a:t>Development parameters – features, target</a:t>
            </a:r>
          </a:p>
          <a:p>
            <a:pPr marL="742950" lvl="1" indent="-285750">
              <a:buFont typeface="Arial" panose="020B0604020202020204" pitchFamily="34" charset="0"/>
              <a:buChar char="•"/>
            </a:pPr>
            <a:r>
              <a:rPr lang="en-US" sz="2800">
                <a:latin typeface="Univers LT"/>
              </a:rPr>
              <a:t>Method used</a:t>
            </a:r>
          </a:p>
          <a:p>
            <a:pPr marL="742950" lvl="1" indent="-285750">
              <a:buFont typeface="Arial" panose="020B0604020202020204" pitchFamily="34" charset="0"/>
              <a:buChar char="•"/>
            </a:pPr>
            <a:r>
              <a:rPr lang="en-US" sz="2800">
                <a:latin typeface="Univers LT"/>
              </a:rPr>
              <a:t>Model features</a:t>
            </a:r>
          </a:p>
          <a:p>
            <a:pPr marL="742950" lvl="1" indent="-285750">
              <a:buFont typeface="Arial" panose="020B0604020202020204" pitchFamily="34" charset="0"/>
              <a:buChar char="•"/>
            </a:pPr>
            <a:r>
              <a:rPr lang="en-US" sz="2800">
                <a:latin typeface="Univers LT"/>
              </a:rPr>
              <a:t>Model performance</a:t>
            </a:r>
          </a:p>
          <a:p>
            <a:pPr marL="285750" indent="-285750">
              <a:buFont typeface="Arial" panose="020B0604020202020204" pitchFamily="34" charset="0"/>
              <a:buChar char="•"/>
            </a:pPr>
            <a:r>
              <a:rPr lang="en-US" sz="2800">
                <a:latin typeface="Univers LT"/>
              </a:rPr>
              <a:t>Implementation notes (optionally)</a:t>
            </a:r>
          </a:p>
        </p:txBody>
      </p:sp>
      <p:sp>
        <p:nvSpPr>
          <p:cNvPr id="14" name="Title 2">
            <a:extLst>
              <a:ext uri="{FF2B5EF4-FFF2-40B4-BE49-F238E27FC236}">
                <a16:creationId xmlns:a16="http://schemas.microsoft.com/office/drawing/2014/main" id="{453A200B-F568-B932-A776-0B3F7C28CA56}"/>
              </a:ext>
            </a:extLst>
          </p:cNvPr>
          <p:cNvSpPr txBox="1">
            <a:spLocks/>
          </p:cNvSpPr>
          <p:nvPr/>
        </p:nvSpPr>
        <p:spPr>
          <a:xfrm>
            <a:off x="232809" y="0"/>
            <a:ext cx="10369550" cy="587749"/>
          </a:xfrm>
          <a:prstGeom prst="rect">
            <a:avLst/>
          </a:prstGeom>
        </p:spPr>
        <p:txBody>
          <a:bodyPr vert="horz" lIns="0" tIns="0" rIns="0" bIns="0" rtlCol="0" anchor="t">
            <a:norm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lang="en-US">
                <a:solidFill>
                  <a:srgbClr val="785AFF"/>
                </a:solidFill>
                <a:latin typeface="Univers LT"/>
              </a:rPr>
              <a:t>Scorecard Development – Content</a:t>
            </a:r>
            <a:endParaRPr kumimoji="0" lang="en-US" sz="3150" b="1" i="0" u="none" strike="noStrike" kern="1200" cap="none" spc="-90" normalizeH="0" baseline="0" noProof="0">
              <a:ln>
                <a:noFill/>
              </a:ln>
              <a:solidFill>
                <a:srgbClr val="785AFF"/>
              </a:solidFill>
              <a:effectLst/>
              <a:uLnTx/>
              <a:uFillTx/>
              <a:latin typeface="Univers LT"/>
              <a:ea typeface="+mj-ea"/>
              <a:cs typeface="+mj-cs"/>
            </a:endParaRPr>
          </a:p>
        </p:txBody>
      </p:sp>
    </p:spTree>
    <p:extLst>
      <p:ext uri="{BB962C8B-B14F-4D97-AF65-F5344CB8AC3E}">
        <p14:creationId xmlns:p14="http://schemas.microsoft.com/office/powerpoint/2010/main" val="192797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A815C-CEDA-8660-7447-9D8A0AE40400}"/>
              </a:ext>
            </a:extLst>
          </p:cNvPr>
          <p:cNvSpPr txBox="1"/>
          <p:nvPr/>
        </p:nvSpPr>
        <p:spPr>
          <a:xfrm>
            <a:off x="3160919" y="2451174"/>
            <a:ext cx="5416550" cy="769441"/>
          </a:xfrm>
          <a:prstGeom prst="rect">
            <a:avLst/>
          </a:prstGeom>
          <a:solidFill>
            <a:srgbClr val="785A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solidFill>
                <a:effectLst/>
                <a:uLnTx/>
                <a:uFillTx/>
                <a:latin typeface="Calibri" panose="020F0502020204030204"/>
                <a:ea typeface="+mn-ea"/>
                <a:cs typeface="+mn-cs"/>
              </a:rPr>
              <a:t>INTRO</a:t>
            </a:r>
          </a:p>
        </p:txBody>
      </p:sp>
    </p:spTree>
    <p:extLst>
      <p:ext uri="{BB962C8B-B14F-4D97-AF65-F5344CB8AC3E}">
        <p14:creationId xmlns:p14="http://schemas.microsoft.com/office/powerpoint/2010/main" val="102746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C7785-0B7E-3844-13B4-FEE2CB0C52B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F0D36C-296C-4C41-928D-13DEBF2E67EF}" type="slidenum">
              <a:rPr kumimoji="0" lang="en-PH" sz="800" b="0" i="0" u="none" strike="noStrike" kern="1200" cap="none" spc="0" normalizeH="0" baseline="0" noProof="0" smtClean="0">
                <a:ln>
                  <a:noFill/>
                </a:ln>
                <a:solidFill>
                  <a:prstClr val="black"/>
                </a:solidFill>
                <a:effectLst/>
                <a:uLnTx/>
                <a:uFillTx/>
                <a:latin typeface="Univers 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PH" sz="800" b="0" i="0" u="none" strike="noStrike" kern="1200" cap="none" spc="0" normalizeH="0" baseline="0" noProof="0">
              <a:ln>
                <a:noFill/>
              </a:ln>
              <a:solidFill>
                <a:prstClr val="black"/>
              </a:solidFill>
              <a:effectLst/>
              <a:uLnTx/>
              <a:uFillTx/>
              <a:latin typeface="Univers LT"/>
              <a:ea typeface="+mn-ea"/>
              <a:cs typeface="+mn-cs"/>
            </a:endParaRPr>
          </a:p>
        </p:txBody>
      </p:sp>
      <p:sp>
        <p:nvSpPr>
          <p:cNvPr id="3" name="Title 2">
            <a:extLst>
              <a:ext uri="{FF2B5EF4-FFF2-40B4-BE49-F238E27FC236}">
                <a16:creationId xmlns:a16="http://schemas.microsoft.com/office/drawing/2014/main" id="{B03F1F6B-65F3-9CF7-9856-C479603A7E01}"/>
              </a:ext>
            </a:extLst>
          </p:cNvPr>
          <p:cNvSpPr>
            <a:spLocks noGrp="1"/>
          </p:cNvSpPr>
          <p:nvPr>
            <p:ph type="title"/>
          </p:nvPr>
        </p:nvSpPr>
        <p:spPr>
          <a:xfrm>
            <a:off x="232809" y="0"/>
            <a:ext cx="10369550" cy="587749"/>
          </a:xfrm>
        </p:spPr>
        <p:txBody>
          <a:bodyPr>
            <a:normAutofit/>
          </a:bodyPr>
          <a:lstStyle/>
          <a:p>
            <a:r>
              <a:rPr lang="en-US"/>
              <a:t>Motivation</a:t>
            </a:r>
          </a:p>
        </p:txBody>
      </p:sp>
      <p:sp>
        <p:nvSpPr>
          <p:cNvPr id="13" name="TextBox 12">
            <a:extLst>
              <a:ext uri="{FF2B5EF4-FFF2-40B4-BE49-F238E27FC236}">
                <a16:creationId xmlns:a16="http://schemas.microsoft.com/office/drawing/2014/main" id="{F12E04FA-1900-9938-5299-74BCC837FA46}"/>
              </a:ext>
            </a:extLst>
          </p:cNvPr>
          <p:cNvSpPr txBox="1"/>
          <p:nvPr/>
        </p:nvSpPr>
        <p:spPr>
          <a:xfrm>
            <a:off x="573213" y="1228794"/>
            <a:ext cx="10904084" cy="3046988"/>
          </a:xfrm>
          <a:prstGeom prst="rect">
            <a:avLst/>
          </a:prstGeom>
          <a:noFill/>
          <a:ln w="19050">
            <a:solidFill>
              <a:schemeClr val="tx1"/>
            </a:solidFill>
            <a:prstDash val="sysDash"/>
          </a:ln>
        </p:spPr>
        <p:txBody>
          <a:bodyPr wrap="square" lIns="91440" tIns="45720" rIns="91440" bIns="45720" rtlCol="0" anchor="t">
            <a:spAutoFit/>
          </a:bodyPr>
          <a:lstStyle/>
          <a:p>
            <a:r>
              <a:rPr lang="en-US" sz="2400" dirty="0">
                <a:solidFill>
                  <a:srgbClr val="000000"/>
                </a:solidFill>
                <a:ea typeface="+mn-lt"/>
                <a:cs typeface="+mn-lt"/>
              </a:rPr>
              <a:t>The New Demographic Models for Quick and SIL are deployed in April 2024.</a:t>
            </a:r>
          </a:p>
          <a:p>
            <a:endParaRPr lang="en-US" sz="2400" dirty="0"/>
          </a:p>
          <a:p>
            <a:r>
              <a:rPr lang="en-US" sz="2400" dirty="0"/>
              <a:t>We aim to improve the model quality as we have 12 months of data, and we seek for better model performance. We also see the existing model to be not performing as well as in its initial deployment.</a:t>
            </a:r>
          </a:p>
          <a:p>
            <a:endParaRPr lang="en-US" sz="2400" dirty="0"/>
          </a:p>
          <a:p>
            <a:r>
              <a:rPr lang="en-US" sz="2400" dirty="0">
                <a:solidFill>
                  <a:srgbClr val="000000"/>
                </a:solidFill>
                <a:ea typeface="+mn-lt"/>
                <a:cs typeface="+mn-lt"/>
              </a:rPr>
              <a:t>In this iteration, due to time constraints we only retrained the Quick Demo model with the newer training data. </a:t>
            </a:r>
          </a:p>
        </p:txBody>
      </p:sp>
    </p:spTree>
    <p:extLst>
      <p:ext uri="{BB962C8B-B14F-4D97-AF65-F5344CB8AC3E}">
        <p14:creationId xmlns:p14="http://schemas.microsoft.com/office/powerpoint/2010/main" val="248150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C7785-0B7E-3844-13B4-FEE2CB0C52B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F0D36C-296C-4C41-928D-13DEBF2E67EF}" type="slidenum">
              <a:rPr kumimoji="0" lang="en-PH" sz="800" b="0" i="0" u="none" strike="noStrike" kern="1200" cap="none" spc="0" normalizeH="0" baseline="0" noProof="0" smtClean="0">
                <a:ln>
                  <a:noFill/>
                </a:ln>
                <a:solidFill>
                  <a:prstClr val="black"/>
                </a:solidFill>
                <a:effectLst/>
                <a:uLnTx/>
                <a:uFillTx/>
                <a:latin typeface="Univers 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PH" sz="800" b="0" i="0" u="none" strike="noStrike" kern="1200" cap="none" spc="0" normalizeH="0" baseline="0" noProof="0">
              <a:ln>
                <a:noFill/>
              </a:ln>
              <a:solidFill>
                <a:prstClr val="black"/>
              </a:solidFill>
              <a:effectLst/>
              <a:uLnTx/>
              <a:uFillTx/>
              <a:latin typeface="Univers LT"/>
              <a:ea typeface="+mn-ea"/>
              <a:cs typeface="+mn-cs"/>
            </a:endParaRPr>
          </a:p>
        </p:txBody>
      </p:sp>
      <p:sp>
        <p:nvSpPr>
          <p:cNvPr id="3" name="Title 2">
            <a:extLst>
              <a:ext uri="{FF2B5EF4-FFF2-40B4-BE49-F238E27FC236}">
                <a16:creationId xmlns:a16="http://schemas.microsoft.com/office/drawing/2014/main" id="{B03F1F6B-65F3-9CF7-9856-C479603A7E01}"/>
              </a:ext>
            </a:extLst>
          </p:cNvPr>
          <p:cNvSpPr>
            <a:spLocks noGrp="1"/>
          </p:cNvSpPr>
          <p:nvPr>
            <p:ph type="title"/>
          </p:nvPr>
        </p:nvSpPr>
        <p:spPr>
          <a:xfrm>
            <a:off x="232809" y="0"/>
            <a:ext cx="10369550" cy="587749"/>
          </a:xfrm>
        </p:spPr>
        <p:txBody>
          <a:bodyPr>
            <a:normAutofit/>
          </a:bodyPr>
          <a:lstStyle/>
          <a:p>
            <a:r>
              <a:rPr lang="en-US"/>
              <a:t>Development Sample</a:t>
            </a:r>
          </a:p>
        </p:txBody>
      </p:sp>
      <p:sp>
        <p:nvSpPr>
          <p:cNvPr id="4" name="TextBox 3">
            <a:extLst>
              <a:ext uri="{FF2B5EF4-FFF2-40B4-BE49-F238E27FC236}">
                <a16:creationId xmlns:a16="http://schemas.microsoft.com/office/drawing/2014/main" id="{3E55A964-7EB4-5A70-AE1E-E0DBC5DA387C}"/>
              </a:ext>
            </a:extLst>
          </p:cNvPr>
          <p:cNvSpPr txBox="1"/>
          <p:nvPr/>
        </p:nvSpPr>
        <p:spPr>
          <a:xfrm>
            <a:off x="573213" y="1171043"/>
            <a:ext cx="10904084" cy="4955203"/>
          </a:xfrm>
          <a:prstGeom prst="rect">
            <a:avLst/>
          </a:prstGeom>
          <a:noFill/>
          <a:ln w="19050">
            <a:solidFill>
              <a:schemeClr val="tx1"/>
            </a:solidFill>
            <a:prstDash val="sysDash"/>
          </a:ln>
        </p:spPr>
        <p:txBody>
          <a:bodyPr wrap="square" lIns="91440" tIns="45720" rIns="91440" bIns="45720" rtlCol="0" anchor="t">
            <a:spAutoFit/>
          </a:bodyPr>
          <a:lstStyle/>
          <a:p>
            <a:r>
              <a:rPr lang="en-US" sz="2400" dirty="0"/>
              <a:t>The development sample has the following characteristics:</a:t>
            </a:r>
          </a:p>
          <a:p>
            <a:pPr marL="714375" indent="-356870">
              <a:buFont typeface="Arial" panose="020B0604020202020204" pitchFamily="34" charset="0"/>
              <a:buChar char="•"/>
            </a:pPr>
            <a:r>
              <a:rPr lang="en-US" sz="2400" dirty="0"/>
              <a:t>Start date: </a:t>
            </a:r>
            <a:r>
              <a:rPr lang="en-US" sz="2400" b="1" dirty="0"/>
              <a:t>July 2023</a:t>
            </a:r>
          </a:p>
          <a:p>
            <a:pPr marL="714375" indent="-356870">
              <a:buFont typeface="Arial" panose="020B0604020202020204" pitchFamily="34" charset="0"/>
              <a:buChar char="•"/>
            </a:pPr>
            <a:r>
              <a:rPr lang="en-US" sz="2400" dirty="0"/>
              <a:t>End date: </a:t>
            </a:r>
            <a:r>
              <a:rPr lang="en-US" sz="2400" b="1" dirty="0"/>
              <a:t>June 2024</a:t>
            </a:r>
          </a:p>
          <a:p>
            <a:pPr marL="714375" indent="-356870">
              <a:buFont typeface="Arial" panose="020B0604020202020204" pitchFamily="34" charset="0"/>
              <a:buChar char="•"/>
            </a:pPr>
            <a:r>
              <a:rPr lang="en-US" sz="2400" dirty="0"/>
              <a:t>Portfolio used: Quick loans only</a:t>
            </a:r>
          </a:p>
          <a:p>
            <a:pPr marL="714375" indent="-356870">
              <a:buFont typeface="Arial" panose="020B0604020202020204" pitchFamily="34" charset="0"/>
              <a:buChar char="•"/>
            </a:pPr>
            <a:r>
              <a:rPr lang="en-US" sz="2400" dirty="0"/>
              <a:t>Overall number of total records used: </a:t>
            </a:r>
            <a:r>
              <a:rPr lang="en-US" sz="2400" b="1" dirty="0">
                <a:solidFill>
                  <a:schemeClr val="tx1"/>
                </a:solidFill>
              </a:rPr>
              <a:t>13710</a:t>
            </a:r>
            <a:endParaRPr lang="en-US" sz="2400" b="1" dirty="0"/>
          </a:p>
          <a:p>
            <a:pPr marL="714375" indent="-356870">
              <a:buFont typeface="Arial" panose="020B0604020202020204" pitchFamily="34" charset="0"/>
              <a:buChar char="•"/>
            </a:pPr>
            <a:r>
              <a:rPr lang="en-US" sz="2400" dirty="0"/>
              <a:t>Target variable</a:t>
            </a:r>
          </a:p>
          <a:p>
            <a:pPr marL="1171575" lvl="1" indent="-356870">
              <a:buFont typeface="Arial" panose="020B0604020202020204" pitchFamily="34" charset="0"/>
              <a:buChar char="•"/>
            </a:pPr>
            <a:r>
              <a:rPr lang="en-US" sz="2000" dirty="0"/>
              <a:t>Target variable: </a:t>
            </a:r>
            <a:r>
              <a:rPr lang="en-US" sz="2000" b="1" dirty="0"/>
              <a:t>FSPD30</a:t>
            </a:r>
          </a:p>
          <a:p>
            <a:pPr marL="1171575" lvl="1" indent="-356870">
              <a:buFont typeface="Arial" panose="020B0604020202020204" pitchFamily="34" charset="0"/>
              <a:buChar char="•"/>
            </a:pPr>
            <a:r>
              <a:rPr lang="en-US" sz="2000" dirty="0"/>
              <a:t>Target hits: </a:t>
            </a:r>
            <a:r>
              <a:rPr lang="en-US" sz="2000" b="1" dirty="0">
                <a:solidFill>
                  <a:schemeClr val="tx1"/>
                </a:solidFill>
              </a:rPr>
              <a:t>2718</a:t>
            </a:r>
            <a:endParaRPr lang="en-US" dirty="0"/>
          </a:p>
          <a:p>
            <a:pPr marL="1171575" lvl="1" indent="-356870">
              <a:buFont typeface="Arial" panose="020B0604020202020204" pitchFamily="34" charset="0"/>
              <a:buChar char="•"/>
            </a:pPr>
            <a:r>
              <a:rPr lang="en-US" sz="2000" dirty="0"/>
              <a:t>Target frequency: </a:t>
            </a:r>
            <a:r>
              <a:rPr lang="en-US" sz="2000" b="1" dirty="0">
                <a:ea typeface="+mn-lt"/>
                <a:cs typeface="+mn-lt"/>
              </a:rPr>
              <a:t>19.82</a:t>
            </a:r>
            <a:r>
              <a:rPr lang="en-US" sz="2000" b="1" dirty="0"/>
              <a:t>% (=</a:t>
            </a:r>
            <a:r>
              <a:rPr lang="en-US" sz="2000" b="1" dirty="0">
                <a:solidFill>
                  <a:schemeClr val="tx1"/>
                </a:solidFill>
              </a:rPr>
              <a:t> </a:t>
            </a:r>
            <a:r>
              <a:rPr lang="en-US" b="1" dirty="0">
                <a:solidFill>
                  <a:schemeClr val="tx1"/>
                </a:solidFill>
              </a:rPr>
              <a:t>2718</a:t>
            </a:r>
            <a:r>
              <a:rPr lang="en-US" sz="2000" b="1" dirty="0">
                <a:ea typeface="+mn-lt"/>
                <a:cs typeface="+mn-lt"/>
              </a:rPr>
              <a:t>/</a:t>
            </a:r>
            <a:r>
              <a:rPr lang="en-US" b="1" dirty="0">
                <a:solidFill>
                  <a:schemeClr val="tx1"/>
                </a:solidFill>
              </a:rPr>
              <a:t>13710</a:t>
            </a:r>
            <a:r>
              <a:rPr lang="en-US" sz="2000" b="1" dirty="0"/>
              <a:t>)</a:t>
            </a:r>
            <a:endParaRPr lang="en-US" dirty="0"/>
          </a:p>
          <a:p>
            <a:pPr marL="714375" indent="-356870">
              <a:buFont typeface="Arial" panose="020B0604020202020204" pitchFamily="34" charset="0"/>
              <a:buChar char="•"/>
            </a:pPr>
            <a:r>
              <a:rPr lang="en-US" sz="2400" dirty="0"/>
              <a:t>Development details: </a:t>
            </a:r>
          </a:p>
          <a:p>
            <a:pPr marL="1171575" lvl="1" indent="-356870">
              <a:buFont typeface="Arial" panose="020B0604020202020204" pitchFamily="34" charset="0"/>
              <a:buChar char="•"/>
            </a:pPr>
            <a:r>
              <a:rPr lang="en-US" sz="2000" dirty="0"/>
              <a:t>Training sample: </a:t>
            </a:r>
            <a:r>
              <a:rPr lang="en-US" sz="2000" b="1" dirty="0"/>
              <a:t>90%</a:t>
            </a:r>
          </a:p>
          <a:p>
            <a:pPr marL="1171575" lvl="1" indent="-356870">
              <a:buFont typeface="Arial" panose="020B0604020202020204" pitchFamily="34" charset="0"/>
              <a:buChar char="•"/>
            </a:pPr>
            <a:r>
              <a:rPr lang="en-US" sz="2000" dirty="0"/>
              <a:t>Testing sample: </a:t>
            </a:r>
            <a:r>
              <a:rPr lang="en-US" sz="2000" b="1" dirty="0"/>
              <a:t>10%</a:t>
            </a:r>
          </a:p>
          <a:p>
            <a:pPr marL="714375" indent="-356870">
              <a:buFont typeface="Arial" panose="020B0604020202020204" pitchFamily="34" charset="0"/>
              <a:buChar char="•"/>
            </a:pPr>
            <a:r>
              <a:rPr lang="en-US" sz="2400" dirty="0"/>
              <a:t>Data sample for score development – pls refer to specific table, or append the script in TXT/SQL for data gathering and feature selection</a:t>
            </a:r>
          </a:p>
        </p:txBody>
      </p:sp>
    </p:spTree>
    <p:extLst>
      <p:ext uri="{BB962C8B-B14F-4D97-AF65-F5344CB8AC3E}">
        <p14:creationId xmlns:p14="http://schemas.microsoft.com/office/powerpoint/2010/main" val="26910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A815C-CEDA-8660-7447-9D8A0AE40400}"/>
              </a:ext>
            </a:extLst>
          </p:cNvPr>
          <p:cNvSpPr txBox="1"/>
          <p:nvPr/>
        </p:nvSpPr>
        <p:spPr>
          <a:xfrm>
            <a:off x="3160919" y="2451174"/>
            <a:ext cx="5416550" cy="769441"/>
          </a:xfrm>
          <a:prstGeom prst="rect">
            <a:avLst/>
          </a:prstGeom>
          <a:solidFill>
            <a:srgbClr val="785A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solidFill>
                <a:effectLst/>
                <a:uLnTx/>
                <a:uFillTx/>
                <a:latin typeface="Calibri" panose="020F0502020204030204"/>
                <a:ea typeface="+mn-ea"/>
                <a:cs typeface="+mn-cs"/>
              </a:rPr>
              <a:t>MODEL</a:t>
            </a:r>
          </a:p>
        </p:txBody>
      </p:sp>
    </p:spTree>
    <p:extLst>
      <p:ext uri="{BB962C8B-B14F-4D97-AF65-F5344CB8AC3E}">
        <p14:creationId xmlns:p14="http://schemas.microsoft.com/office/powerpoint/2010/main" val="305877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C7785-0B7E-3844-13B4-FEE2CB0C52B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F0D36C-296C-4C41-928D-13DEBF2E67EF}" type="slidenum">
              <a:rPr kumimoji="0" lang="en-PH" sz="800" b="0" i="0" u="none" strike="noStrike" kern="1200" cap="none" spc="0" normalizeH="0" baseline="0" noProof="0" smtClean="0">
                <a:ln>
                  <a:noFill/>
                </a:ln>
                <a:solidFill>
                  <a:prstClr val="black"/>
                </a:solidFill>
                <a:effectLst/>
                <a:uLnTx/>
                <a:uFillTx/>
                <a:latin typeface="Univers 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PH" sz="800" b="0" i="0" u="none" strike="noStrike" kern="1200" cap="none" spc="0" normalizeH="0" baseline="0" noProof="0">
              <a:ln>
                <a:noFill/>
              </a:ln>
              <a:solidFill>
                <a:prstClr val="black"/>
              </a:solidFill>
              <a:effectLst/>
              <a:uLnTx/>
              <a:uFillTx/>
              <a:latin typeface="Univers LT"/>
              <a:ea typeface="+mn-ea"/>
              <a:cs typeface="+mn-cs"/>
            </a:endParaRPr>
          </a:p>
        </p:txBody>
      </p:sp>
      <p:sp>
        <p:nvSpPr>
          <p:cNvPr id="3" name="Title 2">
            <a:extLst>
              <a:ext uri="{FF2B5EF4-FFF2-40B4-BE49-F238E27FC236}">
                <a16:creationId xmlns:a16="http://schemas.microsoft.com/office/drawing/2014/main" id="{B03F1F6B-65F3-9CF7-9856-C479603A7E01}"/>
              </a:ext>
            </a:extLst>
          </p:cNvPr>
          <p:cNvSpPr>
            <a:spLocks noGrp="1"/>
          </p:cNvSpPr>
          <p:nvPr>
            <p:ph type="title"/>
          </p:nvPr>
        </p:nvSpPr>
        <p:spPr>
          <a:xfrm>
            <a:off x="232809" y="0"/>
            <a:ext cx="10369550" cy="587749"/>
          </a:xfrm>
        </p:spPr>
        <p:txBody>
          <a:bodyPr>
            <a:normAutofit/>
          </a:bodyPr>
          <a:lstStyle/>
          <a:p>
            <a:r>
              <a:rPr lang="en-US"/>
              <a:t>Final Model </a:t>
            </a:r>
          </a:p>
        </p:txBody>
      </p:sp>
      <p:sp>
        <p:nvSpPr>
          <p:cNvPr id="5" name="Rectangle 4">
            <a:extLst>
              <a:ext uri="{FF2B5EF4-FFF2-40B4-BE49-F238E27FC236}">
                <a16:creationId xmlns:a16="http://schemas.microsoft.com/office/drawing/2014/main" id="{5E97BF93-A956-FEB9-7900-28B28E1A4CDA}"/>
              </a:ext>
            </a:extLst>
          </p:cNvPr>
          <p:cNvSpPr/>
          <p:nvPr/>
        </p:nvSpPr>
        <p:spPr>
          <a:xfrm>
            <a:off x="97501" y="5238933"/>
            <a:ext cx="4653591" cy="15237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a:solidFill>
                  <a:schemeClr val="tx1"/>
                </a:solidFill>
              </a:rPr>
              <a:t>How to Read this SHAP chart?</a:t>
            </a:r>
          </a:p>
          <a:p>
            <a:endParaRPr lang="en-US" sz="1400" b="1">
              <a:solidFill>
                <a:schemeClr val="tx1"/>
              </a:solidFill>
            </a:endParaRPr>
          </a:p>
          <a:p>
            <a:pPr marL="285750" indent="-285750">
              <a:buFont typeface="Arial" panose="020B0604020202020204" pitchFamily="34" charset="0"/>
              <a:buChar char="•"/>
            </a:pPr>
            <a:r>
              <a:rPr lang="en-US" sz="1600">
                <a:solidFill>
                  <a:schemeClr val="tx1"/>
                </a:solidFill>
              </a:rPr>
              <a:t>Features are in decreasing order of importance</a:t>
            </a:r>
          </a:p>
          <a:p>
            <a:pPr marL="285750" indent="-285750">
              <a:buFont typeface="Arial" panose="020B0604020202020204" pitchFamily="34" charset="0"/>
              <a:buChar char="•"/>
            </a:pPr>
            <a:r>
              <a:rPr lang="en-US" sz="1600">
                <a:solidFill>
                  <a:schemeClr val="tx1"/>
                </a:solidFill>
              </a:rPr>
              <a:t>Left Blue, Right Red </a:t>
            </a:r>
            <a:r>
              <a:rPr lang="en-US" sz="1600">
                <a:solidFill>
                  <a:schemeClr val="tx1"/>
                </a:solidFill>
                <a:sym typeface="Wingdings" pitchFamily="2" charset="2"/>
              </a:rPr>
              <a:t> +Ve Correlation</a:t>
            </a:r>
            <a:endParaRPr lang="en-US" sz="1600">
              <a:solidFill>
                <a:schemeClr val="tx1"/>
              </a:solidFill>
            </a:endParaRPr>
          </a:p>
          <a:p>
            <a:pPr marL="285750" indent="-285750">
              <a:buFont typeface="Arial" panose="020B0604020202020204" pitchFamily="34" charset="0"/>
              <a:buChar char="•"/>
            </a:pPr>
            <a:r>
              <a:rPr lang="en-US" sz="1600">
                <a:solidFill>
                  <a:schemeClr val="tx1"/>
                </a:solidFill>
                <a:sym typeface="Wingdings" pitchFamily="2" charset="2"/>
              </a:rPr>
              <a:t>Left Red, Right Blue  -Ve Correlation</a:t>
            </a:r>
            <a:endParaRPr lang="en-US" sz="1600">
              <a:solidFill>
                <a:schemeClr val="tx1"/>
              </a:solidFill>
            </a:endParaRPr>
          </a:p>
          <a:p>
            <a:pPr marL="285750" indent="-285750">
              <a:buFont typeface="Arial" panose="020B0604020202020204" pitchFamily="34" charset="0"/>
              <a:buChar char="•"/>
            </a:pPr>
            <a:r>
              <a:rPr lang="en-US" sz="1600">
                <a:solidFill>
                  <a:schemeClr val="tx1"/>
                </a:solidFill>
                <a:sym typeface="Wingdings" pitchFamily="2" charset="2"/>
              </a:rPr>
              <a:t>Grey color means missing value or categorical feat</a:t>
            </a:r>
            <a:br>
              <a:rPr lang="en-US" sz="1600">
                <a:solidFill>
                  <a:schemeClr val="tx1"/>
                </a:solidFill>
                <a:sym typeface="Wingdings" pitchFamily="2" charset="2"/>
              </a:rPr>
            </a:br>
            <a:endParaRPr lang="en-US" sz="1600">
              <a:solidFill>
                <a:schemeClr val="tx1"/>
              </a:solidFill>
            </a:endParaRPr>
          </a:p>
        </p:txBody>
      </p:sp>
      <p:pic>
        <p:nvPicPr>
          <p:cNvPr id="6" name="Picture 2">
            <a:extLst>
              <a:ext uri="{FF2B5EF4-FFF2-40B4-BE49-F238E27FC236}">
                <a16:creationId xmlns:a16="http://schemas.microsoft.com/office/drawing/2014/main" id="{A16AEE18-0283-C65C-8210-685A1D8C1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654" y="3908961"/>
            <a:ext cx="6404016" cy="28536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0FE30334-BCF4-6053-FAA5-1D4AAF717592}"/>
              </a:ext>
            </a:extLst>
          </p:cNvPr>
          <p:cNvGraphicFramePr>
            <a:graphicFrameLocks noGrp="1"/>
          </p:cNvGraphicFramePr>
          <p:nvPr>
            <p:extLst>
              <p:ext uri="{D42A27DB-BD31-4B8C-83A1-F6EECF244321}">
                <p14:modId xmlns:p14="http://schemas.microsoft.com/office/powerpoint/2010/main" val="43614797"/>
              </p:ext>
            </p:extLst>
          </p:nvPr>
        </p:nvGraphicFramePr>
        <p:xfrm>
          <a:off x="826073" y="519625"/>
          <a:ext cx="5856109" cy="3494155"/>
        </p:xfrm>
        <a:graphic>
          <a:graphicData uri="http://schemas.openxmlformats.org/drawingml/2006/table">
            <a:tbl>
              <a:tblPr firstRow="1" bandRow="1">
                <a:tableStyleId>{7DF18680-E054-41AD-8BC1-D1AEF772440D}</a:tableStyleId>
              </a:tblPr>
              <a:tblGrid>
                <a:gridCol w="4107763">
                  <a:extLst>
                    <a:ext uri="{9D8B030D-6E8A-4147-A177-3AD203B41FA5}">
                      <a16:colId xmlns:a16="http://schemas.microsoft.com/office/drawing/2014/main" val="1242998794"/>
                    </a:ext>
                  </a:extLst>
                </a:gridCol>
                <a:gridCol w="1748346">
                  <a:extLst>
                    <a:ext uri="{9D8B030D-6E8A-4147-A177-3AD203B41FA5}">
                      <a16:colId xmlns:a16="http://schemas.microsoft.com/office/drawing/2014/main" val="2625377707"/>
                    </a:ext>
                  </a:extLst>
                </a:gridCol>
              </a:tblGrid>
              <a:tr h="499165">
                <a:tc>
                  <a:txBody>
                    <a:bodyPr/>
                    <a:lstStyle/>
                    <a:p>
                      <a:pPr algn="l" fontAlgn="base">
                        <a:lnSpc>
                          <a:spcPts val="1650"/>
                        </a:lnSpc>
                      </a:pPr>
                      <a:r>
                        <a:rPr lang="en-US" sz="1800" dirty="0">
                          <a:solidFill>
                            <a:srgbClr val="FFFFFF"/>
                          </a:solidFill>
                          <a:effectLst/>
                          <a:latin typeface="Aptos"/>
                        </a:rPr>
                        <a:t>Feature</a:t>
                      </a:r>
                      <a:endParaRPr lang="en-US" sz="2400" dirty="0">
                        <a:effectLst/>
                        <a:latin typeface="Aptos"/>
                      </a:endParaRPr>
                    </a:p>
                  </a:txBody>
                  <a:tcPr marL="70104" marR="70104" marT="35052" marB="35052">
                    <a:solidFill>
                      <a:srgbClr val="785AFF"/>
                    </a:solidFill>
                  </a:tcPr>
                </a:tc>
                <a:tc>
                  <a:txBody>
                    <a:bodyPr/>
                    <a:lstStyle/>
                    <a:p>
                      <a:pPr algn="l" fontAlgn="base">
                        <a:lnSpc>
                          <a:spcPts val="2175"/>
                        </a:lnSpc>
                      </a:pPr>
                      <a:r>
                        <a:rPr lang="en-US" sz="1800" dirty="0">
                          <a:solidFill>
                            <a:srgbClr val="FFFFFF"/>
                          </a:solidFill>
                          <a:effectLst/>
                          <a:latin typeface="Aptos"/>
                        </a:rPr>
                        <a:t>Coefficient</a:t>
                      </a:r>
                    </a:p>
                  </a:txBody>
                  <a:tcPr marL="70104" marR="70104" marT="35052" marB="35052">
                    <a:solidFill>
                      <a:srgbClr val="785AFF"/>
                    </a:solidFill>
                  </a:tcPr>
                </a:tc>
                <a:extLst>
                  <a:ext uri="{0D108BD9-81ED-4DB2-BD59-A6C34878D82A}">
                    <a16:rowId xmlns:a16="http://schemas.microsoft.com/office/drawing/2014/main" val="2662948561"/>
                  </a:ext>
                </a:extLst>
              </a:tr>
              <a:tr h="499165">
                <a:tc>
                  <a:txBody>
                    <a:bodyPr/>
                    <a:lstStyle/>
                    <a:p>
                      <a:pPr marL="0" rtl="0" fontAlgn="base" latinLnBrk="0">
                        <a:lnSpc>
                          <a:spcPts val="2175"/>
                        </a:lnSpc>
                      </a:pPr>
                      <a:r>
                        <a:rPr lang="en-US" sz="1800" dirty="0" err="1">
                          <a:effectLst/>
                          <a:latin typeface="Univers LT"/>
                        </a:rPr>
                        <a:t>Intecept</a:t>
                      </a:r>
                      <a:r>
                        <a:rPr lang="en-US" sz="1800" dirty="0">
                          <a:effectLst/>
                          <a:latin typeface="Univers LT"/>
                        </a:rPr>
                        <a:t> term</a:t>
                      </a:r>
                      <a:endParaRPr lang="en-US" sz="1800" dirty="0">
                        <a:effectLst/>
                        <a:latin typeface="Arial" panose="020B0604020202020204" pitchFamily="34" charset="0"/>
                      </a:endParaRPr>
                    </a:p>
                  </a:txBody>
                  <a:tcPr marL="70104" marR="70104" marT="35052" marB="35052">
                    <a:solidFill>
                      <a:srgbClr val="C9BDFF"/>
                    </a:solidFill>
                  </a:tcPr>
                </a:tc>
                <a:tc>
                  <a:txBody>
                    <a:bodyPr/>
                    <a:lstStyle/>
                    <a:p>
                      <a:pPr marL="0" algn="ctr" rtl="0" fontAlgn="t" latinLnBrk="0">
                        <a:lnSpc>
                          <a:spcPts val="2175"/>
                        </a:lnSpc>
                      </a:pPr>
                      <a:r>
                        <a:rPr lang="en-IN" dirty="0"/>
                        <a:t>-1.388964</a:t>
                      </a:r>
                      <a:endParaRPr lang="en-US" sz="1800" dirty="0">
                        <a:effectLst/>
                        <a:latin typeface="Arial" panose="020B0604020202020204" pitchFamily="34" charset="0"/>
                      </a:endParaRPr>
                    </a:p>
                  </a:txBody>
                  <a:tcPr marL="70104" marR="70104" marT="35052" marB="35052">
                    <a:solidFill>
                      <a:srgbClr val="C9BDFF"/>
                    </a:solidFill>
                  </a:tcPr>
                </a:tc>
                <a:extLst>
                  <a:ext uri="{0D108BD9-81ED-4DB2-BD59-A6C34878D82A}">
                    <a16:rowId xmlns:a16="http://schemas.microsoft.com/office/drawing/2014/main" val="1908272003"/>
                  </a:ext>
                </a:extLst>
              </a:tr>
              <a:tr h="499165">
                <a:tc>
                  <a:txBody>
                    <a:bodyPr/>
                    <a:lstStyle/>
                    <a:p>
                      <a:pPr marL="0" rtl="0" fontAlgn="base" latinLnBrk="0">
                        <a:lnSpc>
                          <a:spcPts val="2175"/>
                        </a:lnSpc>
                      </a:pPr>
                      <a:r>
                        <a:rPr lang="en-US" sz="1800" dirty="0" err="1">
                          <a:effectLst/>
                          <a:latin typeface="Univers LT"/>
                        </a:rPr>
                        <a:t>credolabScore</a:t>
                      </a:r>
                      <a:r>
                        <a:rPr lang="en-US" sz="1800" dirty="0">
                          <a:effectLst/>
                          <a:latin typeface="Univers LT"/>
                        </a:rPr>
                        <a:t> (WOE Transformed)</a:t>
                      </a:r>
                      <a:endParaRPr lang="en-US" sz="1800" dirty="0">
                        <a:effectLst/>
                        <a:latin typeface="Arial" panose="020B0604020202020204" pitchFamily="34" charset="0"/>
                      </a:endParaRPr>
                    </a:p>
                  </a:txBody>
                  <a:tcPr marL="70104" marR="70104" marT="35052" marB="35052">
                    <a:solidFill>
                      <a:srgbClr val="ECEAFF"/>
                    </a:solidFill>
                  </a:tcPr>
                </a:tc>
                <a:tc>
                  <a:txBody>
                    <a:bodyPr/>
                    <a:lstStyle/>
                    <a:p>
                      <a:pPr marL="0" algn="ctr" rtl="0" fontAlgn="t" latinLnBrk="0">
                        <a:lnSpc>
                          <a:spcPts val="2175"/>
                        </a:lnSpc>
                      </a:pPr>
                      <a:r>
                        <a:rPr lang="en-IN" dirty="0"/>
                        <a:t>-0.722441</a:t>
                      </a:r>
                      <a:endParaRPr lang="en-US" sz="1800" dirty="0">
                        <a:effectLst/>
                        <a:latin typeface="Arial" panose="020B0604020202020204" pitchFamily="34" charset="0"/>
                      </a:endParaRPr>
                    </a:p>
                  </a:txBody>
                  <a:tcPr marL="70104" marR="70104" marT="35052" marB="35052">
                    <a:solidFill>
                      <a:srgbClr val="ECEAFF"/>
                    </a:solidFill>
                  </a:tcPr>
                </a:tc>
                <a:extLst>
                  <a:ext uri="{0D108BD9-81ED-4DB2-BD59-A6C34878D82A}">
                    <a16:rowId xmlns:a16="http://schemas.microsoft.com/office/drawing/2014/main" val="3215417716"/>
                  </a:ext>
                </a:extLst>
              </a:tr>
              <a:tr h="499165">
                <a:tc>
                  <a:txBody>
                    <a:bodyPr/>
                    <a:lstStyle/>
                    <a:p>
                      <a:pPr marL="0" rtl="0" fontAlgn="t" latinLnBrk="0">
                        <a:lnSpc>
                          <a:spcPts val="2175"/>
                        </a:lnSpc>
                      </a:pPr>
                      <a:r>
                        <a:rPr lang="en-US" sz="1800" dirty="0" err="1">
                          <a:effectLst/>
                          <a:latin typeface="Univers LT"/>
                        </a:rPr>
                        <a:t>tsa_time_Cashloan</a:t>
                      </a:r>
                      <a:r>
                        <a:rPr lang="en-US" sz="1800" dirty="0">
                          <a:effectLst/>
                          <a:latin typeface="Univers LT"/>
                        </a:rPr>
                        <a:t> (WOE Transformed)</a:t>
                      </a:r>
                      <a:endParaRPr lang="en-US" sz="1800" dirty="0">
                        <a:effectLst/>
                        <a:latin typeface="Arial" panose="020B0604020202020204" pitchFamily="34" charset="0"/>
                      </a:endParaRPr>
                    </a:p>
                  </a:txBody>
                  <a:tcPr marL="70104" marR="70104" marT="35052" marB="35052">
                    <a:solidFill>
                      <a:srgbClr val="C9BDFF"/>
                    </a:solidFill>
                  </a:tcPr>
                </a:tc>
                <a:tc>
                  <a:txBody>
                    <a:bodyPr/>
                    <a:lstStyle/>
                    <a:p>
                      <a:pPr marL="0" algn="ctr" rtl="0" fontAlgn="t" latinLnBrk="0">
                        <a:lnSpc>
                          <a:spcPts val="2175"/>
                        </a:lnSpc>
                      </a:pPr>
                      <a:r>
                        <a:rPr lang="en-IN" dirty="0"/>
                        <a:t>-0.893719</a:t>
                      </a:r>
                      <a:endParaRPr lang="en-US" sz="1800" dirty="0">
                        <a:effectLst/>
                        <a:latin typeface="Arial" panose="020B0604020202020204" pitchFamily="34" charset="0"/>
                      </a:endParaRPr>
                    </a:p>
                  </a:txBody>
                  <a:tcPr marL="70104" marR="70104" marT="35052" marB="35052">
                    <a:solidFill>
                      <a:srgbClr val="C9BDFF"/>
                    </a:solidFill>
                  </a:tcPr>
                </a:tc>
                <a:extLst>
                  <a:ext uri="{0D108BD9-81ED-4DB2-BD59-A6C34878D82A}">
                    <a16:rowId xmlns:a16="http://schemas.microsoft.com/office/drawing/2014/main" val="3581794083"/>
                  </a:ext>
                </a:extLst>
              </a:tr>
              <a:tr h="499165">
                <a:tc>
                  <a:txBody>
                    <a:bodyPr/>
                    <a:lstStyle/>
                    <a:p>
                      <a:pPr marL="0" rtl="0" fontAlgn="t" latinLnBrk="0">
                        <a:lnSpc>
                          <a:spcPts val="2175"/>
                        </a:lnSpc>
                      </a:pPr>
                      <a:r>
                        <a:rPr lang="en-US" sz="1800" dirty="0" err="1">
                          <a:effectLst/>
                          <a:latin typeface="Univers LT"/>
                        </a:rPr>
                        <a:t>monthlyIncome</a:t>
                      </a:r>
                      <a:r>
                        <a:rPr lang="en-US" sz="1800" dirty="0">
                          <a:effectLst/>
                          <a:latin typeface="Univers LT"/>
                        </a:rPr>
                        <a:t> (WOE Transformed)</a:t>
                      </a:r>
                      <a:endParaRPr lang="en-US" sz="1800" dirty="0">
                        <a:effectLst/>
                        <a:latin typeface="Arial" panose="020B0604020202020204" pitchFamily="34" charset="0"/>
                      </a:endParaRPr>
                    </a:p>
                  </a:txBody>
                  <a:tcPr marL="70104" marR="70104" marT="35052" marB="35052">
                    <a:solidFill>
                      <a:srgbClr val="ECEAFF"/>
                    </a:solidFill>
                  </a:tcPr>
                </a:tc>
                <a:tc>
                  <a:txBody>
                    <a:bodyPr/>
                    <a:lstStyle/>
                    <a:p>
                      <a:pPr marL="0" algn="ctr" rtl="0" fontAlgn="t" latinLnBrk="0">
                        <a:lnSpc>
                          <a:spcPts val="2175"/>
                        </a:lnSpc>
                      </a:pPr>
                      <a:r>
                        <a:rPr lang="en-IN" dirty="0"/>
                        <a:t>-0.808371</a:t>
                      </a:r>
                      <a:endParaRPr lang="en-US" sz="1800" dirty="0">
                        <a:effectLst/>
                        <a:latin typeface="Arial" panose="020B0604020202020204" pitchFamily="34" charset="0"/>
                      </a:endParaRPr>
                    </a:p>
                  </a:txBody>
                  <a:tcPr marL="70104" marR="70104" marT="35052" marB="35052">
                    <a:solidFill>
                      <a:srgbClr val="ECEAFF"/>
                    </a:solidFill>
                  </a:tcPr>
                </a:tc>
                <a:extLst>
                  <a:ext uri="{0D108BD9-81ED-4DB2-BD59-A6C34878D82A}">
                    <a16:rowId xmlns:a16="http://schemas.microsoft.com/office/drawing/2014/main" val="1326709521"/>
                  </a:ext>
                </a:extLst>
              </a:tr>
              <a:tr h="499165">
                <a:tc>
                  <a:txBody>
                    <a:bodyPr/>
                    <a:lstStyle/>
                    <a:p>
                      <a:pPr marL="0" rtl="0" fontAlgn="t" latinLnBrk="0">
                        <a:lnSpc>
                          <a:spcPts val="2175"/>
                        </a:lnSpc>
                      </a:pPr>
                      <a:r>
                        <a:rPr lang="en-US" sz="1800" dirty="0" err="1">
                          <a:effectLst/>
                          <a:latin typeface="Univers LT"/>
                        </a:rPr>
                        <a:t>telco_name_bin</a:t>
                      </a:r>
                      <a:r>
                        <a:rPr lang="en-US" sz="1800" dirty="0">
                          <a:effectLst/>
                          <a:latin typeface="Univers LT"/>
                        </a:rPr>
                        <a:t>(WOE Transformed)</a:t>
                      </a:r>
                      <a:endParaRPr lang="en-US" sz="1800" dirty="0">
                        <a:effectLst/>
                        <a:latin typeface="Arial" panose="020B0604020202020204" pitchFamily="34" charset="0"/>
                      </a:endParaRPr>
                    </a:p>
                  </a:txBody>
                  <a:tcPr marL="70104" marR="70104" marT="35052" marB="35052">
                    <a:solidFill>
                      <a:srgbClr val="C9BDFF"/>
                    </a:solidFill>
                  </a:tcPr>
                </a:tc>
                <a:tc>
                  <a:txBody>
                    <a:bodyPr/>
                    <a:lstStyle/>
                    <a:p>
                      <a:pPr marL="0" algn="ctr" rtl="0" fontAlgn="t" latinLnBrk="0">
                        <a:lnSpc>
                          <a:spcPts val="2175"/>
                        </a:lnSpc>
                      </a:pPr>
                      <a:r>
                        <a:rPr lang="en-IN" dirty="0"/>
                        <a:t>-0.512429</a:t>
                      </a:r>
                      <a:endParaRPr lang="en-US" sz="1800" dirty="0">
                        <a:effectLst/>
                        <a:latin typeface="Arial" panose="020B0604020202020204" pitchFamily="34" charset="0"/>
                      </a:endParaRPr>
                    </a:p>
                  </a:txBody>
                  <a:tcPr marL="70104" marR="70104" marT="35052" marB="35052">
                    <a:solidFill>
                      <a:srgbClr val="C9BDFF"/>
                    </a:solidFill>
                  </a:tcPr>
                </a:tc>
                <a:extLst>
                  <a:ext uri="{0D108BD9-81ED-4DB2-BD59-A6C34878D82A}">
                    <a16:rowId xmlns:a16="http://schemas.microsoft.com/office/drawing/2014/main" val="438007872"/>
                  </a:ext>
                </a:extLst>
              </a:tr>
              <a:tr h="499165">
                <a:tc>
                  <a:txBody>
                    <a:bodyPr/>
                    <a:lstStyle/>
                    <a:p>
                      <a:pPr marL="0" rtl="0" fontAlgn="t" latinLnBrk="0">
                        <a:lnSpc>
                          <a:spcPts val="2175"/>
                        </a:lnSpc>
                      </a:pPr>
                      <a:r>
                        <a:rPr lang="en-US" sz="1800" dirty="0" err="1">
                          <a:effectLst/>
                          <a:latin typeface="Univers LT"/>
                        </a:rPr>
                        <a:t>devicevrs_bin</a:t>
                      </a:r>
                      <a:r>
                        <a:rPr lang="en-US" sz="1800" dirty="0">
                          <a:effectLst/>
                          <a:latin typeface="Univers LT"/>
                        </a:rPr>
                        <a:t> (WOE Transformed)</a:t>
                      </a:r>
                      <a:endParaRPr lang="en-US" sz="1800" dirty="0">
                        <a:effectLst/>
                        <a:latin typeface="Arial" panose="020B0604020202020204" pitchFamily="34" charset="0"/>
                      </a:endParaRPr>
                    </a:p>
                  </a:txBody>
                  <a:tcPr marL="70104" marR="70104" marT="35052" marB="35052">
                    <a:solidFill>
                      <a:srgbClr val="ECEAFF"/>
                    </a:solidFill>
                  </a:tcPr>
                </a:tc>
                <a:tc>
                  <a:txBody>
                    <a:bodyPr/>
                    <a:lstStyle/>
                    <a:p>
                      <a:pPr marL="0" algn="ctr" rtl="0" fontAlgn="t" latinLnBrk="0">
                        <a:lnSpc>
                          <a:spcPts val="2175"/>
                        </a:lnSpc>
                      </a:pPr>
                      <a:r>
                        <a:rPr lang="en-IN" dirty="0"/>
                        <a:t>-0.482859</a:t>
                      </a:r>
                      <a:endParaRPr lang="en-US" sz="1800" dirty="0">
                        <a:effectLst/>
                        <a:latin typeface="Arial" panose="020B0604020202020204" pitchFamily="34" charset="0"/>
                      </a:endParaRPr>
                    </a:p>
                  </a:txBody>
                  <a:tcPr marL="70104" marR="70104" marT="35052" marB="35052">
                    <a:solidFill>
                      <a:srgbClr val="ECEAFF"/>
                    </a:solidFill>
                  </a:tcPr>
                </a:tc>
                <a:extLst>
                  <a:ext uri="{0D108BD9-81ED-4DB2-BD59-A6C34878D82A}">
                    <a16:rowId xmlns:a16="http://schemas.microsoft.com/office/drawing/2014/main" val="3329611879"/>
                  </a:ext>
                </a:extLst>
              </a:tr>
            </a:tbl>
          </a:graphicData>
        </a:graphic>
      </p:graphicFrame>
    </p:spTree>
    <p:extLst>
      <p:ext uri="{BB962C8B-B14F-4D97-AF65-F5344CB8AC3E}">
        <p14:creationId xmlns:p14="http://schemas.microsoft.com/office/powerpoint/2010/main" val="300280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C7785-0B7E-3844-13B4-FEE2CB0C52B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F0D36C-296C-4C41-928D-13DEBF2E67EF}" type="slidenum">
              <a:rPr kumimoji="0" lang="en-PH" sz="800" b="0" i="0" u="none" strike="noStrike" kern="1200" cap="none" spc="0" normalizeH="0" baseline="0" noProof="0" smtClean="0">
                <a:ln>
                  <a:noFill/>
                </a:ln>
                <a:solidFill>
                  <a:prstClr val="black"/>
                </a:solidFill>
                <a:effectLst/>
                <a:uLnTx/>
                <a:uFillTx/>
                <a:latin typeface="Univers 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PH" sz="800" b="0" i="0" u="none" strike="noStrike" kern="1200" cap="none" spc="0" normalizeH="0" baseline="0" noProof="0">
              <a:ln>
                <a:noFill/>
              </a:ln>
              <a:solidFill>
                <a:prstClr val="black"/>
              </a:solidFill>
              <a:effectLst/>
              <a:uLnTx/>
              <a:uFillTx/>
              <a:latin typeface="Univers LT"/>
              <a:ea typeface="+mn-ea"/>
              <a:cs typeface="+mn-cs"/>
            </a:endParaRPr>
          </a:p>
        </p:txBody>
      </p:sp>
      <p:sp>
        <p:nvSpPr>
          <p:cNvPr id="3" name="Title 2">
            <a:extLst>
              <a:ext uri="{FF2B5EF4-FFF2-40B4-BE49-F238E27FC236}">
                <a16:creationId xmlns:a16="http://schemas.microsoft.com/office/drawing/2014/main" id="{B03F1F6B-65F3-9CF7-9856-C479603A7E01}"/>
              </a:ext>
            </a:extLst>
          </p:cNvPr>
          <p:cNvSpPr>
            <a:spLocks noGrp="1"/>
          </p:cNvSpPr>
          <p:nvPr>
            <p:ph type="title"/>
          </p:nvPr>
        </p:nvSpPr>
        <p:spPr>
          <a:xfrm>
            <a:off x="232809" y="0"/>
            <a:ext cx="10369550" cy="587749"/>
          </a:xfrm>
        </p:spPr>
        <p:txBody>
          <a:bodyPr>
            <a:normAutofit/>
          </a:bodyPr>
          <a:lstStyle/>
          <a:p>
            <a:r>
              <a:rPr lang="en-US"/>
              <a:t>Final Model Scaled</a:t>
            </a:r>
          </a:p>
        </p:txBody>
      </p:sp>
      <p:pic>
        <p:nvPicPr>
          <p:cNvPr id="10" name="Picture 9">
            <a:extLst>
              <a:ext uri="{FF2B5EF4-FFF2-40B4-BE49-F238E27FC236}">
                <a16:creationId xmlns:a16="http://schemas.microsoft.com/office/drawing/2014/main" id="{A5AA07B2-7A21-90C8-E8E6-071CCFEFD71E}"/>
              </a:ext>
            </a:extLst>
          </p:cNvPr>
          <p:cNvPicPr>
            <a:picLocks noChangeAspect="1"/>
          </p:cNvPicPr>
          <p:nvPr/>
        </p:nvPicPr>
        <p:blipFill>
          <a:blip r:embed="rId2"/>
          <a:stretch>
            <a:fillRect/>
          </a:stretch>
        </p:blipFill>
        <p:spPr>
          <a:xfrm>
            <a:off x="1628775" y="1038225"/>
            <a:ext cx="8934450" cy="4781550"/>
          </a:xfrm>
          <a:prstGeom prst="rect">
            <a:avLst/>
          </a:prstGeom>
        </p:spPr>
      </p:pic>
    </p:spTree>
    <p:extLst>
      <p:ext uri="{BB962C8B-B14F-4D97-AF65-F5344CB8AC3E}">
        <p14:creationId xmlns:p14="http://schemas.microsoft.com/office/powerpoint/2010/main" val="189263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C7785-0B7E-3844-13B4-FEE2CB0C52B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F0D36C-296C-4C41-928D-13DEBF2E67EF}" type="slidenum">
              <a:rPr kumimoji="0" lang="en-PH" sz="800" b="0" i="0" u="none" strike="noStrike" kern="1200" cap="none" spc="0" normalizeH="0" baseline="0" noProof="0" smtClean="0">
                <a:ln>
                  <a:noFill/>
                </a:ln>
                <a:solidFill>
                  <a:prstClr val="black"/>
                </a:solidFill>
                <a:effectLst/>
                <a:uLnTx/>
                <a:uFillTx/>
                <a:latin typeface="Univers 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PH" sz="800" b="0" i="0" u="none" strike="noStrike" kern="1200" cap="none" spc="0" normalizeH="0" baseline="0" noProof="0" dirty="0">
              <a:ln>
                <a:noFill/>
              </a:ln>
              <a:solidFill>
                <a:prstClr val="black"/>
              </a:solidFill>
              <a:effectLst/>
              <a:uLnTx/>
              <a:uFillTx/>
              <a:latin typeface="Univers LT"/>
              <a:ea typeface="+mn-ea"/>
              <a:cs typeface="+mn-cs"/>
            </a:endParaRPr>
          </a:p>
        </p:txBody>
      </p:sp>
      <p:sp>
        <p:nvSpPr>
          <p:cNvPr id="3" name="Title 2">
            <a:extLst>
              <a:ext uri="{FF2B5EF4-FFF2-40B4-BE49-F238E27FC236}">
                <a16:creationId xmlns:a16="http://schemas.microsoft.com/office/drawing/2014/main" id="{B03F1F6B-65F3-9CF7-9856-C479603A7E01}"/>
              </a:ext>
            </a:extLst>
          </p:cNvPr>
          <p:cNvSpPr>
            <a:spLocks noGrp="1"/>
          </p:cNvSpPr>
          <p:nvPr>
            <p:ph type="title"/>
          </p:nvPr>
        </p:nvSpPr>
        <p:spPr>
          <a:xfrm>
            <a:off x="232809" y="0"/>
            <a:ext cx="10369550" cy="587749"/>
          </a:xfrm>
        </p:spPr>
        <p:txBody>
          <a:bodyPr>
            <a:normAutofit/>
          </a:bodyPr>
          <a:lstStyle/>
          <a:p>
            <a:r>
              <a:rPr lang="en-US"/>
              <a:t>Development Parameters</a:t>
            </a:r>
          </a:p>
        </p:txBody>
      </p:sp>
      <p:sp>
        <p:nvSpPr>
          <p:cNvPr id="4" name="TextBox 3">
            <a:extLst>
              <a:ext uri="{FF2B5EF4-FFF2-40B4-BE49-F238E27FC236}">
                <a16:creationId xmlns:a16="http://schemas.microsoft.com/office/drawing/2014/main" id="{36271214-D793-55A6-C77A-E1A29BC8A48A}"/>
              </a:ext>
            </a:extLst>
          </p:cNvPr>
          <p:cNvSpPr txBox="1"/>
          <p:nvPr/>
        </p:nvSpPr>
        <p:spPr>
          <a:xfrm>
            <a:off x="646659" y="586143"/>
            <a:ext cx="10904084" cy="5201424"/>
          </a:xfrm>
          <a:prstGeom prst="rect">
            <a:avLst/>
          </a:prstGeom>
          <a:noFill/>
          <a:ln w="19050">
            <a:solidFill>
              <a:schemeClr val="tx1"/>
            </a:solidFill>
            <a:prstDash val="sysDash"/>
          </a:ln>
        </p:spPr>
        <p:txBody>
          <a:bodyPr wrap="square" lIns="91440" tIns="45720" rIns="91440" bIns="45720" rtlCol="0" anchor="t">
            <a:spAutoFit/>
          </a:bodyPr>
          <a:lstStyle/>
          <a:p>
            <a:r>
              <a:rPr lang="en-US" sz="2400" dirty="0"/>
              <a:t>Development</a:t>
            </a:r>
          </a:p>
          <a:p>
            <a:pPr marL="714375" indent="-356870">
              <a:buFont typeface="Arial" panose="020B0604020202020204" pitchFamily="34" charset="0"/>
              <a:buChar char="•"/>
            </a:pPr>
            <a:r>
              <a:rPr lang="en-US" sz="2400" dirty="0"/>
              <a:t>Method used: Binning and </a:t>
            </a:r>
            <a:r>
              <a:rPr lang="en-US" sz="2400" dirty="0">
                <a:ea typeface="+mn-lt"/>
                <a:cs typeface="+mn-lt"/>
              </a:rPr>
              <a:t>WOE logistic regression to retrain on the same features.</a:t>
            </a:r>
          </a:p>
          <a:p>
            <a:pPr marL="357505"/>
            <a:endParaRPr lang="en-US" sz="2400" dirty="0">
              <a:ea typeface="+mn-lt"/>
              <a:cs typeface="+mn-lt"/>
            </a:endParaRPr>
          </a:p>
          <a:p>
            <a:pPr marL="714375" indent="-356870">
              <a:buFont typeface="Arial" panose="020B0604020202020204" pitchFamily="34" charset="0"/>
              <a:buChar char="•"/>
            </a:pPr>
            <a:r>
              <a:rPr lang="en-US" sz="2400" dirty="0"/>
              <a:t>Logistic regression parameters:</a:t>
            </a:r>
          </a:p>
          <a:p>
            <a:pPr marL="1171575" lvl="1" indent="-356870">
              <a:buFont typeface="Arial" panose="020B0604020202020204" pitchFamily="34" charset="0"/>
              <a:buChar char="•"/>
            </a:pPr>
            <a:r>
              <a:rPr lang="en-US" sz="2400" dirty="0"/>
              <a:t>Approach 1 - WOE </a:t>
            </a:r>
            <a:r>
              <a:rPr lang="en-US" sz="2400" dirty="0">
                <a:ea typeface="+mn-lt"/>
                <a:cs typeface="+mn-lt"/>
              </a:rPr>
              <a:t>logistic regression on same binning and same WOE binning </a:t>
            </a:r>
          </a:p>
          <a:p>
            <a:pPr marL="1171575" lvl="1" indent="-356870">
              <a:buFont typeface="Arial" panose="020B0604020202020204" pitchFamily="34" charset="0"/>
              <a:buChar char="•"/>
            </a:pPr>
            <a:r>
              <a:rPr lang="en-US" sz="2400" dirty="0">
                <a:ea typeface="+mn-lt"/>
                <a:cs typeface="+mn-lt"/>
              </a:rPr>
              <a:t>Approach 2- b</a:t>
            </a:r>
            <a:r>
              <a:rPr lang="en-US" sz="2400" dirty="0"/>
              <a:t>inning and </a:t>
            </a:r>
            <a:r>
              <a:rPr lang="en-US" sz="2400" dirty="0">
                <a:ea typeface="+mn-lt"/>
                <a:cs typeface="+mn-lt"/>
              </a:rPr>
              <a:t>WOE logistic regression to retrain on the same features.</a:t>
            </a:r>
          </a:p>
          <a:p>
            <a:pPr marL="1171575" lvl="1" indent="-356870">
              <a:buFont typeface="Arial" panose="020B0604020202020204" pitchFamily="34" charset="0"/>
              <a:buChar char="•"/>
            </a:pPr>
            <a:r>
              <a:rPr lang="en-US" sz="2400" dirty="0">
                <a:ea typeface="+mn-lt"/>
                <a:cs typeface="+mn-lt"/>
              </a:rPr>
              <a:t>Compared and finalized the approach which have better Gini.</a:t>
            </a:r>
          </a:p>
          <a:p>
            <a:pPr marL="814705" lvl="1"/>
            <a:endParaRPr lang="en-US" sz="2400" dirty="0"/>
          </a:p>
          <a:p>
            <a:pPr marL="714375" indent="-356870">
              <a:buFont typeface="Arial" panose="020B0604020202020204" pitchFamily="34" charset="0"/>
              <a:buChar char="•"/>
            </a:pPr>
            <a:r>
              <a:rPr lang="en-US" sz="2400" dirty="0"/>
              <a:t>Overall number of total records used:</a:t>
            </a:r>
          </a:p>
          <a:p>
            <a:pPr marL="1171575" lvl="1" indent="-356870">
              <a:buFont typeface="Arial" panose="020B0604020202020204" pitchFamily="34" charset="0"/>
              <a:buChar char="•"/>
            </a:pPr>
            <a:r>
              <a:rPr lang="en-US" sz="2000" dirty="0"/>
              <a:t>Train: 12,339</a:t>
            </a:r>
          </a:p>
          <a:p>
            <a:pPr marL="1171575" lvl="1" indent="-356870">
              <a:buFont typeface="Arial" panose="020B0604020202020204" pitchFamily="34" charset="0"/>
              <a:buChar char="•"/>
            </a:pPr>
            <a:r>
              <a:rPr lang="en-US" sz="2000" dirty="0"/>
              <a:t>Test:</a:t>
            </a:r>
            <a:r>
              <a:rPr lang="en-US" sz="2400" dirty="0"/>
              <a:t> </a:t>
            </a:r>
            <a:r>
              <a:rPr lang="en-US" sz="2000" dirty="0">
                <a:latin typeface="Univers LT"/>
              </a:rPr>
              <a:t>1371</a:t>
            </a:r>
          </a:p>
        </p:txBody>
      </p:sp>
    </p:spTree>
    <p:extLst>
      <p:ext uri="{BB962C8B-B14F-4D97-AF65-F5344CB8AC3E}">
        <p14:creationId xmlns:p14="http://schemas.microsoft.com/office/powerpoint/2010/main" val="3147479827"/>
      </p:ext>
    </p:extLst>
  </p:cSld>
  <p:clrMapOvr>
    <a:masterClrMapping/>
  </p:clrMapOvr>
</p:sld>
</file>

<file path=ppt/theme/theme1.xml><?xml version="1.0" encoding="utf-8"?>
<a:theme xmlns:a="http://schemas.openxmlformats.org/drawingml/2006/main" name="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nik PowerPoint Template.potx" id="{DA0B5964-E581-4E07-85EB-98E1E747B90F}" vid="{C21B4624-A608-4A4B-A014-8E20EC34FCA6}"/>
    </a:ext>
  </a:extLst>
</a:theme>
</file>

<file path=ppt/theme/theme2.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e8eb84e-f77d-4b43-b6f0-800dd34d5d11" xsi:nil="true"/>
    <lcf76f155ced4ddcb4097134ff3c332f xmlns="788d0b81-f5f1-45b0-a66d-a49ce058c3d0">
      <Terms xmlns="http://schemas.microsoft.com/office/infopath/2007/PartnerControls"/>
    </lcf76f155ced4ddcb4097134ff3c332f>
    <SharedWithUsers xmlns="9e8eb84e-f77d-4b43-b6f0-800dd34d5d11">
      <UserInfo>
        <DisplayName>Gaurav</DisplayName>
        <AccountId>42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B7B9386459EA41AFB5F49720AB2A0C" ma:contentTypeVersion="12" ma:contentTypeDescription="Create a new document." ma:contentTypeScope="" ma:versionID="5646adab68a33ab3b70e9e7146af4539">
  <xsd:schema xmlns:xsd="http://www.w3.org/2001/XMLSchema" xmlns:xs="http://www.w3.org/2001/XMLSchema" xmlns:p="http://schemas.microsoft.com/office/2006/metadata/properties" xmlns:ns2="788d0b81-f5f1-45b0-a66d-a49ce058c3d0" xmlns:ns3="9e8eb84e-f77d-4b43-b6f0-800dd34d5d11" targetNamespace="http://schemas.microsoft.com/office/2006/metadata/properties" ma:root="true" ma:fieldsID="ea5ec8c750f0a2a9b4621b30783d0a1c" ns2:_="" ns3:_="">
    <xsd:import namespace="788d0b81-f5f1-45b0-a66d-a49ce058c3d0"/>
    <xsd:import namespace="9e8eb84e-f77d-4b43-b6f0-800dd34d5d1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8d0b81-f5f1-45b0-a66d-a49ce058c3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9a2a756-edbe-43bc-893e-17ee585d58c6"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e8eb84e-f77d-4b43-b6f0-800dd34d5d1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048e305-e306-4ca3-8363-e87fee45086a}" ma:internalName="TaxCatchAll" ma:showField="CatchAllData" ma:web="9e8eb84e-f77d-4b43-b6f0-800dd34d5d11">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7E4E81-38D8-431F-BA95-43EAE682E6B8}">
  <ds:schemaRefs>
    <ds:schemaRef ds:uri="http://schemas.microsoft.com/sharepoint/v3/contenttype/forms"/>
  </ds:schemaRefs>
</ds:datastoreItem>
</file>

<file path=customXml/itemProps2.xml><?xml version="1.0" encoding="utf-8"?>
<ds:datastoreItem xmlns:ds="http://schemas.openxmlformats.org/officeDocument/2006/customXml" ds:itemID="{6C4D0EF2-A3AA-451F-B5DF-C6D55E49D0EE}">
  <ds:schemaRefs>
    <ds:schemaRef ds:uri="788d0b81-f5f1-45b0-a66d-a49ce058c3d0"/>
    <ds:schemaRef ds:uri="9e8eb84e-f77d-4b43-b6f0-800dd34d5d11"/>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7E6F6E-ECE1-4759-8C93-C39C78D76984}">
  <ds:schemaRefs>
    <ds:schemaRef ds:uri="788d0b81-f5f1-45b0-a66d-a49ce058c3d0"/>
    <ds:schemaRef ds:uri="9e8eb84e-f77d-4b43-b6f0-800dd34d5d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509</TotalTime>
  <Words>743</Words>
  <Application>Microsoft Office PowerPoint</Application>
  <PresentationFormat>Widescreen</PresentationFormat>
  <Paragraphs>102</Paragraphs>
  <Slides>17</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17</vt:i4>
      </vt:variant>
    </vt:vector>
  </HeadingPairs>
  <TitlesOfParts>
    <vt:vector size="29" baseType="lpstr">
      <vt:lpstr>Aptos</vt:lpstr>
      <vt:lpstr>Arial</vt:lpstr>
      <vt:lpstr>Avenir Next LT Pro Light</vt:lpstr>
      <vt:lpstr>Calibri</vt:lpstr>
      <vt:lpstr>Calibri Light</vt:lpstr>
      <vt:lpstr>Consolas</vt:lpstr>
      <vt:lpstr>Speak Pro</vt:lpstr>
      <vt:lpstr>Univers LT</vt:lpstr>
      <vt:lpstr>Wingdings</vt:lpstr>
      <vt:lpstr>Office Theme</vt:lpstr>
      <vt:lpstr>2_Office Theme</vt:lpstr>
      <vt:lpstr>1_Office Theme</vt:lpstr>
      <vt:lpstr>Scorecard documentation – Demo CASH November 2024</vt:lpstr>
      <vt:lpstr>PowerPoint Presentation</vt:lpstr>
      <vt:lpstr>PowerPoint Presentation</vt:lpstr>
      <vt:lpstr>Motivation</vt:lpstr>
      <vt:lpstr>Development Sample</vt:lpstr>
      <vt:lpstr>PowerPoint Presentation</vt:lpstr>
      <vt:lpstr>Final Model </vt:lpstr>
      <vt:lpstr>Final Model Scaled</vt:lpstr>
      <vt:lpstr>Development Parameters</vt:lpstr>
      <vt:lpstr>Development Algorithm</vt:lpstr>
      <vt:lpstr>monthlyIncome = Monthly income of user This feature broadly indicates if lesser monthly income, higher the risk.  </vt:lpstr>
      <vt:lpstr>tsa_time_Cashloan=  Difference between startApplyDateTime and tsa onboarding time.  If time increase ,it indicates lower the risk </vt:lpstr>
      <vt:lpstr>PowerPoint Presentation</vt:lpstr>
      <vt:lpstr>devicevrs_bin= these are the device versions of users   </vt:lpstr>
      <vt:lpstr>telco_name_bin= Name of telecommunication provider of user </vt:lpstr>
      <vt:lpstr>Model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Tonik</dc:creator>
  <cp:lastModifiedBy>Sowndarya</cp:lastModifiedBy>
  <cp:revision>189</cp:revision>
  <dcterms:created xsi:type="dcterms:W3CDTF">2020-08-24T03:49:23Z</dcterms:created>
  <dcterms:modified xsi:type="dcterms:W3CDTF">2024-11-05T12:00:03Z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0x0101006CB7B9386459EA41AFB5F49720AB2A0C</vt:lpwstr>
  </property>
  <property fmtid="{D5CDD505-2E9C-101B-9397-08002B2CF9AE}" pid="3" name="MediaServiceImageTags">
    <vt:lpwstr/>
  </property>
</Properties>
</file>