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HospitalPerformanceDashboard_17294682700490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346BCC5-B8B7-46E2-85AE-2E084379C85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Hospital Performance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CD8712E-0A4C-4AD6-B596-88E1B9AF177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12/12/2024 3:36:10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05F56BC4-A58E-4147-9A27-B3DC00B35C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3"/>
            <a:ext cx="12192000" cy="68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2024-12-12T03:36:10Z</dcterms:created>
  <dcterms:modified xsi:type="dcterms:W3CDTF">2024-12-12T03:36:10Z</dcterms:modified>
</cp:coreProperties>
</file>