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843d20cb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843d20cb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827e0b26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827e0b26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844f1da5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844f1da5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56375" y="1578400"/>
            <a:ext cx="58791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CS387 Project: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88"/>
              <a:t>Restaurant Management System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160150" y="3440850"/>
            <a:ext cx="3470700" cy="9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Parth Laturia - 180050071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Anish Deshpande - 180100013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Rajat Jain - 180100091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Devansh Chandak - 180110027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999075" y="758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Requirements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157425" y="551475"/>
            <a:ext cx="7576500" cy="47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login screen to then proceed to the respective pages for the owner, the employees and the user. Each has a logout option too.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Customer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View profile, their individual order history, and the recommended (top) dishes for them</a:t>
            </a:r>
            <a:r>
              <a:rPr b="1" lang="en"/>
              <a:t>.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View and select dishes and quantities either from the menu or the suggested dishes, and place an order</a:t>
            </a:r>
            <a:r>
              <a:rPr b="1" lang="en"/>
              <a:t>.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Owner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View, update, delete and add inventory. View, update, add or delete employee information</a:t>
            </a:r>
            <a:r>
              <a:rPr b="1" lang="en"/>
              <a:t>.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Allot orders to chefs for preparation and to waiters for delivery</a:t>
            </a:r>
            <a:r>
              <a:rPr b="1" lang="en"/>
              <a:t>. View qty ordered for each dish per day.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View analytics, statistical reports of top orders, loyal customers, top chefs, profits, expenditure, wastage</a:t>
            </a:r>
            <a:r>
              <a:rPr b="1" lang="en"/>
              <a:t>.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Employee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View their profile and the orders allocated to them to cook or serve, and mark the tasks as done after.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Backend Updates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Inventory quantity updated automatically when an order is placed.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Update/delete/creation of employees/inventory directly updated to database.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Allotment and completion of orders done automatically so that visible after login of that employee.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Additional Features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Time Series Analytics: Owner can </a:t>
            </a:r>
            <a:r>
              <a:rPr b="1" lang="en"/>
              <a:t>view profit, wastage and expenditure based on start and end date.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Atomicity: Ensure that add/update/delete operations do not violate atomicity constraints.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Statistical reports:  Graphs,  statistical measures and a ‘Save as PDF’ option.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Automation: Recommend Dishes to Users, alert owner if </a:t>
            </a:r>
            <a:r>
              <a:rPr b="1" lang="en"/>
              <a:t>ingredients</a:t>
            </a:r>
            <a:r>
              <a:rPr b="1" lang="en"/>
              <a:t> </a:t>
            </a:r>
            <a:r>
              <a:rPr b="1" lang="en"/>
              <a:t>quantity</a:t>
            </a:r>
            <a:r>
              <a:rPr b="1" lang="en"/>
              <a:t> less than a threshold.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0250" y="1820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Implementation￼ Notes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34425" y="746925"/>
            <a:ext cx="7038900" cy="33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383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31"/>
              <a:t>Type of System:  Local Server, GUI website application.</a:t>
            </a:r>
            <a:endParaRPr sz="1731"/>
          </a:p>
          <a:p>
            <a:pPr indent="-31383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31"/>
              <a:t>Framework/Packages Used: </a:t>
            </a:r>
            <a:endParaRPr sz="1731"/>
          </a:p>
          <a:p>
            <a:pPr indent="-303988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31"/>
              <a:t>Node.Js (Express), MVC Architecture</a:t>
            </a:r>
            <a:endParaRPr sz="1531"/>
          </a:p>
          <a:p>
            <a:pPr indent="-303988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31"/>
              <a:t>Bootstrap</a:t>
            </a:r>
            <a:endParaRPr sz="1531"/>
          </a:p>
          <a:p>
            <a:pPr indent="-303988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31"/>
              <a:t>Chart.JS, html2pdf.js</a:t>
            </a:r>
            <a:endParaRPr sz="1531"/>
          </a:p>
          <a:p>
            <a:pPr indent="-31383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31"/>
              <a:t>Data storage:</a:t>
            </a:r>
            <a:endParaRPr sz="1731"/>
          </a:p>
          <a:p>
            <a:pPr indent="-303988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31"/>
              <a:t>SQL Database: PostgreSQL, terminal/ pgAdmin4 interface.</a:t>
            </a:r>
            <a:endParaRPr sz="1531"/>
          </a:p>
          <a:p>
            <a:pPr indent="-31383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31"/>
              <a:t>Security: Cookie based authentication, login checks at each function. </a:t>
            </a:r>
            <a:r>
              <a:rPr lang="en" sz="1740"/>
              <a:t> Ensure logout is successful and not circumvented by cache. Prevent SQL injections.</a:t>
            </a:r>
            <a:endParaRPr sz="173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 rotWithShape="1">
          <a:blip r:embed="rId3">
            <a:alphaModFix/>
          </a:blip>
          <a:srcRect b="31066" l="23689" r="24766" t="18778"/>
          <a:stretch/>
        </p:blipFill>
        <p:spPr>
          <a:xfrm>
            <a:off x="5569013" y="3170750"/>
            <a:ext cx="3118022" cy="1706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8426" y="225550"/>
            <a:ext cx="2753326" cy="220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82975" y="72750"/>
            <a:ext cx="4762800" cy="3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RESULTS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831225" y="560100"/>
            <a:ext cx="4433700" cy="45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 for Search Engine	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Filter Button (Indian/Chinese, Starter/.., Cost)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Test to Place an Order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Order Button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Test to Manage Employee Information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Display Employee Information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Add New Employee Button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Update Button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Delete Button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Test for Analytics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User Analytics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Chef Analytics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Waiter Analytics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Order Analytics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Restaurant Analytics (With Time Series)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Test to Allot Order to Chef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Allot Order Button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Add Button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Cook/Serve Button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Automation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Recommended Dishes List</a:t>
            </a:r>
            <a:endParaRPr/>
          </a:p>
        </p:txBody>
      </p:sp>
      <p:sp>
        <p:nvSpPr>
          <p:cNvPr id="156" name="Google Shape;156;p16"/>
          <p:cNvSpPr txBox="1"/>
          <p:nvPr>
            <p:ph idx="2" type="body"/>
          </p:nvPr>
        </p:nvSpPr>
        <p:spPr>
          <a:xfrm>
            <a:off x="5033475" y="471900"/>
            <a:ext cx="3990900" cy="45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Test for Order History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For Owner (With Time Series)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For User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Test to Update Inventory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Display Inventory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Add New Inventory Button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Increment Button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Delete Button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Test for Serving Food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Allot Serve Order Button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Add Button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Cook/Serve Button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Statistical Report of Restaurant’s Expenditure, Profit and Wastage with Pdf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Atomicity Assurance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Security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Error Handling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Through Console.logs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Website does NOT crash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For some buttons, if they are pressed &gt; 1 redundantly, no change (Eg: Cook/Serve Button)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