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9/3/15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C212DE-E620-4668-90DF-CE2CEF9D7CB3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228600" indent="-22824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9/3/15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99707A-B93E-4F81-BFB5-F3C29E544583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9/3/15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516EDB-95CB-4FA4-95E0-9D9594706FF7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Projects in Big Data Analytics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ISYE 4961/6961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TF 12:00-1:20 Lally 02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Course Objectives and Focus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 and formulate data analytics problems and solution methods.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 data sets for completeness, utility for a given purpose, and presence of errors, ambiguities and other inconsistent content.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 and correct data set flaws and deficiencies, and otherwise prepare data sets for use in various analytical routines.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Apply quantitative analyses, interpret and validate the results.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means rather than an end, no specific end point, learning experiences will be the focus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one will be used to present lessons in one or more of the process areas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be done in teams, but individual reports will be submitted and presented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Reports will be PDF slides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Student Background Poll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Science / Math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Domain experts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selection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 web site     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https://www.r-project.org/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and install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manuals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Tom Morgan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Cogswell 312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Hours: 10-noon TF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(office) 518-276-3887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(cell) 281-753-1383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Email: morgat5@rpi.edu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John Erickson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CBIS 3153, Winslow or skype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Hours: TBD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(office) 518-276-4384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erickj4@rpi.edu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Skype: olyerickson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Course Timeline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and Organization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Lectures: Data Science and Data Analytics Background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1 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Midterm Exam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Lectures, Project 2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Lectures, Project 3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Exam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Course Content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Analytics Methods: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Channel – Univariate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Noise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Missing data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Multi-channel – Multivariate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Modeling and prediction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Projects: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Acquisition and Preparation Focus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Univariate Focus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Multivariate Focus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Data Focus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Class Period Structure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Questions, issues, answers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(usually, but not always)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Hands-on project work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Analytics Process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Acquisition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Preparation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Interpretation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What’s Missing?</a:t>
            </a: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What’s Missing?</a:t>
            </a: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 Formulation!</a:t>
            </a: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Application>LibreOffice/5.0.1.2$Linux_x86 LibreOffice_project/00m0$Build-2</Application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2015-06-15T13:24:13Z</dcterms:created>
  <dc:creator>Tom Morgan</dc:creator>
  <dc:language>en-US</dc:language>
  <dcterms:modified xsi:type="dcterms:W3CDTF">2015-09-03T16:09:03Z</dcterms:modified>
  <cp:revision>46</cp:revision>
  <dc:title>Projects in Big Data Analytics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