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D42987-C742-4609-90A5-B6E065B6125C}"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A93FB-601B-45FA-AE26-60C9F0E42B8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42987-C742-4609-90A5-B6E065B6125C}"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A93FB-601B-45FA-AE26-60C9F0E42B8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42987-C742-4609-90A5-B6E065B6125C}"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A93FB-601B-45FA-AE26-60C9F0E42B8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42987-C742-4609-90A5-B6E065B6125C}"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A93FB-601B-45FA-AE26-60C9F0E42B8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D42987-C742-4609-90A5-B6E065B6125C}"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A93FB-601B-45FA-AE26-60C9F0E42B8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D42987-C742-4609-90A5-B6E065B6125C}" type="datetimeFigureOut">
              <a:rPr lang="en-US" smtClean="0"/>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A93FB-601B-45FA-AE26-60C9F0E42B8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D42987-C742-4609-90A5-B6E065B6125C}" type="datetimeFigureOut">
              <a:rPr lang="en-US" smtClean="0"/>
              <a:t>3/25/2019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9A93FB-601B-45FA-AE26-60C9F0E42B8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D42987-C742-4609-90A5-B6E065B6125C}" type="datetimeFigureOut">
              <a:rPr lang="en-US" smtClean="0"/>
              <a:t>3/25/2019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9A93FB-601B-45FA-AE26-60C9F0E42B8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42987-C742-4609-90A5-B6E065B6125C}" type="datetimeFigureOut">
              <a:rPr lang="en-US" smtClean="0"/>
              <a:t>3/25/2019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9A93FB-601B-45FA-AE26-60C9F0E42B8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42987-C742-4609-90A5-B6E065B6125C}" type="datetimeFigureOut">
              <a:rPr lang="en-US" smtClean="0"/>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A93FB-601B-45FA-AE26-60C9F0E42B8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42987-C742-4609-90A5-B6E065B6125C}" type="datetimeFigureOut">
              <a:rPr lang="en-US" smtClean="0"/>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A93FB-601B-45FA-AE26-60C9F0E42B8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42987-C742-4609-90A5-B6E065B6125C}" type="datetimeFigureOut">
              <a:rPr lang="en-US" smtClean="0"/>
              <a:t>3/25/2019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9A93FB-601B-45FA-AE26-60C9F0E42B8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0"/>
            <a:ext cx="7772400" cy="1470025"/>
          </a:xfrm>
        </p:spPr>
        <p:txBody>
          <a:bodyPr/>
          <a:lstStyle/>
          <a:p>
            <a:r>
              <a:rPr lang="en-US" dirty="0" smtClean="0"/>
              <a:t>Squid Proxy</a:t>
            </a:r>
            <a:endParaRPr lang="en-US" dirty="0"/>
          </a:p>
        </p:txBody>
      </p:sp>
      <p:sp>
        <p:nvSpPr>
          <p:cNvPr id="3" name="Subtitle 2"/>
          <p:cNvSpPr>
            <a:spLocks noGrp="1"/>
          </p:cNvSpPr>
          <p:nvPr>
            <p:ph type="subTitle"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381000" y="3657600"/>
            <a:ext cx="8591550" cy="1628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Squid proxy design</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023937" y="1896269"/>
            <a:ext cx="7096125" cy="393382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Squid Installation</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pPr fontAlgn="base"/>
            <a:r>
              <a:rPr lang="en-US" b="1" dirty="0"/>
              <a:t>Step 1 – Install Squid</a:t>
            </a:r>
          </a:p>
          <a:p>
            <a:r>
              <a:rPr lang="en-US" dirty="0" smtClean="0"/>
              <a:t>#yum install squid</a:t>
            </a:r>
          </a:p>
          <a:p>
            <a:r>
              <a:rPr lang="en-US" b="1" dirty="0"/>
              <a:t>Step 2 – Setup SQUID Service</a:t>
            </a:r>
          </a:p>
          <a:p>
            <a:r>
              <a:rPr lang="en-US" dirty="0" smtClean="0"/>
              <a:t># vi /etc/squid/</a:t>
            </a:r>
            <a:r>
              <a:rPr lang="en-US" dirty="0" err="1" smtClean="0"/>
              <a:t>squid.conf</a:t>
            </a:r>
            <a:endParaRPr lang="en-US" dirty="0" smtClean="0"/>
          </a:p>
          <a:p>
            <a:pPr>
              <a:buNone/>
            </a:pPr>
            <a:r>
              <a:rPr lang="en-US" dirty="0" smtClean="0"/>
              <a:t>      update the </a:t>
            </a:r>
            <a:r>
              <a:rPr lang="en-US" dirty="0" err="1" smtClean="0"/>
              <a:t>config</a:t>
            </a:r>
            <a:r>
              <a:rPr lang="en-US" dirty="0" smtClean="0"/>
              <a:t> as below  </a:t>
            </a:r>
          </a:p>
          <a:p>
            <a:pPr>
              <a:buNone/>
            </a:pPr>
            <a:r>
              <a:rPr lang="en-US" dirty="0"/>
              <a:t> </a:t>
            </a:r>
            <a:r>
              <a:rPr lang="en-US" dirty="0" smtClean="0"/>
              <a:t>    </a:t>
            </a:r>
            <a:r>
              <a:rPr lang="en-US" dirty="0" err="1" smtClean="0"/>
              <a:t>http_port</a:t>
            </a:r>
            <a:r>
              <a:rPr lang="en-US" dirty="0" smtClean="0"/>
              <a:t> 8080</a:t>
            </a:r>
          </a:p>
          <a:p>
            <a:pPr fontAlgn="base"/>
            <a:r>
              <a:rPr lang="en-US" dirty="0"/>
              <a:t>After making changing let’s restart Squid service to reload the configuration changes</a:t>
            </a:r>
          </a:p>
          <a:p>
            <a:r>
              <a:rPr lang="en-US" dirty="0" smtClean="0"/>
              <a:t>#</a:t>
            </a:r>
            <a:r>
              <a:rPr lang="en-US" dirty="0" err="1" smtClean="0"/>
              <a:t>systemctl</a:t>
            </a:r>
            <a:r>
              <a:rPr lang="en-US" dirty="0" smtClean="0"/>
              <a:t> start squid</a:t>
            </a:r>
          </a:p>
          <a:p>
            <a:r>
              <a:rPr lang="en-US" dirty="0" smtClean="0"/>
              <a:t># </a:t>
            </a:r>
            <a:r>
              <a:rPr lang="en-US" dirty="0" err="1" smtClean="0"/>
              <a:t>systemctl</a:t>
            </a:r>
            <a:r>
              <a:rPr lang="en-US" dirty="0" smtClean="0"/>
              <a:t> enable squid</a:t>
            </a:r>
          </a:p>
          <a:p>
            <a:endParaRPr lang="en-US" dirty="0" smtClean="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Config</a:t>
            </a:r>
            <a:r>
              <a:rPr lang="en-US" dirty="0" smtClean="0"/>
              <a:t> - Continued </a:t>
            </a:r>
            <a:endParaRPr lang="en-US" dirty="0"/>
          </a:p>
        </p:txBody>
      </p:sp>
      <p:sp>
        <p:nvSpPr>
          <p:cNvPr id="3" name="Content Placeholder 2"/>
          <p:cNvSpPr>
            <a:spLocks noGrp="1"/>
          </p:cNvSpPr>
          <p:nvPr>
            <p:ph idx="1"/>
          </p:nvPr>
        </p:nvSpPr>
        <p:spPr/>
        <p:txBody>
          <a:bodyPr>
            <a:normAutofit fontScale="92500"/>
          </a:bodyPr>
          <a:lstStyle/>
          <a:p>
            <a:pPr fontAlgn="base"/>
            <a:r>
              <a:rPr lang="en-US" b="1" dirty="0"/>
              <a:t>Step 3 – Block Specific Website with Squid</a:t>
            </a:r>
          </a:p>
          <a:p>
            <a:pPr fontAlgn="base"/>
            <a:r>
              <a:rPr lang="en-US" dirty="0"/>
              <a:t>Let’s start with the additional configuration like blocking any website using squid proxy server. Add below rules to block specific website before any allow all rules. Below example will block yahoo.com and www.rediff.com.</a:t>
            </a:r>
          </a:p>
          <a:p>
            <a:r>
              <a:rPr lang="en-US" sz="2200" i="1" dirty="0" err="1" smtClean="0"/>
              <a:t>acl</a:t>
            </a:r>
            <a:r>
              <a:rPr lang="en-US" sz="2200" i="1" dirty="0" smtClean="0"/>
              <a:t> blocksite1 </a:t>
            </a:r>
            <a:r>
              <a:rPr lang="en-US" sz="2200" i="1" dirty="0" err="1" smtClean="0"/>
              <a:t>dstdomain</a:t>
            </a:r>
            <a:r>
              <a:rPr lang="en-US" sz="2200" i="1" dirty="0" smtClean="0"/>
              <a:t> yahoo.com </a:t>
            </a:r>
          </a:p>
          <a:p>
            <a:r>
              <a:rPr lang="en-US" sz="2200" i="1" dirty="0" err="1" smtClean="0"/>
              <a:t>acl</a:t>
            </a:r>
            <a:r>
              <a:rPr lang="en-US" sz="2200" i="1" dirty="0" smtClean="0"/>
              <a:t> blocksite2 </a:t>
            </a:r>
            <a:r>
              <a:rPr lang="en-US" sz="2200" i="1" dirty="0" err="1" smtClean="0"/>
              <a:t>dstdomain</a:t>
            </a:r>
            <a:r>
              <a:rPr lang="en-US" sz="2200" i="1" dirty="0" smtClean="0"/>
              <a:t> www.rediff.com </a:t>
            </a:r>
          </a:p>
          <a:p>
            <a:r>
              <a:rPr lang="en-US" sz="2200" i="1" dirty="0" err="1" smtClean="0"/>
              <a:t>http_access</a:t>
            </a:r>
            <a:r>
              <a:rPr lang="en-US" sz="2200" i="1" dirty="0" smtClean="0"/>
              <a:t> deny blocksite1 </a:t>
            </a:r>
          </a:p>
          <a:p>
            <a:r>
              <a:rPr lang="en-US" sz="2200" i="1" dirty="0" err="1" smtClean="0"/>
              <a:t>http_access</a:t>
            </a:r>
            <a:r>
              <a:rPr lang="en-US" sz="2200" i="1" dirty="0" smtClean="0"/>
              <a:t> deny blocksite2</a:t>
            </a:r>
            <a:endParaRPr lang="en-US" sz="2200"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Config</a:t>
            </a:r>
            <a:r>
              <a:rPr lang="en-US" dirty="0" smtClean="0"/>
              <a:t> - Continued</a:t>
            </a:r>
            <a:endParaRPr lang="en-US" dirty="0"/>
          </a:p>
        </p:txBody>
      </p:sp>
      <p:sp>
        <p:nvSpPr>
          <p:cNvPr id="3" name="Content Placeholder 2"/>
          <p:cNvSpPr>
            <a:spLocks noGrp="1"/>
          </p:cNvSpPr>
          <p:nvPr>
            <p:ph idx="1"/>
          </p:nvPr>
        </p:nvSpPr>
        <p:spPr/>
        <p:txBody>
          <a:bodyPr>
            <a:normAutofit fontScale="92500"/>
          </a:bodyPr>
          <a:lstStyle/>
          <a:p>
            <a:pPr fontAlgn="base"/>
            <a:r>
              <a:rPr lang="en-US" b="1" dirty="0"/>
              <a:t>Step 4 – Block Specific Keyword with Squid</a:t>
            </a:r>
          </a:p>
          <a:p>
            <a:pPr fontAlgn="base"/>
            <a:r>
              <a:rPr lang="en-US" dirty="0"/>
              <a:t>Add below rules to block specific website before any allow all rules. Below example will block all pages having keyword yahoo or Gmail</a:t>
            </a:r>
            <a:r>
              <a:rPr lang="en-US" dirty="0" smtClean="0"/>
              <a:t>.</a:t>
            </a:r>
          </a:p>
          <a:p>
            <a:endParaRPr lang="en-US" sz="3000" i="1" dirty="0" smtClean="0"/>
          </a:p>
          <a:p>
            <a:r>
              <a:rPr lang="en-US" sz="3000" i="1" dirty="0" err="1" smtClean="0"/>
              <a:t>acl</a:t>
            </a:r>
            <a:r>
              <a:rPr lang="en-US" sz="3000" i="1" dirty="0" smtClean="0"/>
              <a:t> blockkeyword1 </a:t>
            </a:r>
            <a:r>
              <a:rPr lang="en-US" sz="3000" i="1" dirty="0" err="1" smtClean="0"/>
              <a:t>url_regex</a:t>
            </a:r>
            <a:r>
              <a:rPr lang="en-US" sz="3000" i="1" dirty="0" smtClean="0"/>
              <a:t> yahoo </a:t>
            </a:r>
            <a:r>
              <a:rPr lang="en-US" sz="3000" i="1" dirty="0" err="1" smtClean="0"/>
              <a:t>acl</a:t>
            </a:r>
            <a:r>
              <a:rPr lang="en-US" sz="3000" i="1" dirty="0" smtClean="0"/>
              <a:t> blockkeyword2 </a:t>
            </a:r>
            <a:r>
              <a:rPr lang="en-US" sz="3000" i="1" dirty="0" err="1" smtClean="0"/>
              <a:t>url_regex</a:t>
            </a:r>
            <a:r>
              <a:rPr lang="en-US" sz="3000" i="1" dirty="0" smtClean="0"/>
              <a:t> </a:t>
            </a:r>
            <a:r>
              <a:rPr lang="en-US" sz="3000" i="1" dirty="0" err="1" smtClean="0"/>
              <a:t>gmail</a:t>
            </a:r>
            <a:r>
              <a:rPr lang="en-US" sz="3000" i="1" dirty="0" smtClean="0"/>
              <a:t> </a:t>
            </a:r>
            <a:r>
              <a:rPr lang="en-US" sz="3000" i="1" dirty="0" err="1" smtClean="0"/>
              <a:t>http_access</a:t>
            </a:r>
            <a:r>
              <a:rPr lang="en-US" sz="3000" i="1" dirty="0" smtClean="0"/>
              <a:t> deny blockkeyword1 </a:t>
            </a:r>
            <a:r>
              <a:rPr lang="en-US" sz="3000" i="1" dirty="0" err="1" smtClean="0"/>
              <a:t>http_access</a:t>
            </a:r>
            <a:r>
              <a:rPr lang="en-US" sz="3000" i="1" dirty="0" smtClean="0"/>
              <a:t> deny blockkeyword2 </a:t>
            </a:r>
            <a:br>
              <a:rPr lang="en-US" sz="3000" i="1" dirty="0" smtClean="0"/>
            </a:br>
            <a:endParaRPr lang="en-US" sz="3000"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normAutofit fontScale="92500"/>
          </a:bodyPr>
          <a:lstStyle/>
          <a:p>
            <a:r>
              <a:rPr lang="en-US" dirty="0" smtClean="0"/>
              <a:t>In </a:t>
            </a:r>
            <a:r>
              <a:rPr lang="en-US" dirty="0" err="1" smtClean="0"/>
              <a:t>linux</a:t>
            </a:r>
            <a:r>
              <a:rPr lang="en-US" dirty="0" smtClean="0"/>
              <a:t> client machine:</a:t>
            </a:r>
          </a:p>
          <a:p>
            <a:r>
              <a:rPr lang="en-US" i="1" dirty="0" smtClean="0"/>
              <a:t># export </a:t>
            </a:r>
            <a:r>
              <a:rPr lang="en-US" i="1" dirty="0" err="1" smtClean="0"/>
              <a:t>http_proxy</a:t>
            </a:r>
            <a:r>
              <a:rPr lang="en-US" i="1" dirty="0" smtClean="0"/>
              <a:t>=http://${PROXY_FQDN}:8080</a:t>
            </a:r>
          </a:p>
          <a:p>
            <a:r>
              <a:rPr lang="en-US" i="1" dirty="0" smtClean="0"/>
              <a:t># curl -v http://google.com | head -1</a:t>
            </a:r>
          </a:p>
          <a:p>
            <a:endParaRPr lang="en-US" dirty="0"/>
          </a:p>
          <a:p>
            <a:r>
              <a:rPr lang="en-US" dirty="0" smtClean="0"/>
              <a:t>On windows machine:</a:t>
            </a:r>
          </a:p>
          <a:p>
            <a:r>
              <a:rPr lang="en-US" dirty="0" smtClean="0"/>
              <a:t>In browser go to proxy settings and set the proxy as the server we configured and port number</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212</Words>
  <Application>Microsoft Office PowerPoint</Application>
  <PresentationFormat>On-screen Show (4:3)</PresentationFormat>
  <Paragraphs>31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Squid Proxy</vt:lpstr>
      <vt:lpstr>Squid proxy design</vt:lpstr>
      <vt:lpstr>Squid Installation</vt:lpstr>
      <vt:lpstr>Config - Continued </vt:lpstr>
      <vt:lpstr>Config - Continued</vt:lpstr>
      <vt:lpstr>Testing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Squid Proxy</dc:title>
  <dc:creator>abcd</dc:creator>
  <cp:lastModifiedBy>abcd</cp:lastModifiedBy>
  <cp:revision>11</cp:revision>
  <dcterms:created xsi:type="dcterms:W3CDTF">2019-03-25T06:50:32Z</dcterms:created>
  <dcterms:modified xsi:type="dcterms:W3CDTF">2019-03-25T08:33:54Z</dcterms:modified>
</cp:coreProperties>
</file>