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6E3F-7C73-4CE9-AFFB-8F58D1C73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91854-0A51-4946-8CBC-3A22977AD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64B9-EE03-4EA2-B206-29A6EA92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2186-CC1C-41EF-A009-CCF43B613A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EEA12-D4C5-4AD6-96E4-F29045AC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1FDCB-4570-4019-BD90-8E031C0C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27C9-A683-45F9-B25B-0645A73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3B3A-1FF0-4323-8322-E2782F9A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AC90A-958F-41CE-AA78-718D6E5E2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6AF1F-8E77-4A4F-B377-D427CB7A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2186-CC1C-41EF-A009-CCF43B613A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E1BC-27E9-4C42-95AC-EB94FC9C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0C31B-B537-457D-A4CC-CE2C15F0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27C9-A683-45F9-B25B-0645A73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6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72470-3AE1-4990-A7F3-A507DFB8E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732BB-CFEE-4719-8FC8-18033437F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08DB9-5A16-4536-A321-962B9835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2186-CC1C-41EF-A009-CCF43B613A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3640E-A2A2-4684-9297-A4F07F08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E2A01-D92F-4B7E-8877-52B6062A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27C9-A683-45F9-B25B-0645A73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0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7BC9-4482-4EFC-8408-E67AB014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4C32E-D24E-4BE4-83BC-7116A0EE0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6B760-3B75-40E0-9EA3-DAF3DF38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2186-CC1C-41EF-A009-CCF43B613A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FBA09-1F36-4DFA-B2D0-E1FDD569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58205-03AC-435F-8235-309A51C9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27C9-A683-45F9-B25B-0645A73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9E3D-080A-4692-80CC-37D1CC54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E71D4-BB26-41DA-A2A9-A1805B58E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9F4AC-24FF-443E-A5A5-4E1603E8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2186-CC1C-41EF-A009-CCF43B613A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C322E-4F99-4508-9251-1D863578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D20D3-E2F6-46E1-9E90-12FC48AF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27C9-A683-45F9-B25B-0645A73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5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E3BB-AB57-438A-BB96-E1D51847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331B6-39FC-4151-9BE2-BC7D49EC0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2BB60-290D-4A3E-8993-40B9FADF2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0922A-BDC7-432F-A313-3818D3C9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2186-CC1C-41EF-A009-CCF43B613A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FC1E5-C76D-4E26-A3B2-5A20F883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19B53-DB67-4A74-B276-9F75F454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27C9-A683-45F9-B25B-0645A73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8A8D-A31E-4DAC-A8BE-48232CDB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6ABE-747B-4306-A788-F134D0E51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7015F-ED5E-46ED-832D-8192C0BF2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040DC-733A-40CF-8E12-99B8E734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DEC8E-EC81-42E7-8A80-B14284EB7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980BB-8716-4672-8041-4D038B51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2186-CC1C-41EF-A009-CCF43B613A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15F3C-A469-4D12-8D30-5C5325D4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74C3A-2534-4362-B5C1-D4485FBE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27C9-A683-45F9-B25B-0645A73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5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B082-4DC0-422C-A718-10F5A147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E2170-B24A-4B34-8917-AB179781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2186-CC1C-41EF-A009-CCF43B613A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EBFA9-5591-4878-AAB3-E98A28DD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39412-70D0-4585-9081-693A247E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27C9-A683-45F9-B25B-0645A73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D07C2-6334-4D1B-8544-4AD1CACB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2186-CC1C-41EF-A009-CCF43B613A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8536C-5E99-4E20-ACA4-FB957399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C3B00-C9EC-4F4F-904C-3F6473F4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27C9-A683-45F9-B25B-0645A73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3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0908-8981-492D-9FE5-7A4CC403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A2FB-B4DE-4B3A-8718-5F936751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C225B-5569-4B10-96C7-085E24F6F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ACFDA-D652-462F-8EC6-49F95FDD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2186-CC1C-41EF-A009-CCF43B613A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C323D-6B54-4FAF-A089-DD6D0644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F3BB0-3AD1-49F9-9B04-08E5A5A8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27C9-A683-45F9-B25B-0645A73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3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27C5-E771-4DAA-B5F4-F447DDD8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80FF6-ABDF-4D08-9A6E-22B90D2D8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53DDE-C7E0-479D-9130-77540B097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D7046-AFC5-4C31-B49B-F4AE12E0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2186-CC1C-41EF-A009-CCF43B613A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52679-072D-4B6E-A2FD-FC7ED9DB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71285-5ED5-4B7E-A1D0-3584F294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27C9-A683-45F9-B25B-0645A73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1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BB9FB-7A13-4DA5-A055-8C57B2AD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7ACB9-D098-4DF8-99E0-70F66C31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8A8D0-F3D7-47A8-B1F4-2AF6E5B14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2186-CC1C-41EF-A009-CCF43B613A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36F7-B186-4EC7-A869-B3F9BFEE6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C55F1-C43E-40CA-B8CD-394F9C839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27C9-A683-45F9-B25B-0645A73C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image" Target="../media/image6.gif"/><Relationship Id="rId7" Type="http://schemas.openxmlformats.org/officeDocument/2006/relationships/image" Target="../media/image9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1.png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B4E753-0B7F-4705-AC04-44F518840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"/>
          <a:stretch/>
        </p:blipFill>
        <p:spPr>
          <a:xfrm>
            <a:off x="0" y="5708342"/>
            <a:ext cx="12192000" cy="11496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A8B752-064D-4086-840A-CC69FA9C384A}"/>
              </a:ext>
            </a:extLst>
          </p:cNvPr>
          <p:cNvSpPr/>
          <p:nvPr/>
        </p:nvSpPr>
        <p:spPr>
          <a:xfrm>
            <a:off x="0" y="0"/>
            <a:ext cx="12192000" cy="570834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1F1F69-E704-463F-875F-B7A5BEB1A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" y="0"/>
            <a:ext cx="2989927" cy="29899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CE7B89-ADF0-46E6-87C5-7947C74F5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515" y="2259857"/>
            <a:ext cx="3448485" cy="34484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CAC899-19F3-4D06-A9D1-5F14C0C7A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85" y="56780"/>
            <a:ext cx="2989927" cy="29899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A65DA2-F43A-4B03-AE7C-801F1FE39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55" y="2718415"/>
            <a:ext cx="2989927" cy="298992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DFE4D5-0257-4F0B-A2BE-D9331E1BB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" y="2376943"/>
            <a:ext cx="3214312" cy="32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6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5E5F00-2E7A-457D-A631-90D669EA2C9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DBC1C2-7753-4EED-9AFE-095C01095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C24B4D-7138-47E9-82CA-9FADA7895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7129510" y="1840951"/>
            <a:ext cx="1957521" cy="80765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FAC3F7B-BFBB-4847-B9E8-C0511B639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94692" y="3260685"/>
            <a:ext cx="1886501" cy="5308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FF4AAE-B999-4ED0-9B9F-A6C4B44EC7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53" r="752"/>
          <a:stretch/>
        </p:blipFill>
        <p:spPr>
          <a:xfrm>
            <a:off x="1" y="5708340"/>
            <a:ext cx="4083728" cy="1149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AC92BC-A3AB-4ACA-86E6-1ADC88AEE2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53" r="752"/>
          <a:stretch/>
        </p:blipFill>
        <p:spPr>
          <a:xfrm>
            <a:off x="8108273" y="5708336"/>
            <a:ext cx="4083728" cy="1149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E36D63-E9AC-4E3A-9244-954470E4A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16" y="2665331"/>
            <a:ext cx="3043005" cy="3043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24A9D1-8993-4CF1-A6C6-C64DBC4C7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13" y="2665333"/>
            <a:ext cx="3043005" cy="304300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CC72B57-C36E-43FF-BDD4-4F279199FE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50" y="2379924"/>
            <a:ext cx="3328411" cy="33284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EA61D3F-A8CC-4425-9C50-EE31AC3749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94023"/>
            <a:ext cx="3214312" cy="32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5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217C1E-4E2B-4332-8CA3-9825D438C163}"/>
              </a:ext>
            </a:extLst>
          </p:cNvPr>
          <p:cNvSpPr/>
          <p:nvPr/>
        </p:nvSpPr>
        <p:spPr>
          <a:xfrm>
            <a:off x="0" y="-1"/>
            <a:ext cx="12192000" cy="570834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82409C-9393-4A2A-A981-039C8354A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"/>
          <a:stretch/>
        </p:blipFill>
        <p:spPr>
          <a:xfrm>
            <a:off x="0" y="5708342"/>
            <a:ext cx="12192000" cy="1149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AA3568-B414-4052-9C9A-C099ED638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290" y="0"/>
            <a:ext cx="5793419" cy="57083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DFD112-11DB-43E6-9490-F809387702FE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509" y="2086251"/>
            <a:ext cx="3622091" cy="36220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73ACDE6-7E68-43C6-B881-E07A82783775}"/>
              </a:ext>
            </a:extLst>
          </p:cNvPr>
          <p:cNvSpPr/>
          <p:nvPr/>
        </p:nvSpPr>
        <p:spPr>
          <a:xfrm>
            <a:off x="6224954" y="936593"/>
            <a:ext cx="3372338" cy="177329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2B9FEB-F01C-4CA3-9BE5-8A5A44858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3" y="2829169"/>
            <a:ext cx="2878859" cy="28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1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Dexavier Chang</dc:creator>
  <cp:lastModifiedBy>Dexavier Chang</cp:lastModifiedBy>
  <cp:revision>19</cp:revision>
  <dcterms:created xsi:type="dcterms:W3CDTF">2019-12-05T04:06:09Z</dcterms:created>
  <dcterms:modified xsi:type="dcterms:W3CDTF">2019-12-06T05:28:18Z</dcterms:modified>
</cp:coreProperties>
</file>