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5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9216-34C6-4693-96F0-4D01CF8C9D67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0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43A3E-8018-4630-9B1B-86993E52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0FFE0F-6DDB-45BF-AD39-D395BC9B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873788"/>
            <a:ext cx="9144000" cy="2387600"/>
          </a:xfrm>
        </p:spPr>
        <p:txBody>
          <a:bodyPr/>
          <a:lstStyle/>
          <a:p>
            <a:r>
              <a:rPr lang="en-US" dirty="0"/>
              <a:t>Lost Memories </a:t>
            </a:r>
            <a:br>
              <a:rPr lang="en-US" dirty="0"/>
            </a:br>
            <a:r>
              <a:rPr lang="en-US" dirty="0"/>
              <a:t>Game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534D9-7EDC-4F15-BB09-4376F5E27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332" y="5166804"/>
            <a:ext cx="8321336" cy="63253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By Dexavier Chang and Rasheed </a:t>
            </a:r>
            <a:r>
              <a:rPr lang="en-US" sz="4000" dirty="0" err="1"/>
              <a:t>Ackbar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1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866BD-34A8-4323-9B40-D7C599FB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BE5-3597-4B9D-827E-06503C9A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E03-7217-442B-A71F-159449F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start out at a resolution and try to find out how you got there. </a:t>
            </a:r>
          </a:p>
          <a:p>
            <a:r>
              <a:rPr lang="en-US" dirty="0"/>
              <a:t>Each level is a different significant event in descending order.</a:t>
            </a:r>
          </a:p>
          <a:p>
            <a:r>
              <a:rPr lang="en-US" dirty="0"/>
              <a:t>Each time you pass a checkpoint in a level the game becomes black and white simulating the past.</a:t>
            </a:r>
          </a:p>
          <a:p>
            <a:r>
              <a:rPr lang="en-US" dirty="0"/>
              <a:t>You are in the past for a fixed amount of time.</a:t>
            </a:r>
          </a:p>
          <a:p>
            <a:r>
              <a:rPr lang="en-US" dirty="0"/>
              <a:t>Once the past </a:t>
            </a:r>
            <a:r>
              <a:rPr lang="en-US"/>
              <a:t>is over, </a:t>
            </a:r>
            <a:r>
              <a:rPr lang="en-US" dirty="0"/>
              <a:t>the game reverts back to the present in color.</a:t>
            </a:r>
          </a:p>
        </p:txBody>
      </p:sp>
    </p:spTree>
    <p:extLst>
      <p:ext uri="{BB962C8B-B14F-4D97-AF65-F5344CB8AC3E}">
        <p14:creationId xmlns:p14="http://schemas.microsoft.com/office/powerpoint/2010/main" val="35917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5FAC-412E-4835-ABB2-4011B225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DA4A9-3E0E-42FF-8C74-2F2631C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A315-DDB2-43D3-8B32-6EFB7E39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and Jumping</a:t>
            </a:r>
          </a:p>
          <a:p>
            <a:r>
              <a:rPr lang="en-US" dirty="0"/>
              <a:t>Melee Attacks</a:t>
            </a:r>
          </a:p>
          <a:p>
            <a:r>
              <a:rPr lang="en-US" dirty="0"/>
              <a:t>The Stick of Truth </a:t>
            </a:r>
          </a:p>
        </p:txBody>
      </p:sp>
    </p:spTree>
    <p:extLst>
      <p:ext uri="{BB962C8B-B14F-4D97-AF65-F5344CB8AC3E}">
        <p14:creationId xmlns:p14="http://schemas.microsoft.com/office/powerpoint/2010/main" val="18210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54271E-3FAC-4C1B-B5E1-A3BEC0A1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48664-2C2B-421D-9A6B-1B192F6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8B883-484A-4E39-A1C7-05911365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1" y="1690688"/>
            <a:ext cx="447026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88F53-CD0F-4347-875F-A363077A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86" y="1690688"/>
            <a:ext cx="44702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7A18CB-5C1E-4F7F-983C-C8789598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830CA-DB81-42FC-A5D9-615AC2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7070F-96A0-4C0E-B720-54BCE5492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1" y="1716087"/>
            <a:ext cx="7975568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468</TotalTime>
  <Words>102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Lost Memories  Game Pitch</vt:lpstr>
      <vt:lpstr>Game Progression</vt:lpstr>
      <vt:lpstr>Core Mechanics and Systems</vt:lpstr>
      <vt:lpstr>Concept Art</vt:lpstr>
      <vt:lpstr>Concept Art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14</cp:revision>
  <dcterms:created xsi:type="dcterms:W3CDTF">2019-09-09T16:40:52Z</dcterms:created>
  <dcterms:modified xsi:type="dcterms:W3CDTF">2019-09-29T17:44:08Z</dcterms:modified>
</cp:coreProperties>
</file>