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7E50-742B-401D-AEB9-AFC5009921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2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7288E-6B41-4EA5-B870-6A6A9A12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31" y="3552842"/>
            <a:ext cx="4297825" cy="668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5F5B3-B7AD-411E-BE9D-544C5950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918" y="4481260"/>
            <a:ext cx="1237679" cy="5867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CF42CE-3B24-4CB4-ADC6-ECC3D142B08F}"/>
              </a:ext>
            </a:extLst>
          </p:cNvPr>
          <p:cNvSpPr txBox="1"/>
          <p:nvPr/>
        </p:nvSpPr>
        <p:spPr>
          <a:xfrm>
            <a:off x="2659947" y="2403384"/>
            <a:ext cx="473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ante" panose="020B0604020202020204" pitchFamily="18" charset="0"/>
              </a:rPr>
              <a:t>Presented By Dexavier 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DFF5B-A84E-407A-812D-37DBD9E71292}"/>
              </a:ext>
            </a:extLst>
          </p:cNvPr>
          <p:cNvSpPr txBox="1"/>
          <p:nvPr/>
        </p:nvSpPr>
        <p:spPr>
          <a:xfrm>
            <a:off x="588501" y="376763"/>
            <a:ext cx="8768083" cy="152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0" dirty="0">
                <a:latin typeface="Arial Narrow" panose="020B0606020202030204" pitchFamily="34" charset="0"/>
              </a:rPr>
              <a:t>ACEMAN ORIGINS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F70976-ED78-4402-968D-F147F8C39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25097" r="13363" b="11105"/>
          <a:stretch/>
        </p:blipFill>
        <p:spPr>
          <a:xfrm>
            <a:off x="7548176" y="6370320"/>
            <a:ext cx="2349033" cy="2089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5946C-6F66-4CC8-A77A-AE39DAFFF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48662"/>
            <a:ext cx="10058400" cy="51961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9CE589-AD80-4077-BA0D-80B3C11F314C}"/>
              </a:ext>
            </a:extLst>
          </p:cNvPr>
          <p:cNvSpPr/>
          <p:nvPr/>
        </p:nvSpPr>
        <p:spPr>
          <a:xfrm rot="16200000">
            <a:off x="-1233277" y="12833240"/>
            <a:ext cx="5088757" cy="334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B6D1D-4590-478A-884E-C0AE2583134B}"/>
              </a:ext>
            </a:extLst>
          </p:cNvPr>
          <p:cNvSpPr/>
          <p:nvPr/>
        </p:nvSpPr>
        <p:spPr>
          <a:xfrm rot="16200000">
            <a:off x="960826" y="12716303"/>
            <a:ext cx="5088759" cy="518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93B8-EE42-49E4-A6FD-0B6A3A56BC72}"/>
              </a:ext>
            </a:extLst>
          </p:cNvPr>
          <p:cNvSpPr/>
          <p:nvPr/>
        </p:nvSpPr>
        <p:spPr>
          <a:xfrm rot="16200000">
            <a:off x="3246828" y="12716303"/>
            <a:ext cx="5088757" cy="518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92720-BB14-455D-A1D7-878FA6A9BE67}"/>
              </a:ext>
            </a:extLst>
          </p:cNvPr>
          <p:cNvSpPr/>
          <p:nvPr/>
        </p:nvSpPr>
        <p:spPr>
          <a:xfrm rot="16200000">
            <a:off x="5532831" y="12741341"/>
            <a:ext cx="5088757" cy="518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5E980D-EE6E-4EF1-9894-801492D46DB6}"/>
              </a:ext>
            </a:extLst>
          </p:cNvPr>
          <p:cNvSpPr/>
          <p:nvPr/>
        </p:nvSpPr>
        <p:spPr>
          <a:xfrm rot="10800000">
            <a:off x="0" y="13527438"/>
            <a:ext cx="10043507" cy="2340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160F4-B3AD-42C2-8FEA-1FCFDFFDC025}"/>
              </a:ext>
            </a:extLst>
          </p:cNvPr>
          <p:cNvSpPr/>
          <p:nvPr/>
        </p:nvSpPr>
        <p:spPr>
          <a:xfrm rot="10800000">
            <a:off x="0" y="14117589"/>
            <a:ext cx="10043508" cy="2886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7869-FDF3-4A9C-AE77-10312B5B88EA}"/>
              </a:ext>
            </a:extLst>
          </p:cNvPr>
          <p:cNvSpPr/>
          <p:nvPr/>
        </p:nvSpPr>
        <p:spPr>
          <a:xfrm rot="10800000">
            <a:off x="-14892" y="14767044"/>
            <a:ext cx="10043510" cy="28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ABE8BD-B812-45D7-BD36-54F217A07F36}"/>
              </a:ext>
            </a:extLst>
          </p:cNvPr>
          <p:cNvSpPr/>
          <p:nvPr/>
        </p:nvSpPr>
        <p:spPr>
          <a:xfrm rot="10800000">
            <a:off x="0" y="12907414"/>
            <a:ext cx="10043510" cy="234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20D0BE-C0BD-41AF-BF10-DAA0F656DF78}"/>
              </a:ext>
            </a:extLst>
          </p:cNvPr>
          <p:cNvSpPr/>
          <p:nvPr/>
        </p:nvSpPr>
        <p:spPr>
          <a:xfrm rot="10800000">
            <a:off x="0" y="12225441"/>
            <a:ext cx="10043510" cy="2178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8F-63C2-4B48-A1F1-2813E23211E9}"/>
              </a:ext>
            </a:extLst>
          </p:cNvPr>
          <p:cNvSpPr/>
          <p:nvPr/>
        </p:nvSpPr>
        <p:spPr>
          <a:xfrm rot="10800000">
            <a:off x="0" y="11597456"/>
            <a:ext cx="10043510" cy="1638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69A38-1BB5-4D02-B999-6458F710CCC4}"/>
              </a:ext>
            </a:extLst>
          </p:cNvPr>
          <p:cNvSpPr/>
          <p:nvPr/>
        </p:nvSpPr>
        <p:spPr>
          <a:xfrm rot="10800000">
            <a:off x="-20751" y="10896654"/>
            <a:ext cx="10043510" cy="2643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0260B-59B6-43FE-AEE0-4626E09FBFDD}"/>
              </a:ext>
            </a:extLst>
          </p:cNvPr>
          <p:cNvSpPr/>
          <p:nvPr/>
        </p:nvSpPr>
        <p:spPr>
          <a:xfrm rot="10800000">
            <a:off x="-20751" y="10195649"/>
            <a:ext cx="10043510" cy="30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Dante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11</cp:revision>
  <dcterms:created xsi:type="dcterms:W3CDTF">2019-11-20T16:54:13Z</dcterms:created>
  <dcterms:modified xsi:type="dcterms:W3CDTF">2019-11-20T18:56:12Z</dcterms:modified>
</cp:coreProperties>
</file>