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26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3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7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3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9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9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E50-742B-401D-AEB9-AFC50099218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87E50-742B-401D-AEB9-AFC50099218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C6A7-D931-46B7-983F-2DFAE645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12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67288E-6B41-4EA5-B870-6A6A9A121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69" y="3219806"/>
            <a:ext cx="4297825" cy="6688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25F5B3-B7AD-411E-BE9D-544C59504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2691" y="4159302"/>
            <a:ext cx="1237679" cy="58674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CF42CE-3B24-4CB4-ADC6-ECC3D142B08F}"/>
              </a:ext>
            </a:extLst>
          </p:cNvPr>
          <p:cNvSpPr txBox="1"/>
          <p:nvPr/>
        </p:nvSpPr>
        <p:spPr>
          <a:xfrm>
            <a:off x="2659947" y="2403384"/>
            <a:ext cx="473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ante" panose="020B0604020202020204" pitchFamily="18" charset="0"/>
              </a:rPr>
              <a:t>Presented By Dexavier C.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6DFF5B-A84E-407A-812D-37DBD9E71292}"/>
              </a:ext>
            </a:extLst>
          </p:cNvPr>
          <p:cNvSpPr txBox="1"/>
          <p:nvPr/>
        </p:nvSpPr>
        <p:spPr>
          <a:xfrm>
            <a:off x="588501" y="376763"/>
            <a:ext cx="8768083" cy="1523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300" dirty="0">
                <a:latin typeface="Arial Narrow" panose="020B0606020202030204" pitchFamily="34" charset="0"/>
              </a:rPr>
              <a:t>ACEMAN ORIGINS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F70976-ED78-4402-968D-F147F8C39F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25097" r="13363" b="11105"/>
          <a:stretch/>
        </p:blipFill>
        <p:spPr>
          <a:xfrm>
            <a:off x="7351337" y="6564025"/>
            <a:ext cx="2349033" cy="20892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1E72BF2-AB35-4AE5-BD84-AB48D0151683}"/>
              </a:ext>
            </a:extLst>
          </p:cNvPr>
          <p:cNvSpPr/>
          <p:nvPr/>
        </p:nvSpPr>
        <p:spPr>
          <a:xfrm rot="16200000">
            <a:off x="-7713856" y="7669751"/>
            <a:ext cx="15544801" cy="2052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414EEC-B641-4A57-B689-1B9D0E1C8D86}"/>
              </a:ext>
            </a:extLst>
          </p:cNvPr>
          <p:cNvSpPr/>
          <p:nvPr/>
        </p:nvSpPr>
        <p:spPr>
          <a:xfrm rot="16200000">
            <a:off x="2212563" y="7669753"/>
            <a:ext cx="15544801" cy="2052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416C1B-55BC-4B1F-82E4-6180A60A9D41}"/>
              </a:ext>
            </a:extLst>
          </p:cNvPr>
          <p:cNvSpPr/>
          <p:nvPr/>
        </p:nvSpPr>
        <p:spPr>
          <a:xfrm rot="10800000">
            <a:off x="-44104" y="-16591"/>
            <a:ext cx="10102504" cy="2387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9CED4B-64B9-46CD-A55C-0F347AB7F1B0}"/>
              </a:ext>
            </a:extLst>
          </p:cNvPr>
          <p:cNvSpPr/>
          <p:nvPr/>
        </p:nvSpPr>
        <p:spPr>
          <a:xfrm rot="10800000">
            <a:off x="-20752" y="15322675"/>
            <a:ext cx="10102504" cy="2387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BC8D8-F084-4A63-A123-DF4B48339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9924834"/>
            <a:ext cx="9715263" cy="53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9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Dante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Dexavier Chang</dc:creator>
  <cp:lastModifiedBy>Dexavier Chang</cp:lastModifiedBy>
  <cp:revision>17</cp:revision>
  <dcterms:created xsi:type="dcterms:W3CDTF">2019-11-20T16:54:13Z</dcterms:created>
  <dcterms:modified xsi:type="dcterms:W3CDTF">2019-11-29T04:02:54Z</dcterms:modified>
</cp:coreProperties>
</file>