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1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6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0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D679-EAF1-49AB-8C7D-C520572FC697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215C9-4C1D-4336-896C-A98E71214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8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8CCD-8316-458D-BFC0-4868D711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500927"/>
            <a:ext cx="9144000" cy="2387600"/>
          </a:xfrm>
        </p:spPr>
        <p:txBody>
          <a:bodyPr/>
          <a:lstStyle/>
          <a:p>
            <a:r>
              <a:rPr lang="en-US" dirty="0"/>
              <a:t>Dexavier Tajaun Williams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0B3F-3AD5-4C4D-8FDF-5F85B9E8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0602" y="5013177"/>
            <a:ext cx="2368859" cy="629159"/>
          </a:xfrm>
        </p:spPr>
        <p:txBody>
          <a:bodyPr>
            <a:noAutofit/>
          </a:bodyPr>
          <a:lstStyle/>
          <a:p>
            <a:r>
              <a:rPr lang="en-US" sz="4400" dirty="0"/>
              <a:t>9/8/2019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138F4C-1BA8-47DD-ABB9-A05EBE6A8404}"/>
              </a:ext>
            </a:extLst>
          </p:cNvPr>
          <p:cNvSpPr txBox="1">
            <a:spLocks/>
          </p:cNvSpPr>
          <p:nvPr/>
        </p:nvSpPr>
        <p:spPr>
          <a:xfrm>
            <a:off x="3861786" y="3636272"/>
            <a:ext cx="4468427" cy="629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Technical Designer</a:t>
            </a:r>
          </a:p>
        </p:txBody>
      </p:sp>
    </p:spTree>
    <p:extLst>
      <p:ext uri="{BB962C8B-B14F-4D97-AF65-F5344CB8AC3E}">
        <p14:creationId xmlns:p14="http://schemas.microsoft.com/office/powerpoint/2010/main" val="9497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6138F4C-1BA8-47DD-ABB9-A05EBE6A8404}"/>
              </a:ext>
            </a:extLst>
          </p:cNvPr>
          <p:cNvSpPr txBox="1">
            <a:spLocks/>
          </p:cNvSpPr>
          <p:nvPr/>
        </p:nvSpPr>
        <p:spPr>
          <a:xfrm>
            <a:off x="2677551" y="164138"/>
            <a:ext cx="6631619" cy="873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Technical Designer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16786C-B31B-408A-8BFE-B903B7542CDF}"/>
              </a:ext>
            </a:extLst>
          </p:cNvPr>
          <p:cNvSpPr txBox="1">
            <a:spLocks/>
          </p:cNvSpPr>
          <p:nvPr/>
        </p:nvSpPr>
        <p:spPr>
          <a:xfrm>
            <a:off x="2366833" y="1824095"/>
            <a:ext cx="7253057" cy="125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*Be the middle ground between artists and programmers.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59F51-2DB0-4E00-A219-FB4B8E36246B}"/>
              </a:ext>
            </a:extLst>
          </p:cNvPr>
          <p:cNvSpPr/>
          <p:nvPr/>
        </p:nvSpPr>
        <p:spPr>
          <a:xfrm>
            <a:off x="816125" y="5415905"/>
            <a:ext cx="10559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*Be skilled in multiple ways to take care of the projects.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566907-9CC2-45F4-B02A-EF35ACD3E1E4}"/>
              </a:ext>
            </a:extLst>
          </p:cNvPr>
          <p:cNvSpPr/>
          <p:nvPr/>
        </p:nvSpPr>
        <p:spPr>
          <a:xfrm>
            <a:off x="2345184" y="3778581"/>
            <a:ext cx="7296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*Put all the game elements into Unity.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3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7C0B3F-3AD5-4C4D-8FDF-5F85B9E85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7095" y="115410"/>
            <a:ext cx="3509637" cy="628094"/>
          </a:xfrm>
        </p:spPr>
        <p:txBody>
          <a:bodyPr>
            <a:noAutofit/>
          </a:bodyPr>
          <a:lstStyle/>
          <a:p>
            <a:r>
              <a:rPr lang="en-US" sz="4400"/>
              <a:t>GHOST N’ BITS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AF45E-5B2E-435E-BF1D-F1FCF5BAC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" y="743503"/>
            <a:ext cx="5625485" cy="307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FA27-0D97-4B6E-B0D9-D7C4E25E4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743504"/>
            <a:ext cx="5625484" cy="3077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75414F-5163-47C2-BA3B-65DD4EE0F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71" y="4026490"/>
            <a:ext cx="6959457" cy="27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F0F1511-DB9A-443F-8932-EDB1A74A10E0}"/>
              </a:ext>
            </a:extLst>
          </p:cNvPr>
          <p:cNvSpPr txBox="1">
            <a:spLocks/>
          </p:cNvSpPr>
          <p:nvPr/>
        </p:nvSpPr>
        <p:spPr>
          <a:xfrm>
            <a:off x="3497802" y="332836"/>
            <a:ext cx="4641542" cy="71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PsychoDelic’85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F98DD-53CB-4550-B9E0-CBFA00AD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1" y="1214091"/>
            <a:ext cx="5273336" cy="4429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06930-FD33-4ABC-A69C-79D60645A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10" y="1214091"/>
            <a:ext cx="5424257" cy="44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4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Dexavier Tajaun Williams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Dexavier Tajaun Chang</dc:title>
  <dc:creator>Dexavier Chang</dc:creator>
  <cp:lastModifiedBy>Dexavier Chang</cp:lastModifiedBy>
  <cp:revision>8</cp:revision>
  <dcterms:created xsi:type="dcterms:W3CDTF">2019-08-27T17:28:27Z</dcterms:created>
  <dcterms:modified xsi:type="dcterms:W3CDTF">2019-09-08T21:13:03Z</dcterms:modified>
</cp:coreProperties>
</file>