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313" r:id="rId2"/>
    <p:sldId id="541" r:id="rId3"/>
    <p:sldId id="544" r:id="rId4"/>
    <p:sldId id="545" r:id="rId5"/>
    <p:sldId id="546" r:id="rId6"/>
    <p:sldId id="547" r:id="rId7"/>
    <p:sldId id="548" r:id="rId8"/>
    <p:sldId id="552" r:id="rId9"/>
    <p:sldId id="51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orient="horz" pos="2160" userDrawn="1">
          <p15:clr>
            <a:srgbClr val="A4A3A4"/>
          </p15:clr>
        </p15:guide>
        <p15:guide id="3" orient="horz" pos="3830" userDrawn="1">
          <p15:clr>
            <a:srgbClr val="A4A3A4"/>
          </p15:clr>
        </p15:guide>
        <p15:guide id="4" orient="horz" pos="4061" userDrawn="1">
          <p15:clr>
            <a:srgbClr val="A4A3A4"/>
          </p15:clr>
        </p15:guide>
        <p15:guide id="6" pos="288" userDrawn="1">
          <p15:clr>
            <a:srgbClr val="A4A3A4"/>
          </p15:clr>
        </p15:guide>
        <p15:guide id="7" pos="1901" userDrawn="1">
          <p15:clr>
            <a:srgbClr val="A4A3A4"/>
          </p15:clr>
        </p15:guide>
        <p15:guide id="8" pos="2064" userDrawn="1">
          <p15:clr>
            <a:srgbClr val="A4A3A4"/>
          </p15:clr>
        </p15:guide>
        <p15:guide id="9" pos="2784" userDrawn="1">
          <p15:clr>
            <a:srgbClr val="A4A3A4"/>
          </p15:clr>
        </p15:guide>
        <p15:guide id="10" pos="2880" userDrawn="1">
          <p15:clr>
            <a:srgbClr val="A4A3A4"/>
          </p15:clr>
        </p15:guide>
        <p15:guide id="11" pos="2966" userDrawn="1">
          <p15:clr>
            <a:srgbClr val="A4A3A4"/>
          </p15:clr>
        </p15:guide>
        <p15:guide id="12" pos="3686" userDrawn="1">
          <p15:clr>
            <a:srgbClr val="A4A3A4"/>
          </p15:clr>
        </p15:guide>
        <p15:guide id="13" pos="3859" userDrawn="1">
          <p15:clr>
            <a:srgbClr val="A4A3A4"/>
          </p15:clr>
        </p15:guide>
        <p15:guide id="14" pos="5472" userDrawn="1">
          <p15:clr>
            <a:srgbClr val="A4A3A4"/>
          </p15:clr>
        </p15:guide>
        <p15:guide id="15" pos="466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en Kelly" initials="EK" lastIdx="3" clrIdx="0">
    <p:extLst>
      <p:ext uri="{19B8F6BF-5375-455C-9EA6-DF929625EA0E}">
        <p15:presenceInfo xmlns:p15="http://schemas.microsoft.com/office/powerpoint/2012/main" userId="Ellen Kelly" providerId="None"/>
      </p:ext>
    </p:extLst>
  </p:cmAuthor>
  <p:cmAuthor id="2" name="Armstead, Kevin" initials="AK" lastIdx="1" clrIdx="1">
    <p:extLst>
      <p:ext uri="{19B8F6BF-5375-455C-9EA6-DF929625EA0E}">
        <p15:presenceInfo xmlns:p15="http://schemas.microsoft.com/office/powerpoint/2012/main" userId="Armstead, Kev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6101" autoAdjust="0"/>
  </p:normalViewPr>
  <p:slideViewPr>
    <p:cSldViewPr snapToGrid="0" snapToObjects="1" showGuides="1">
      <p:cViewPr varScale="1">
        <p:scale>
          <a:sx n="62" d="100"/>
          <a:sy n="62" d="100"/>
        </p:scale>
        <p:origin x="1428" y="66"/>
      </p:cViewPr>
      <p:guideLst>
        <p:guide orient="horz" pos="432"/>
        <p:guide orient="horz" pos="2160"/>
        <p:guide orient="horz" pos="3830"/>
        <p:guide orient="horz" pos="4061"/>
        <p:guide pos="288"/>
        <p:guide pos="1901"/>
        <p:guide pos="2064"/>
        <p:guide pos="2784"/>
        <p:guide pos="2880"/>
        <p:guide pos="2966"/>
        <p:guide pos="3686"/>
        <p:guide pos="3859"/>
        <p:guide pos="5472"/>
        <p:guide pos="4666"/>
      </p:guideLst>
    </p:cSldViewPr>
  </p:slideViewPr>
  <p:outlineViewPr>
    <p:cViewPr>
      <p:scale>
        <a:sx n="33" d="100"/>
        <a:sy n="33" d="100"/>
      </p:scale>
      <p:origin x="0" y="-15618"/>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107" d="100"/>
          <a:sy n="107" d="100"/>
        </p:scale>
        <p:origin x="-520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7/16/2019</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7/16/2019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Arial"/>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connect.dxc.com/opt-in" TargetMode="External"/><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4.png"/><Relationship Id="rId4" Type="http://schemas.openxmlformats.org/officeDocument/2006/relationships/hyperlink" Target="https://connect.dxc.com/opt-in"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0" name="Freeform 5"/>
          <p:cNvSpPr>
            <a:spLocks/>
          </p:cNvSpPr>
          <p:nvPr userDrawn="1"/>
        </p:nvSpPr>
        <p:spPr bwMode="hidden">
          <a:xfrm>
            <a:off x="4562475" y="0"/>
            <a:ext cx="4581525" cy="6857999"/>
          </a:xfrm>
          <a:custGeom>
            <a:avLst/>
            <a:gdLst>
              <a:gd name="T0" fmla="*/ 0 w 4805"/>
              <a:gd name="T1" fmla="*/ 0 h 7199"/>
              <a:gd name="T2" fmla="*/ 0 w 4805"/>
              <a:gd name="T3" fmla="*/ 0 h 7199"/>
              <a:gd name="T4" fmla="*/ 4805 w 4805"/>
              <a:gd name="T5" fmla="*/ 0 h 7199"/>
              <a:gd name="T6" fmla="*/ 4805 w 4805"/>
              <a:gd name="T7" fmla="*/ 7199 h 7199"/>
              <a:gd name="T8" fmla="*/ 0 w 4805"/>
              <a:gd name="T9" fmla="*/ 7199 h 7199"/>
              <a:gd name="T10" fmla="*/ 3596 w 4805"/>
              <a:gd name="T11" fmla="*/ 3594 h 7199"/>
              <a:gd name="T12" fmla="*/ 0 w 4805"/>
              <a:gd name="T13" fmla="*/ 0 h 7199"/>
            </a:gdLst>
            <a:ahLst/>
            <a:cxnLst>
              <a:cxn ang="0">
                <a:pos x="T0" y="T1"/>
              </a:cxn>
              <a:cxn ang="0">
                <a:pos x="T2" y="T3"/>
              </a:cxn>
              <a:cxn ang="0">
                <a:pos x="T4" y="T5"/>
              </a:cxn>
              <a:cxn ang="0">
                <a:pos x="T6" y="T7"/>
              </a:cxn>
              <a:cxn ang="0">
                <a:pos x="T8" y="T9"/>
              </a:cxn>
              <a:cxn ang="0">
                <a:pos x="T10" y="T11"/>
              </a:cxn>
              <a:cxn ang="0">
                <a:pos x="T12" y="T13"/>
              </a:cxn>
            </a:cxnLst>
            <a:rect l="0" t="0" r="r" b="b"/>
            <a:pathLst>
              <a:path w="4805" h="7199">
                <a:moveTo>
                  <a:pt x="0" y="0"/>
                </a:moveTo>
                <a:lnTo>
                  <a:pt x="0" y="0"/>
                </a:lnTo>
                <a:lnTo>
                  <a:pt x="4805" y="0"/>
                </a:lnTo>
                <a:lnTo>
                  <a:pt x="4805" y="7199"/>
                </a:lnTo>
                <a:lnTo>
                  <a:pt x="0" y="7199"/>
                </a:lnTo>
                <a:cubicBezTo>
                  <a:pt x="1993" y="7199"/>
                  <a:pt x="3596" y="5609"/>
                  <a:pt x="3596" y="3594"/>
                </a:cubicBezTo>
                <a:cubicBezTo>
                  <a:pt x="3596" y="1588"/>
                  <a:pt x="1993" y="0"/>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1" name="Picture 40"/>
          <p:cNvPicPr>
            <a:picLocks noChangeAspect="1"/>
          </p:cNvPicPr>
          <p:nvPr userDrawn="1"/>
        </p:nvPicPr>
        <p:blipFill>
          <a:blip r:embed="rId2"/>
          <a:stretch>
            <a:fillRect/>
          </a:stretch>
        </p:blipFill>
        <p:spPr bwMode="black">
          <a:xfrm>
            <a:off x="7114847" y="6163287"/>
            <a:ext cx="1691640" cy="480473"/>
          </a:xfrm>
          <a:prstGeom prst="rect">
            <a:avLst/>
          </a:prstGeom>
          <a:noFill/>
        </p:spPr>
      </p:pic>
      <p:grpSp>
        <p:nvGrpSpPr>
          <p:cNvPr id="11" name="Group 10"/>
          <p:cNvGrpSpPr/>
          <p:nvPr userDrawn="1"/>
        </p:nvGrpSpPr>
        <p:grpSpPr>
          <a:xfrm>
            <a:off x="-91440" y="-91440"/>
            <a:ext cx="9326880" cy="7040880"/>
            <a:chOff x="-91440" y="-91440"/>
            <a:chExt cx="9326880" cy="7040880"/>
          </a:xfrm>
        </p:grpSpPr>
        <p:cxnSp>
          <p:nvCxnSpPr>
            <p:cNvPr id="12" name="Straight Connector 11"/>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57201" y="1782763"/>
            <a:ext cx="6950074" cy="2286317"/>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1" y="4251960"/>
            <a:ext cx="6950074"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8" name="Footer Placeholder 4"/>
          <p:cNvSpPr txBox="1">
            <a:spLocks/>
          </p:cNvSpPr>
          <p:nvPr userDrawn="1"/>
        </p:nvSpPr>
        <p:spPr>
          <a:xfrm>
            <a:off x="457202" y="6318504"/>
            <a:ext cx="3978274"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tx1"/>
                </a:solidFill>
              </a:rPr>
              <a:t>© 2019 DXC Technology Company. All rights reserved.</a:t>
            </a:r>
          </a:p>
        </p:txBody>
      </p:sp>
      <p:sp>
        <p:nvSpPr>
          <p:cNvPr id="9" name="Text Placeholder 23"/>
          <p:cNvSpPr txBox="1">
            <a:spLocks/>
          </p:cNvSpPr>
          <p:nvPr userDrawn="1"/>
        </p:nvSpPr>
        <p:spPr>
          <a:xfrm>
            <a:off x="7407275" y="685800"/>
            <a:ext cx="1279524" cy="182881"/>
          </a:xfrm>
          <a:prstGeom prst="rect">
            <a:avLst/>
          </a:prstGeom>
          <a:noFill/>
        </p:spPr>
        <p:txBody>
          <a:bodyPr wrap="none" lIns="0" tIns="0" rIns="0" bIns="0" anchor="t"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defRPr/>
            </a:pPr>
            <a:fld id="{03C7D0F0-10D5-4191-B6F4-99306F468FEF}" type="datetime4">
              <a:rPr lang="en-US" smtClean="0">
                <a:solidFill>
                  <a:schemeClr val="bg1"/>
                </a:solidFill>
              </a:rPr>
              <a:pPr>
                <a:defRPr/>
              </a:pPr>
              <a:t>July 16, 2019</a:t>
            </a:fld>
            <a:endParaRPr lang="en-US" dirty="0">
              <a:solidFill>
                <a:schemeClr val="bg1"/>
              </a:solidFill>
            </a:endParaRPr>
          </a:p>
        </p:txBody>
      </p:sp>
    </p:spTree>
    <p:extLst>
      <p:ext uri="{BB962C8B-B14F-4D97-AF65-F5344CB8AC3E}">
        <p14:creationId xmlns:p14="http://schemas.microsoft.com/office/powerpoint/2010/main" val="352847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42" name="Group 41"/>
          <p:cNvGrpSpPr/>
          <p:nvPr userDrawn="1"/>
        </p:nvGrpSpPr>
        <p:grpSpPr>
          <a:xfrm>
            <a:off x="-91440" y="-91440"/>
            <a:ext cx="9326880" cy="7040880"/>
            <a:chOff x="-91440" y="-91440"/>
            <a:chExt cx="9326880" cy="7040880"/>
          </a:xfrm>
        </p:grpSpPr>
        <p:cxnSp>
          <p:nvCxnSpPr>
            <p:cNvPr id="43" name="Straight Connector 42"/>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4572000" y="0"/>
            <a:ext cx="4572000" cy="6858000"/>
          </a:xfrm>
          <a:solidFill>
            <a:schemeClr val="bg1">
              <a:lumMod val="85000"/>
            </a:schemeClr>
          </a:solidFill>
        </p:spPr>
        <p:txBody>
          <a:bodyPr anchor="ctr" anchorCtr="0">
            <a:normAutofit/>
          </a:bodyPr>
          <a:lstStyle>
            <a:lvl1pPr algn="ctr">
              <a:defRPr sz="1000" b="0"/>
            </a:lvl1pPr>
          </a:lstStyle>
          <a:p>
            <a:r>
              <a:rPr lang="en-US"/>
              <a:t>Click icon to add picture</a:t>
            </a:r>
            <a:endParaRPr lang="en-US" dirty="0"/>
          </a:p>
        </p:txBody>
      </p:sp>
      <p:sp>
        <p:nvSpPr>
          <p:cNvPr id="7" name="Freeform 9"/>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userDrawn="1"/>
        </p:nvPicPr>
        <p:blipFill>
          <a:blip r:embed="rId2"/>
          <a:stretch>
            <a:fillRect/>
          </a:stretch>
        </p:blipFill>
        <p:spPr bwMode="black">
          <a:xfrm>
            <a:off x="343535" y="6163056"/>
            <a:ext cx="1692455" cy="480704"/>
          </a:xfrm>
          <a:prstGeom prst="rect">
            <a:avLst/>
          </a:prstGeom>
          <a:noFill/>
        </p:spPr>
      </p:pic>
      <p:sp>
        <p:nvSpPr>
          <p:cNvPr id="3" name="Content Placeholder 2"/>
          <p:cNvSpPr>
            <a:spLocks noGrp="1"/>
          </p:cNvSpPr>
          <p:nvPr>
            <p:ph sz="half" idx="1"/>
          </p:nvPr>
        </p:nvSpPr>
        <p:spPr>
          <a:xfrm>
            <a:off x="457200" y="1782764"/>
            <a:ext cx="3977640" cy="4297362"/>
          </a:xfrm>
          <a:noFill/>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457200" y="685800"/>
            <a:ext cx="3978275" cy="1097280"/>
          </a:xfrm>
        </p:spPr>
        <p:txBody>
          <a:bodyPr/>
          <a:lstStyle/>
          <a:p>
            <a:r>
              <a:rPr lang="en-US"/>
              <a:t>Click to edit Master title style</a:t>
            </a:r>
          </a:p>
        </p:txBody>
      </p:sp>
      <p:sp>
        <p:nvSpPr>
          <p:cNvPr id="39" name="Text Box 115"/>
          <p:cNvSpPr txBox="1">
            <a:spLocks noChangeArrowheads="1"/>
          </p:cNvSpPr>
          <p:nvPr userDrawn="1"/>
        </p:nvSpPr>
        <p:spPr bwMode="auto">
          <a:xfrm>
            <a:off x="7407275" y="6318503"/>
            <a:ext cx="1005205"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tx1"/>
                </a:solidFill>
              </a:rPr>
              <a:pPr algn="r" defTabSz="820738">
                <a:spcBef>
                  <a:spcPts val="0"/>
                </a:spcBef>
              </a:pPr>
              <a:t>July 16, 2019</a:t>
            </a:fld>
            <a:endParaRPr lang="en-US" sz="800" b="0" dirty="0">
              <a:solidFill>
                <a:schemeClr val="tx1"/>
              </a:solidFill>
            </a:endParaRPr>
          </a:p>
        </p:txBody>
      </p:sp>
      <p:sp>
        <p:nvSpPr>
          <p:cNvPr id="40" name="Text Box 115"/>
          <p:cNvSpPr txBox="1">
            <a:spLocks noChangeArrowheads="1"/>
          </p:cNvSpPr>
          <p:nvPr userDrawn="1"/>
        </p:nvSpPr>
        <p:spPr bwMode="auto">
          <a:xfrm>
            <a:off x="8412481" y="6318505"/>
            <a:ext cx="27431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tx1"/>
                </a:solidFill>
              </a:rPr>
              <a:pPr algn="r" defTabSz="820738">
                <a:spcBef>
                  <a:spcPts val="0"/>
                </a:spcBef>
              </a:pPr>
              <a:t>‹#›</a:t>
            </a:fld>
            <a:endParaRPr lang="en-US" sz="800" b="1" dirty="0">
              <a:solidFill>
                <a:schemeClr val="tx1"/>
              </a:solidFill>
            </a:endParaRPr>
          </a:p>
        </p:txBody>
      </p:sp>
      <p:sp>
        <p:nvSpPr>
          <p:cNvPr id="41" name="Footer Placeholder 4"/>
          <p:cNvSpPr txBox="1">
            <a:spLocks/>
          </p:cNvSpPr>
          <p:nvPr userDrawn="1"/>
        </p:nvSpPr>
        <p:spPr>
          <a:xfrm>
            <a:off x="2149475" y="6318504"/>
            <a:ext cx="2285365"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a:t>© 2019 DXC Technology Company. All rights reserved.</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457200" y="1782764"/>
            <a:ext cx="6950075" cy="4297362"/>
          </a:xfrm>
        </p:spPr>
        <p:txBody>
          <a:bodyPr/>
          <a:lstStyle>
            <a:lvl1pPr>
              <a:lnSpc>
                <a:spcPct val="85000"/>
              </a:lnSpc>
              <a:spcBef>
                <a:spcPts val="0"/>
              </a:spcBef>
              <a:defRPr sz="4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2" name="Title 1"/>
          <p:cNvSpPr>
            <a:spLocks noGrp="1"/>
          </p:cNvSpPr>
          <p:nvPr>
            <p:ph type="ctrTitle"/>
          </p:nvPr>
        </p:nvSpPr>
        <p:spPr>
          <a:xfrm>
            <a:off x="457201" y="685800"/>
            <a:ext cx="6950074"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4" name="Subtitle 2"/>
          <p:cNvSpPr>
            <a:spLocks noGrp="1"/>
          </p:cNvSpPr>
          <p:nvPr>
            <p:ph type="subTitle" idx="1"/>
          </p:nvPr>
        </p:nvSpPr>
        <p:spPr>
          <a:xfrm>
            <a:off x="457201" y="3657600"/>
            <a:ext cx="6950074"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Tree>
    <p:extLst>
      <p:ext uri="{BB962C8B-B14F-4D97-AF65-F5344CB8AC3E}">
        <p14:creationId xmlns:p14="http://schemas.microsoft.com/office/powerpoint/2010/main" val="130024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91440" y="-91440"/>
            <a:ext cx="9326880" cy="7040880"/>
            <a:chOff x="-91440" y="-91440"/>
            <a:chExt cx="9326880" cy="7040880"/>
          </a:xfrm>
        </p:grpSpPr>
        <p:cxnSp>
          <p:nvCxnSpPr>
            <p:cNvPr id="17" name="Straight Connector 16"/>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stretch>
            <a:fillRect/>
          </a:stretch>
        </p:blipFill>
        <p:spPr bwMode="black">
          <a:xfrm>
            <a:off x="343535" y="6163056"/>
            <a:ext cx="1691640" cy="480473"/>
          </a:xfrm>
          <a:prstGeom prst="rect">
            <a:avLst/>
          </a:prstGeom>
          <a:noFill/>
        </p:spPr>
      </p:pic>
      <p:sp>
        <p:nvSpPr>
          <p:cNvPr id="9" name="Freeform 9"/>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Title 1"/>
          <p:cNvSpPr>
            <a:spLocks noGrp="1"/>
          </p:cNvSpPr>
          <p:nvPr>
            <p:ph type="ctrTitle"/>
          </p:nvPr>
        </p:nvSpPr>
        <p:spPr>
          <a:xfrm>
            <a:off x="457201" y="685800"/>
            <a:ext cx="6950074" cy="2788285"/>
          </a:xfrm>
          <a:prstGeom prst="rect">
            <a:avLst/>
          </a:prstGeom>
        </p:spPr>
        <p:txBody>
          <a:bodyPr anchor="b" anchorCtr="0">
            <a:noAutofit/>
          </a:bodyPr>
          <a:lstStyle>
            <a:lvl1pPr>
              <a:defRPr sz="4000">
                <a:solidFill>
                  <a:schemeClr val="bg1"/>
                </a:solidFill>
              </a:defRPr>
            </a:lvl1pPr>
          </a:lstStyle>
          <a:p>
            <a:r>
              <a:rPr lang="en-US"/>
              <a:t>Click to edit Master title style</a:t>
            </a:r>
            <a:endParaRPr lang="en-US" dirty="0"/>
          </a:p>
        </p:txBody>
      </p:sp>
      <p:sp>
        <p:nvSpPr>
          <p:cNvPr id="14" name="Subtitle 2"/>
          <p:cNvSpPr>
            <a:spLocks noGrp="1"/>
          </p:cNvSpPr>
          <p:nvPr>
            <p:ph type="subTitle" idx="1"/>
          </p:nvPr>
        </p:nvSpPr>
        <p:spPr>
          <a:xfrm>
            <a:off x="457201" y="3657600"/>
            <a:ext cx="6950074" cy="548640"/>
          </a:xfrm>
        </p:spPr>
        <p:txBody>
          <a:bodyPr>
            <a:noAutofit/>
          </a:bodyPr>
          <a:lstStyle>
            <a:lvl1pPr marL="0" indent="0" algn="l">
              <a:spcBef>
                <a:spcPts val="0"/>
              </a:spcBef>
              <a:buNone/>
              <a:defRPr sz="18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0" name="Text Box 115"/>
          <p:cNvSpPr txBox="1">
            <a:spLocks noChangeArrowheads="1"/>
          </p:cNvSpPr>
          <p:nvPr userDrawn="1"/>
        </p:nvSpPr>
        <p:spPr bwMode="auto">
          <a:xfrm>
            <a:off x="7407275" y="6318503"/>
            <a:ext cx="1005205"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bg1"/>
                </a:solidFill>
              </a:rPr>
              <a:pPr algn="r" defTabSz="820738">
                <a:spcBef>
                  <a:spcPts val="0"/>
                </a:spcBef>
              </a:pPr>
              <a:t>July 16, 2019</a:t>
            </a:fld>
            <a:endParaRPr lang="en-US" sz="800" b="0" dirty="0">
              <a:solidFill>
                <a:schemeClr val="bg1"/>
              </a:solidFill>
            </a:endParaRPr>
          </a:p>
        </p:txBody>
      </p:sp>
      <p:sp>
        <p:nvSpPr>
          <p:cNvPr id="11" name="Text Box 115"/>
          <p:cNvSpPr txBox="1">
            <a:spLocks noChangeArrowheads="1"/>
          </p:cNvSpPr>
          <p:nvPr userDrawn="1"/>
        </p:nvSpPr>
        <p:spPr bwMode="auto">
          <a:xfrm>
            <a:off x="8412481" y="6318505"/>
            <a:ext cx="27431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bg1"/>
                </a:solidFill>
              </a:rPr>
              <a:pPr algn="r" defTabSz="820738">
                <a:spcBef>
                  <a:spcPts val="0"/>
                </a:spcBef>
              </a:pPr>
              <a:t>‹#›</a:t>
            </a:fld>
            <a:endParaRPr lang="en-US" sz="800" b="1" dirty="0">
              <a:solidFill>
                <a:schemeClr val="bg1"/>
              </a:solidFill>
            </a:endParaRPr>
          </a:p>
        </p:txBody>
      </p:sp>
      <p:sp>
        <p:nvSpPr>
          <p:cNvPr id="45" name="Footer Placeholder 4">
            <a:extLst>
              <a:ext uri="{FF2B5EF4-FFF2-40B4-BE49-F238E27FC236}">
                <a16:creationId xmlns:a16="http://schemas.microsoft.com/office/drawing/2014/main" id="{86029B67-543D-4ED7-9421-B1B406427EC9}"/>
              </a:ext>
            </a:extLst>
          </p:cNvPr>
          <p:cNvSpPr txBox="1">
            <a:spLocks/>
          </p:cNvSpPr>
          <p:nvPr userDrawn="1"/>
        </p:nvSpPr>
        <p:spPr>
          <a:xfrm>
            <a:off x="3017839" y="6318504"/>
            <a:ext cx="3108324"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2019 DXC Technology Company. All rights reserved.</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C4167161-CA06-4544-8976-033AC98EC73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232" r="12373"/>
          <a:stretch/>
        </p:blipFill>
        <p:spPr bwMode="hidden">
          <a:xfrm>
            <a:off x="5270500" y="686956"/>
            <a:ext cx="3883025" cy="6171043"/>
          </a:xfrm>
          <a:prstGeom prst="rect">
            <a:avLst/>
          </a:prstGeom>
        </p:spPr>
      </p:pic>
      <p:grpSp>
        <p:nvGrpSpPr>
          <p:cNvPr id="46" name="Group 45">
            <a:extLst>
              <a:ext uri="{FF2B5EF4-FFF2-40B4-BE49-F238E27FC236}">
                <a16:creationId xmlns:a16="http://schemas.microsoft.com/office/drawing/2014/main" id="{E2758DE1-E902-4A37-AF1A-278469684DF8}"/>
              </a:ext>
            </a:extLst>
          </p:cNvPr>
          <p:cNvGrpSpPr/>
          <p:nvPr userDrawn="1"/>
        </p:nvGrpSpPr>
        <p:grpSpPr>
          <a:xfrm>
            <a:off x="0" y="-1588"/>
            <a:ext cx="9153525" cy="6867525"/>
            <a:chOff x="0" y="-1588"/>
            <a:chExt cx="9153525" cy="6867525"/>
          </a:xfrm>
        </p:grpSpPr>
        <p:sp>
          <p:nvSpPr>
            <p:cNvPr id="47" name="Freeform 8">
              <a:extLst>
                <a:ext uri="{FF2B5EF4-FFF2-40B4-BE49-F238E27FC236}">
                  <a16:creationId xmlns:a16="http://schemas.microsoft.com/office/drawing/2014/main" id="{AB545389-D5DD-41CF-A5E4-70B0D2C5295A}"/>
                </a:ext>
              </a:extLst>
            </p:cNvPr>
            <p:cNvSpPr>
              <a:spLocks/>
            </p:cNvSpPr>
            <p:nvPr userDrawn="1"/>
          </p:nvSpPr>
          <p:spPr bwMode="white">
            <a:xfrm>
              <a:off x="0" y="-1588"/>
              <a:ext cx="9153525" cy="6867525"/>
            </a:xfrm>
            <a:custGeom>
              <a:avLst/>
              <a:gdLst>
                <a:gd name="T0" fmla="*/ 5735 w 9599"/>
                <a:gd name="T1" fmla="*/ 4455 h 7199"/>
                <a:gd name="T2" fmla="*/ 5735 w 9599"/>
                <a:gd name="T3" fmla="*/ 4455 h 7199"/>
                <a:gd name="T4" fmla="*/ 9278 w 9599"/>
                <a:gd name="T5" fmla="*/ 904 h 7199"/>
                <a:gd name="T6" fmla="*/ 9599 w 9599"/>
                <a:gd name="T7" fmla="*/ 904 h 7199"/>
                <a:gd name="T8" fmla="*/ 9599 w 9599"/>
                <a:gd name="T9" fmla="*/ 0 h 7199"/>
                <a:gd name="T10" fmla="*/ 0 w 9599"/>
                <a:gd name="T11" fmla="*/ 0 h 7199"/>
                <a:gd name="T12" fmla="*/ 0 w 9599"/>
                <a:gd name="T13" fmla="*/ 7199 h 7199"/>
                <a:gd name="T14" fmla="*/ 7028 w 9599"/>
                <a:gd name="T15" fmla="*/ 7199 h 7199"/>
                <a:gd name="T16" fmla="*/ 5735 w 9599"/>
                <a:gd name="T17" fmla="*/ 4455 h 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9" h="7199">
                  <a:moveTo>
                    <a:pt x="5735" y="4455"/>
                  </a:moveTo>
                  <a:lnTo>
                    <a:pt x="5735" y="4455"/>
                  </a:lnTo>
                  <a:cubicBezTo>
                    <a:pt x="5735" y="2470"/>
                    <a:pt x="7315" y="904"/>
                    <a:pt x="9278" y="904"/>
                  </a:cubicBezTo>
                  <a:lnTo>
                    <a:pt x="9599" y="904"/>
                  </a:lnTo>
                  <a:lnTo>
                    <a:pt x="9599" y="0"/>
                  </a:lnTo>
                  <a:lnTo>
                    <a:pt x="0" y="0"/>
                  </a:lnTo>
                  <a:lnTo>
                    <a:pt x="0" y="7199"/>
                  </a:lnTo>
                  <a:lnTo>
                    <a:pt x="7028" y="7199"/>
                  </a:lnTo>
                  <a:cubicBezTo>
                    <a:pt x="6238" y="6553"/>
                    <a:pt x="5735" y="5569"/>
                    <a:pt x="5735" y="44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A283F662-C23D-4266-9D72-D57FA974FC34}"/>
                </a:ext>
              </a:extLst>
            </p:cNvPr>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9" name="Picture 48">
              <a:extLst>
                <a:ext uri="{FF2B5EF4-FFF2-40B4-BE49-F238E27FC236}">
                  <a16:creationId xmlns:a16="http://schemas.microsoft.com/office/drawing/2014/main" id="{6035A9D0-08BF-45F2-BB7D-AA2C19DAFCB5}"/>
                </a:ext>
              </a:extLst>
            </p:cNvPr>
            <p:cNvPicPr>
              <a:picLocks noChangeAspect="1"/>
            </p:cNvPicPr>
            <p:nvPr userDrawn="1"/>
          </p:nvPicPr>
          <p:blipFill>
            <a:blip r:embed="rId3"/>
            <a:stretch>
              <a:fillRect/>
            </a:stretch>
          </p:blipFill>
          <p:spPr bwMode="black">
            <a:xfrm>
              <a:off x="343535" y="6163056"/>
              <a:ext cx="1692455" cy="480704"/>
            </a:xfrm>
            <a:prstGeom prst="rect">
              <a:avLst/>
            </a:prstGeom>
            <a:noFill/>
          </p:spPr>
        </p:pic>
      </p:grpSp>
      <p:grpSp>
        <p:nvGrpSpPr>
          <p:cNvPr id="10" name="Group 9"/>
          <p:cNvGrpSpPr/>
          <p:nvPr userDrawn="1"/>
        </p:nvGrpSpPr>
        <p:grpSpPr>
          <a:xfrm>
            <a:off x="-91440" y="-91440"/>
            <a:ext cx="9326880" cy="7040880"/>
            <a:chOff x="-91440" y="-91440"/>
            <a:chExt cx="9326880" cy="7040880"/>
          </a:xfrm>
        </p:grpSpPr>
        <p:cxnSp>
          <p:nvCxnSpPr>
            <p:cNvPr id="11" name="Straight Connector 10"/>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Freeform 9"/>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Title 1"/>
          <p:cNvSpPr>
            <a:spLocks noGrp="1"/>
          </p:cNvSpPr>
          <p:nvPr>
            <p:ph type="ctrTitle"/>
          </p:nvPr>
        </p:nvSpPr>
        <p:spPr>
          <a:xfrm>
            <a:off x="457201" y="685800"/>
            <a:ext cx="5394324"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4" name="Subtitle 2"/>
          <p:cNvSpPr>
            <a:spLocks noGrp="1"/>
          </p:cNvSpPr>
          <p:nvPr>
            <p:ph type="subTitle" idx="1"/>
          </p:nvPr>
        </p:nvSpPr>
        <p:spPr>
          <a:xfrm>
            <a:off x="457201" y="3657600"/>
            <a:ext cx="5394324" cy="548640"/>
          </a:xfrm>
        </p:spPr>
        <p:txBody>
          <a:bodyPr>
            <a:noAutofit/>
          </a:bodyPr>
          <a:lstStyle>
            <a:lvl1pPr marL="0" indent="0" algn="l">
              <a:spcBef>
                <a:spcPts val="0"/>
              </a:spcBef>
              <a:buNone/>
              <a:defRPr sz="1800">
                <a:solidFill>
                  <a:schemeClr val="tx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6" name="Text Box 115"/>
          <p:cNvSpPr txBox="1">
            <a:spLocks noChangeArrowheads="1"/>
          </p:cNvSpPr>
          <p:nvPr userDrawn="1"/>
        </p:nvSpPr>
        <p:spPr bwMode="auto">
          <a:xfrm>
            <a:off x="7407275" y="6318503"/>
            <a:ext cx="1005205"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tx1"/>
                </a:solidFill>
              </a:rPr>
              <a:pPr algn="r" defTabSz="820738">
                <a:spcBef>
                  <a:spcPts val="0"/>
                </a:spcBef>
              </a:pPr>
              <a:t>July 16, 2019</a:t>
            </a:fld>
            <a:endParaRPr lang="en-US" sz="800" b="0" dirty="0">
              <a:solidFill>
                <a:schemeClr val="tx1"/>
              </a:solidFill>
            </a:endParaRPr>
          </a:p>
        </p:txBody>
      </p:sp>
      <p:sp>
        <p:nvSpPr>
          <p:cNvPr id="17" name="Text Box 115"/>
          <p:cNvSpPr txBox="1">
            <a:spLocks noChangeArrowheads="1"/>
          </p:cNvSpPr>
          <p:nvPr userDrawn="1"/>
        </p:nvSpPr>
        <p:spPr bwMode="auto">
          <a:xfrm>
            <a:off x="8412481" y="6318505"/>
            <a:ext cx="27431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tx1"/>
                </a:solidFill>
              </a:rPr>
              <a:pPr algn="r" defTabSz="820738">
                <a:spcBef>
                  <a:spcPts val="0"/>
                </a:spcBef>
              </a:pPr>
              <a:t>‹#›</a:t>
            </a:fld>
            <a:endParaRPr lang="en-US" sz="800" b="1" dirty="0">
              <a:solidFill>
                <a:schemeClr val="tx1"/>
              </a:solidFill>
            </a:endParaRPr>
          </a:p>
        </p:txBody>
      </p:sp>
      <p:sp>
        <p:nvSpPr>
          <p:cNvPr id="18" name="Footer Placeholder 4"/>
          <p:cNvSpPr txBox="1">
            <a:spLocks/>
          </p:cNvSpPr>
          <p:nvPr userDrawn="1"/>
        </p:nvSpPr>
        <p:spPr>
          <a:xfrm>
            <a:off x="3017839" y="6318504"/>
            <a:ext cx="3108324"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2019 DXC Technology Company. All rights 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91440" y="-91440"/>
            <a:ext cx="9326880" cy="7040880"/>
            <a:chOff x="-91440" y="-91440"/>
            <a:chExt cx="9326880" cy="7040880"/>
          </a:xfrm>
        </p:grpSpPr>
        <p:cxnSp>
          <p:nvCxnSpPr>
            <p:cNvPr id="12" name="Straight Connector 11"/>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9144000" cy="6858000"/>
          </a:xfrm>
          <a:solidFill>
            <a:schemeClr val="bg1">
              <a:lumMod val="85000"/>
            </a:schemeClr>
          </a:solidFill>
        </p:spPr>
        <p:txBody>
          <a:bodyPr anchor="ctr" anchorCtr="0">
            <a:normAutofit/>
          </a:bodyPr>
          <a:lstStyle>
            <a:lvl1pPr algn="ctr">
              <a:defRPr sz="10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white">
          <a:xfrm>
            <a:off x="343535" y="6163056"/>
            <a:ext cx="1691640" cy="480473"/>
          </a:xfrm>
          <a:prstGeom prst="rect">
            <a:avLst/>
          </a:prstGeom>
          <a:noFill/>
        </p:spPr>
      </p:pic>
      <p:sp>
        <p:nvSpPr>
          <p:cNvPr id="10" name="Freeform 9"/>
          <p:cNvSpPr>
            <a:spLocks noChangeAspect="1"/>
          </p:cNvSpPr>
          <p:nvPr userDrawn="1"/>
        </p:nvSpPr>
        <p:spPr bwMode="white">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 Box 115"/>
          <p:cNvSpPr txBox="1">
            <a:spLocks noChangeArrowheads="1"/>
          </p:cNvSpPr>
          <p:nvPr userDrawn="1"/>
        </p:nvSpPr>
        <p:spPr bwMode="gray">
          <a:xfrm>
            <a:off x="7407275" y="6318503"/>
            <a:ext cx="1005205"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bg1"/>
                </a:solidFill>
              </a:rPr>
              <a:pPr algn="r" defTabSz="820738">
                <a:spcBef>
                  <a:spcPts val="0"/>
                </a:spcBef>
              </a:pPr>
              <a:t>July 16, 2019</a:t>
            </a:fld>
            <a:endParaRPr lang="en-US" sz="800" b="0" dirty="0">
              <a:solidFill>
                <a:schemeClr val="bg1"/>
              </a:solidFill>
            </a:endParaRPr>
          </a:p>
        </p:txBody>
      </p:sp>
      <p:sp>
        <p:nvSpPr>
          <p:cNvPr id="6" name="Text Box 115"/>
          <p:cNvSpPr txBox="1">
            <a:spLocks noChangeArrowheads="1"/>
          </p:cNvSpPr>
          <p:nvPr userDrawn="1"/>
        </p:nvSpPr>
        <p:spPr bwMode="gray">
          <a:xfrm>
            <a:off x="8412481" y="6318505"/>
            <a:ext cx="27431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bg1"/>
                </a:solidFill>
              </a:rPr>
              <a:pPr algn="r" defTabSz="820738">
                <a:spcBef>
                  <a:spcPts val="0"/>
                </a:spcBef>
              </a:pPr>
              <a:t>‹#›</a:t>
            </a:fld>
            <a:endParaRPr lang="en-US" sz="800" b="1" dirty="0">
              <a:solidFill>
                <a:schemeClr val="bg1"/>
              </a:solidFill>
            </a:endParaRPr>
          </a:p>
        </p:txBody>
      </p:sp>
      <p:sp>
        <p:nvSpPr>
          <p:cNvPr id="7" name="Footer Placeholder 4"/>
          <p:cNvSpPr txBox="1">
            <a:spLocks/>
          </p:cNvSpPr>
          <p:nvPr userDrawn="1"/>
        </p:nvSpPr>
        <p:spPr bwMode="gray">
          <a:xfrm>
            <a:off x="3017839" y="6318504"/>
            <a:ext cx="3108324"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2019 DXC Technology Company. All rights reserved.</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End Slide">
    <p:bg>
      <p:bgPr>
        <a:solidFill>
          <a:schemeClr val="bg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9326880" cy="7040880"/>
            <a:chOff x="-91440" y="-91440"/>
            <a:chExt cx="9326880" cy="7040880"/>
          </a:xfrm>
        </p:grpSpPr>
        <p:cxnSp>
          <p:nvCxnSpPr>
            <p:cNvPr id="10" name="Straight Connector 9"/>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 name="Freeform 9"/>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Text Placeholder 13"/>
          <p:cNvSpPr>
            <a:spLocks noGrp="1"/>
          </p:cNvSpPr>
          <p:nvPr>
            <p:ph type="body" sz="quarter" idx="13"/>
          </p:nvPr>
        </p:nvSpPr>
        <p:spPr>
          <a:xfrm>
            <a:off x="457200" y="1782764"/>
            <a:ext cx="6950075" cy="4297362"/>
          </a:xfrm>
        </p:spPr>
        <p:txBody>
          <a:bodyPr/>
          <a:lstStyle>
            <a:lvl1pPr>
              <a:lnSpc>
                <a:spcPct val="85000"/>
              </a:lnSpc>
              <a:spcBef>
                <a:spcPts val="0"/>
              </a:spcBef>
              <a:defRPr sz="4000">
                <a:solidFill>
                  <a:schemeClr val="tx1"/>
                </a:solidFill>
              </a:defRPr>
            </a:lvl1pPr>
            <a:lvl2pPr marL="0" indent="0">
              <a:spcBef>
                <a:spcPts val="900"/>
              </a:spcBef>
              <a:buFontTx/>
              <a:buNone/>
              <a:defRPr>
                <a:solidFill>
                  <a:schemeClr val="tx1"/>
                </a:solidFill>
              </a:defRPr>
            </a:lvl2pPr>
            <a:lvl3pPr marL="0" indent="0">
              <a:spcBef>
                <a:spcPts val="900"/>
              </a:spcBef>
              <a:buFontTx/>
              <a:buNone/>
              <a:defRPr>
                <a:solidFill>
                  <a:schemeClr val="tx1"/>
                </a:solidFill>
              </a:defRPr>
            </a:lvl3pPr>
            <a:lvl4pPr marL="0" indent="0">
              <a:spcBef>
                <a:spcPts val="900"/>
              </a:spcBef>
              <a:buFontTx/>
              <a:buNone/>
              <a:defRPr>
                <a:solidFill>
                  <a:schemeClr val="tx1"/>
                </a:solidFill>
              </a:defRPr>
            </a:lvl4pPr>
            <a:lvl5pPr marL="0" indent="0">
              <a:spcBef>
                <a:spcPts val="900"/>
              </a:spcBef>
              <a:buFontTx/>
              <a:buNone/>
              <a:defRPr>
                <a:solidFill>
                  <a:schemeClr val="tx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txBox="1">
            <a:spLocks/>
          </p:cNvSpPr>
          <p:nvPr userDrawn="1"/>
        </p:nvSpPr>
        <p:spPr>
          <a:xfrm>
            <a:off x="4709160" y="6318504"/>
            <a:ext cx="3977639"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tx1"/>
                </a:solidFill>
              </a:rPr>
              <a:t>© 2019 DXC Technology Company. All rights reserved.</a:t>
            </a:r>
          </a:p>
        </p:txBody>
      </p:sp>
      <p:pic>
        <p:nvPicPr>
          <p:cNvPr id="38" name="Picture 37">
            <a:extLst>
              <a:ext uri="{FF2B5EF4-FFF2-40B4-BE49-F238E27FC236}">
                <a16:creationId xmlns:a16="http://schemas.microsoft.com/office/drawing/2014/main" id="{F02EC9F5-7B52-43B8-A05C-A20AA821A304}"/>
              </a:ext>
            </a:extLst>
          </p:cNvPr>
          <p:cNvPicPr>
            <a:picLocks noChangeAspect="1"/>
          </p:cNvPicPr>
          <p:nvPr userDrawn="1"/>
        </p:nvPicPr>
        <p:blipFill>
          <a:blip r:embed="rId2"/>
          <a:stretch>
            <a:fillRect/>
          </a:stretch>
        </p:blipFill>
        <p:spPr bwMode="black">
          <a:xfrm>
            <a:off x="343535" y="6163056"/>
            <a:ext cx="1692455" cy="480704"/>
          </a:xfrm>
          <a:prstGeom prst="rect">
            <a:avLst/>
          </a:prstGeom>
          <a:noFill/>
        </p:spPr>
      </p:pic>
    </p:spTree>
    <p:extLst>
      <p:ext uri="{BB962C8B-B14F-4D97-AF65-F5344CB8AC3E}">
        <p14:creationId xmlns:p14="http://schemas.microsoft.com/office/powerpoint/2010/main" val="279840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End Slide">
    <p:bg>
      <p:bgPr>
        <a:solidFill>
          <a:schemeClr val="bg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9326880" cy="7040880"/>
            <a:chOff x="-91440" y="-91440"/>
            <a:chExt cx="9326880" cy="7040880"/>
          </a:xfrm>
        </p:grpSpPr>
        <p:cxnSp>
          <p:nvCxnSpPr>
            <p:cNvPr id="10" name="Straight Connector 9"/>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39" name="Freeform 9">
            <a:extLst>
              <a:ext uri="{FF2B5EF4-FFF2-40B4-BE49-F238E27FC236}">
                <a16:creationId xmlns:a16="http://schemas.microsoft.com/office/drawing/2014/main" id="{9DD1A0E0-CBD9-B544-9E73-5971968A8845}"/>
              </a:ext>
            </a:extLst>
          </p:cNvPr>
          <p:cNvSpPr>
            <a:spLocks noChangeAspect="1"/>
          </p:cNvSpPr>
          <p:nvPr userDrawn="1"/>
        </p:nvSpPr>
        <p:spPr bwMode="black">
          <a:xfrm rot="16200000">
            <a:off x="-145809" y="1861474"/>
            <a:ext cx="2139850" cy="187473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0" name="Freeform 9">
            <a:extLst>
              <a:ext uri="{FF2B5EF4-FFF2-40B4-BE49-F238E27FC236}">
                <a16:creationId xmlns:a16="http://schemas.microsoft.com/office/drawing/2014/main" id="{7A9517B7-F9B9-D344-993F-35A41740E7B0}"/>
              </a:ext>
            </a:extLst>
          </p:cNvPr>
          <p:cNvSpPr>
            <a:spLocks noChangeAspect="1"/>
          </p:cNvSpPr>
          <p:nvPr userDrawn="1"/>
        </p:nvSpPr>
        <p:spPr bwMode="black">
          <a:xfrm rot="5400000" flipH="1">
            <a:off x="7149959" y="1861474"/>
            <a:ext cx="2139850" cy="187473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nvGrpSpPr>
          <p:cNvPr id="41" name="Group 4">
            <a:extLst>
              <a:ext uri="{FF2B5EF4-FFF2-40B4-BE49-F238E27FC236}">
                <a16:creationId xmlns:a16="http://schemas.microsoft.com/office/drawing/2014/main" id="{803511BA-A3FB-5F43-9E10-CB23A3B68A42}"/>
              </a:ext>
            </a:extLst>
          </p:cNvPr>
          <p:cNvGrpSpPr>
            <a:grpSpLocks noChangeAspect="1"/>
          </p:cNvGrpSpPr>
          <p:nvPr userDrawn="1"/>
        </p:nvGrpSpPr>
        <p:grpSpPr bwMode="auto">
          <a:xfrm>
            <a:off x="2207015" y="1805197"/>
            <a:ext cx="4729971" cy="1906411"/>
            <a:chOff x="2510" y="1747"/>
            <a:chExt cx="4198" cy="1692"/>
          </a:xfrm>
          <a:solidFill>
            <a:schemeClr val="tx1"/>
          </a:solidFill>
        </p:grpSpPr>
        <p:sp>
          <p:nvSpPr>
            <p:cNvPr id="43" name="Freeform 5">
              <a:extLst>
                <a:ext uri="{FF2B5EF4-FFF2-40B4-BE49-F238E27FC236}">
                  <a16:creationId xmlns:a16="http://schemas.microsoft.com/office/drawing/2014/main" id="{09D325CA-B242-494E-801F-F26D35783CA4}"/>
                </a:ext>
              </a:extLst>
            </p:cNvPr>
            <p:cNvSpPr>
              <a:spLocks/>
            </p:cNvSpPr>
            <p:nvPr userDrawn="1"/>
          </p:nvSpPr>
          <p:spPr bwMode="auto">
            <a:xfrm>
              <a:off x="2510" y="1747"/>
              <a:ext cx="584" cy="820"/>
            </a:xfrm>
            <a:custGeom>
              <a:avLst/>
              <a:gdLst>
                <a:gd name="T0" fmla="*/ 86 w 281"/>
                <a:gd name="T1" fmla="*/ 259 h 393"/>
                <a:gd name="T2" fmla="*/ 146 w 281"/>
                <a:gd name="T3" fmla="*/ 324 h 393"/>
                <a:gd name="T4" fmla="*/ 195 w 281"/>
                <a:gd name="T5" fmla="*/ 280 h 393"/>
                <a:gd name="T6" fmla="*/ 137 w 281"/>
                <a:gd name="T7" fmla="*/ 228 h 393"/>
                <a:gd name="T8" fmla="*/ 11 w 281"/>
                <a:gd name="T9" fmla="*/ 105 h 393"/>
                <a:gd name="T10" fmla="*/ 142 w 281"/>
                <a:gd name="T11" fmla="*/ 0 h 393"/>
                <a:gd name="T12" fmla="*/ 274 w 281"/>
                <a:gd name="T13" fmla="*/ 119 h 393"/>
                <a:gd name="T14" fmla="*/ 188 w 281"/>
                <a:gd name="T15" fmla="*/ 119 h 393"/>
                <a:gd name="T16" fmla="*/ 142 w 281"/>
                <a:gd name="T17" fmla="*/ 65 h 393"/>
                <a:gd name="T18" fmla="*/ 96 w 281"/>
                <a:gd name="T19" fmla="*/ 104 h 393"/>
                <a:gd name="T20" fmla="*/ 150 w 281"/>
                <a:gd name="T21" fmla="*/ 153 h 393"/>
                <a:gd name="T22" fmla="*/ 281 w 281"/>
                <a:gd name="T23" fmla="*/ 273 h 393"/>
                <a:gd name="T24" fmla="*/ 141 w 281"/>
                <a:gd name="T25" fmla="*/ 393 h 393"/>
                <a:gd name="T26" fmla="*/ 0 w 281"/>
                <a:gd name="T27" fmla="*/ 259 h 393"/>
                <a:gd name="T28" fmla="*/ 86 w 281"/>
                <a:gd name="T29" fmla="*/ 259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1" h="393">
                  <a:moveTo>
                    <a:pt x="86" y="259"/>
                  </a:moveTo>
                  <a:cubicBezTo>
                    <a:pt x="86" y="300"/>
                    <a:pt x="111" y="324"/>
                    <a:pt x="146" y="324"/>
                  </a:cubicBezTo>
                  <a:cubicBezTo>
                    <a:pt x="174" y="324"/>
                    <a:pt x="195" y="306"/>
                    <a:pt x="195" y="280"/>
                  </a:cubicBezTo>
                  <a:cubicBezTo>
                    <a:pt x="195" y="250"/>
                    <a:pt x="169" y="240"/>
                    <a:pt x="137" y="228"/>
                  </a:cubicBezTo>
                  <a:cubicBezTo>
                    <a:pt x="68" y="203"/>
                    <a:pt x="11" y="181"/>
                    <a:pt x="11" y="105"/>
                  </a:cubicBezTo>
                  <a:cubicBezTo>
                    <a:pt x="11" y="36"/>
                    <a:pt x="74" y="0"/>
                    <a:pt x="142" y="0"/>
                  </a:cubicBezTo>
                  <a:cubicBezTo>
                    <a:pt x="230" y="0"/>
                    <a:pt x="274" y="55"/>
                    <a:pt x="274" y="119"/>
                  </a:cubicBezTo>
                  <a:cubicBezTo>
                    <a:pt x="188" y="119"/>
                    <a:pt x="188" y="119"/>
                    <a:pt x="188" y="119"/>
                  </a:cubicBezTo>
                  <a:cubicBezTo>
                    <a:pt x="188" y="86"/>
                    <a:pt x="172" y="65"/>
                    <a:pt x="142" y="65"/>
                  </a:cubicBezTo>
                  <a:cubicBezTo>
                    <a:pt x="117" y="65"/>
                    <a:pt x="96" y="78"/>
                    <a:pt x="96" y="104"/>
                  </a:cubicBezTo>
                  <a:cubicBezTo>
                    <a:pt x="96" y="128"/>
                    <a:pt x="118" y="141"/>
                    <a:pt x="150" y="153"/>
                  </a:cubicBezTo>
                  <a:cubicBezTo>
                    <a:pt x="211" y="174"/>
                    <a:pt x="281" y="198"/>
                    <a:pt x="281" y="273"/>
                  </a:cubicBezTo>
                  <a:cubicBezTo>
                    <a:pt x="281" y="350"/>
                    <a:pt x="223" y="393"/>
                    <a:pt x="141" y="393"/>
                  </a:cubicBezTo>
                  <a:cubicBezTo>
                    <a:pt x="61" y="393"/>
                    <a:pt x="0" y="345"/>
                    <a:pt x="0" y="259"/>
                  </a:cubicBezTo>
                  <a:lnTo>
                    <a:pt x="86"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956271F-F160-3641-AD96-B1DC581D66D1}"/>
                </a:ext>
              </a:extLst>
            </p:cNvPr>
            <p:cNvSpPr>
              <a:spLocks/>
            </p:cNvSpPr>
            <p:nvPr userDrawn="1"/>
          </p:nvSpPr>
          <p:spPr bwMode="auto">
            <a:xfrm>
              <a:off x="3115" y="1768"/>
              <a:ext cx="530" cy="778"/>
            </a:xfrm>
            <a:custGeom>
              <a:avLst/>
              <a:gdLst>
                <a:gd name="T0" fmla="*/ 174 w 530"/>
                <a:gd name="T1" fmla="*/ 154 h 778"/>
                <a:gd name="T2" fmla="*/ 0 w 530"/>
                <a:gd name="T3" fmla="*/ 154 h 778"/>
                <a:gd name="T4" fmla="*/ 0 w 530"/>
                <a:gd name="T5" fmla="*/ 0 h 778"/>
                <a:gd name="T6" fmla="*/ 530 w 530"/>
                <a:gd name="T7" fmla="*/ 0 h 778"/>
                <a:gd name="T8" fmla="*/ 530 w 530"/>
                <a:gd name="T9" fmla="*/ 154 h 778"/>
                <a:gd name="T10" fmla="*/ 353 w 530"/>
                <a:gd name="T11" fmla="*/ 154 h 778"/>
                <a:gd name="T12" fmla="*/ 353 w 530"/>
                <a:gd name="T13" fmla="*/ 778 h 778"/>
                <a:gd name="T14" fmla="*/ 174 w 530"/>
                <a:gd name="T15" fmla="*/ 778 h 778"/>
                <a:gd name="T16" fmla="*/ 174 w 530"/>
                <a:gd name="T17" fmla="*/ 1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0" h="778">
                  <a:moveTo>
                    <a:pt x="174" y="154"/>
                  </a:moveTo>
                  <a:lnTo>
                    <a:pt x="0" y="154"/>
                  </a:lnTo>
                  <a:lnTo>
                    <a:pt x="0" y="0"/>
                  </a:lnTo>
                  <a:lnTo>
                    <a:pt x="530" y="0"/>
                  </a:lnTo>
                  <a:lnTo>
                    <a:pt x="530" y="154"/>
                  </a:lnTo>
                  <a:lnTo>
                    <a:pt x="353" y="154"/>
                  </a:lnTo>
                  <a:lnTo>
                    <a:pt x="353" y="778"/>
                  </a:lnTo>
                  <a:lnTo>
                    <a:pt x="174" y="778"/>
                  </a:lnTo>
                  <a:lnTo>
                    <a:pt x="174"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63E9F106-3EEE-4849-A796-BFE83FE5B581}"/>
                </a:ext>
              </a:extLst>
            </p:cNvPr>
            <p:cNvSpPr>
              <a:spLocks noEditPoints="1"/>
            </p:cNvSpPr>
            <p:nvPr userDrawn="1"/>
          </p:nvSpPr>
          <p:spPr bwMode="auto">
            <a:xfrm>
              <a:off x="3601" y="1768"/>
              <a:ext cx="723" cy="778"/>
            </a:xfrm>
            <a:custGeom>
              <a:avLst/>
              <a:gdLst>
                <a:gd name="T0" fmla="*/ 528 w 723"/>
                <a:gd name="T1" fmla="*/ 778 h 778"/>
                <a:gd name="T2" fmla="*/ 499 w 723"/>
                <a:gd name="T3" fmla="*/ 684 h 778"/>
                <a:gd name="T4" fmla="*/ 222 w 723"/>
                <a:gd name="T5" fmla="*/ 684 h 778"/>
                <a:gd name="T6" fmla="*/ 193 w 723"/>
                <a:gd name="T7" fmla="*/ 778 h 778"/>
                <a:gd name="T8" fmla="*/ 0 w 723"/>
                <a:gd name="T9" fmla="*/ 778 h 778"/>
                <a:gd name="T10" fmla="*/ 279 w 723"/>
                <a:gd name="T11" fmla="*/ 0 h 778"/>
                <a:gd name="T12" fmla="*/ 443 w 723"/>
                <a:gd name="T13" fmla="*/ 0 h 778"/>
                <a:gd name="T14" fmla="*/ 723 w 723"/>
                <a:gd name="T15" fmla="*/ 778 h 778"/>
                <a:gd name="T16" fmla="*/ 528 w 723"/>
                <a:gd name="T17" fmla="*/ 778 h 778"/>
                <a:gd name="T18" fmla="*/ 362 w 723"/>
                <a:gd name="T19" fmla="*/ 221 h 778"/>
                <a:gd name="T20" fmla="*/ 266 w 723"/>
                <a:gd name="T21" fmla="*/ 542 h 778"/>
                <a:gd name="T22" fmla="*/ 453 w 723"/>
                <a:gd name="T23" fmla="*/ 542 h 778"/>
                <a:gd name="T24" fmla="*/ 362 w 723"/>
                <a:gd name="T25" fmla="*/ 221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3" h="778">
                  <a:moveTo>
                    <a:pt x="528" y="778"/>
                  </a:moveTo>
                  <a:lnTo>
                    <a:pt x="499" y="684"/>
                  </a:lnTo>
                  <a:lnTo>
                    <a:pt x="222" y="684"/>
                  </a:lnTo>
                  <a:lnTo>
                    <a:pt x="193" y="778"/>
                  </a:lnTo>
                  <a:lnTo>
                    <a:pt x="0" y="778"/>
                  </a:lnTo>
                  <a:lnTo>
                    <a:pt x="279" y="0"/>
                  </a:lnTo>
                  <a:lnTo>
                    <a:pt x="443" y="0"/>
                  </a:lnTo>
                  <a:lnTo>
                    <a:pt x="723" y="778"/>
                  </a:lnTo>
                  <a:lnTo>
                    <a:pt x="528" y="778"/>
                  </a:lnTo>
                  <a:close/>
                  <a:moveTo>
                    <a:pt x="362" y="221"/>
                  </a:moveTo>
                  <a:lnTo>
                    <a:pt x="266" y="542"/>
                  </a:lnTo>
                  <a:lnTo>
                    <a:pt x="453" y="542"/>
                  </a:lnTo>
                  <a:lnTo>
                    <a:pt x="362" y="2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3BF38E21-FED9-5F4F-8E01-EFED764200AF}"/>
                </a:ext>
              </a:extLst>
            </p:cNvPr>
            <p:cNvSpPr>
              <a:spLocks/>
            </p:cNvSpPr>
            <p:nvPr userDrawn="1"/>
          </p:nvSpPr>
          <p:spPr bwMode="auto">
            <a:xfrm>
              <a:off x="4247" y="1768"/>
              <a:ext cx="715" cy="778"/>
            </a:xfrm>
            <a:custGeom>
              <a:avLst/>
              <a:gdLst>
                <a:gd name="T0" fmla="*/ 331 w 715"/>
                <a:gd name="T1" fmla="*/ 778 h 778"/>
                <a:gd name="T2" fmla="*/ 133 w 715"/>
                <a:gd name="T3" fmla="*/ 778 h 778"/>
                <a:gd name="T4" fmla="*/ 275 w 715"/>
                <a:gd name="T5" fmla="*/ 486 h 778"/>
                <a:gd name="T6" fmla="*/ 0 w 715"/>
                <a:gd name="T7" fmla="*/ 0 h 778"/>
                <a:gd name="T8" fmla="*/ 210 w 715"/>
                <a:gd name="T9" fmla="*/ 0 h 778"/>
                <a:gd name="T10" fmla="*/ 374 w 715"/>
                <a:gd name="T11" fmla="*/ 304 h 778"/>
                <a:gd name="T12" fmla="*/ 516 w 715"/>
                <a:gd name="T13" fmla="*/ 0 h 778"/>
                <a:gd name="T14" fmla="*/ 715 w 715"/>
                <a:gd name="T15" fmla="*/ 0 h 778"/>
                <a:gd name="T16" fmla="*/ 331 w 715"/>
                <a:gd name="T17" fmla="*/ 778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778">
                  <a:moveTo>
                    <a:pt x="331" y="778"/>
                  </a:moveTo>
                  <a:lnTo>
                    <a:pt x="133" y="778"/>
                  </a:lnTo>
                  <a:lnTo>
                    <a:pt x="275" y="486"/>
                  </a:lnTo>
                  <a:lnTo>
                    <a:pt x="0" y="0"/>
                  </a:lnTo>
                  <a:lnTo>
                    <a:pt x="210" y="0"/>
                  </a:lnTo>
                  <a:lnTo>
                    <a:pt x="374" y="304"/>
                  </a:lnTo>
                  <a:lnTo>
                    <a:pt x="516" y="0"/>
                  </a:lnTo>
                  <a:lnTo>
                    <a:pt x="715" y="0"/>
                  </a:lnTo>
                  <a:lnTo>
                    <a:pt x="331" y="7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18D472E7-AD96-2544-8B57-0606AF3C9DD4}"/>
                </a:ext>
              </a:extLst>
            </p:cNvPr>
            <p:cNvSpPr>
              <a:spLocks noEditPoints="1"/>
            </p:cNvSpPr>
            <p:nvPr userDrawn="1"/>
          </p:nvSpPr>
          <p:spPr bwMode="auto">
            <a:xfrm>
              <a:off x="5131" y="1747"/>
              <a:ext cx="821" cy="820"/>
            </a:xfrm>
            <a:custGeom>
              <a:avLst/>
              <a:gdLst>
                <a:gd name="T0" fmla="*/ 0 w 395"/>
                <a:gd name="T1" fmla="*/ 196 h 393"/>
                <a:gd name="T2" fmla="*/ 198 w 395"/>
                <a:gd name="T3" fmla="*/ 0 h 393"/>
                <a:gd name="T4" fmla="*/ 395 w 395"/>
                <a:gd name="T5" fmla="*/ 196 h 393"/>
                <a:gd name="T6" fmla="*/ 198 w 395"/>
                <a:gd name="T7" fmla="*/ 393 h 393"/>
                <a:gd name="T8" fmla="*/ 0 w 395"/>
                <a:gd name="T9" fmla="*/ 196 h 393"/>
                <a:gd name="T10" fmla="*/ 307 w 395"/>
                <a:gd name="T11" fmla="*/ 196 h 393"/>
                <a:gd name="T12" fmla="*/ 198 w 395"/>
                <a:gd name="T13" fmla="*/ 78 h 393"/>
                <a:gd name="T14" fmla="*/ 89 w 395"/>
                <a:gd name="T15" fmla="*/ 196 h 393"/>
                <a:gd name="T16" fmla="*/ 198 w 395"/>
                <a:gd name="T17" fmla="*/ 315 h 393"/>
                <a:gd name="T18" fmla="*/ 307 w 395"/>
                <a:gd name="T19" fmla="*/ 19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93">
                  <a:moveTo>
                    <a:pt x="0" y="196"/>
                  </a:moveTo>
                  <a:cubicBezTo>
                    <a:pt x="0" y="94"/>
                    <a:pt x="74" y="0"/>
                    <a:pt x="198" y="0"/>
                  </a:cubicBezTo>
                  <a:cubicBezTo>
                    <a:pt x="322" y="0"/>
                    <a:pt x="395" y="94"/>
                    <a:pt x="395" y="196"/>
                  </a:cubicBezTo>
                  <a:cubicBezTo>
                    <a:pt x="395" y="299"/>
                    <a:pt x="322" y="393"/>
                    <a:pt x="198" y="393"/>
                  </a:cubicBezTo>
                  <a:cubicBezTo>
                    <a:pt x="74" y="393"/>
                    <a:pt x="0" y="299"/>
                    <a:pt x="0" y="196"/>
                  </a:cubicBezTo>
                  <a:close/>
                  <a:moveTo>
                    <a:pt x="307" y="196"/>
                  </a:moveTo>
                  <a:cubicBezTo>
                    <a:pt x="307" y="135"/>
                    <a:pt x="266" y="78"/>
                    <a:pt x="198" y="78"/>
                  </a:cubicBezTo>
                  <a:cubicBezTo>
                    <a:pt x="130" y="78"/>
                    <a:pt x="89" y="135"/>
                    <a:pt x="89" y="196"/>
                  </a:cubicBezTo>
                  <a:cubicBezTo>
                    <a:pt x="89" y="258"/>
                    <a:pt x="130" y="315"/>
                    <a:pt x="198" y="315"/>
                  </a:cubicBezTo>
                  <a:cubicBezTo>
                    <a:pt x="266" y="315"/>
                    <a:pt x="307" y="258"/>
                    <a:pt x="30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3B21626D-5196-9D41-A03D-61901E61FC70}"/>
                </a:ext>
              </a:extLst>
            </p:cNvPr>
            <p:cNvSpPr>
              <a:spLocks/>
            </p:cNvSpPr>
            <p:nvPr userDrawn="1"/>
          </p:nvSpPr>
          <p:spPr bwMode="auto">
            <a:xfrm>
              <a:off x="6062" y="1768"/>
              <a:ext cx="646" cy="778"/>
            </a:xfrm>
            <a:custGeom>
              <a:avLst/>
              <a:gdLst>
                <a:gd name="T0" fmla="*/ 467 w 646"/>
                <a:gd name="T1" fmla="*/ 507 h 778"/>
                <a:gd name="T2" fmla="*/ 467 w 646"/>
                <a:gd name="T3" fmla="*/ 0 h 778"/>
                <a:gd name="T4" fmla="*/ 646 w 646"/>
                <a:gd name="T5" fmla="*/ 0 h 778"/>
                <a:gd name="T6" fmla="*/ 646 w 646"/>
                <a:gd name="T7" fmla="*/ 778 h 778"/>
                <a:gd name="T8" fmla="*/ 459 w 646"/>
                <a:gd name="T9" fmla="*/ 778 h 778"/>
                <a:gd name="T10" fmla="*/ 178 w 646"/>
                <a:gd name="T11" fmla="*/ 277 h 778"/>
                <a:gd name="T12" fmla="*/ 178 w 646"/>
                <a:gd name="T13" fmla="*/ 778 h 778"/>
                <a:gd name="T14" fmla="*/ 0 w 646"/>
                <a:gd name="T15" fmla="*/ 778 h 778"/>
                <a:gd name="T16" fmla="*/ 0 w 646"/>
                <a:gd name="T17" fmla="*/ 0 h 778"/>
                <a:gd name="T18" fmla="*/ 187 w 646"/>
                <a:gd name="T19" fmla="*/ 0 h 778"/>
                <a:gd name="T20" fmla="*/ 467 w 646"/>
                <a:gd name="T21" fmla="*/ 50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6" h="778">
                  <a:moveTo>
                    <a:pt x="467" y="507"/>
                  </a:moveTo>
                  <a:lnTo>
                    <a:pt x="467" y="0"/>
                  </a:lnTo>
                  <a:lnTo>
                    <a:pt x="646" y="0"/>
                  </a:lnTo>
                  <a:lnTo>
                    <a:pt x="646" y="778"/>
                  </a:lnTo>
                  <a:lnTo>
                    <a:pt x="459" y="778"/>
                  </a:lnTo>
                  <a:lnTo>
                    <a:pt x="178" y="277"/>
                  </a:lnTo>
                  <a:lnTo>
                    <a:pt x="178" y="778"/>
                  </a:lnTo>
                  <a:lnTo>
                    <a:pt x="0" y="778"/>
                  </a:lnTo>
                  <a:lnTo>
                    <a:pt x="0" y="0"/>
                  </a:lnTo>
                  <a:lnTo>
                    <a:pt x="187" y="0"/>
                  </a:lnTo>
                  <a:lnTo>
                    <a:pt x="467" y="5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CE497122-7573-9640-8C40-52E96ED33BA0}"/>
                </a:ext>
              </a:extLst>
            </p:cNvPr>
            <p:cNvSpPr>
              <a:spLocks/>
            </p:cNvSpPr>
            <p:nvPr userDrawn="1"/>
          </p:nvSpPr>
          <p:spPr bwMode="auto">
            <a:xfrm>
              <a:off x="2749" y="2648"/>
              <a:ext cx="530" cy="781"/>
            </a:xfrm>
            <a:custGeom>
              <a:avLst/>
              <a:gdLst>
                <a:gd name="T0" fmla="*/ 175 w 530"/>
                <a:gd name="T1" fmla="*/ 157 h 781"/>
                <a:gd name="T2" fmla="*/ 0 w 530"/>
                <a:gd name="T3" fmla="*/ 157 h 781"/>
                <a:gd name="T4" fmla="*/ 0 w 530"/>
                <a:gd name="T5" fmla="*/ 0 h 781"/>
                <a:gd name="T6" fmla="*/ 530 w 530"/>
                <a:gd name="T7" fmla="*/ 0 h 781"/>
                <a:gd name="T8" fmla="*/ 530 w 530"/>
                <a:gd name="T9" fmla="*/ 157 h 781"/>
                <a:gd name="T10" fmla="*/ 355 w 530"/>
                <a:gd name="T11" fmla="*/ 157 h 781"/>
                <a:gd name="T12" fmla="*/ 355 w 530"/>
                <a:gd name="T13" fmla="*/ 781 h 781"/>
                <a:gd name="T14" fmla="*/ 175 w 530"/>
                <a:gd name="T15" fmla="*/ 781 h 781"/>
                <a:gd name="T16" fmla="*/ 175 w 530"/>
                <a:gd name="T17" fmla="*/ 157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0" h="781">
                  <a:moveTo>
                    <a:pt x="175" y="157"/>
                  </a:moveTo>
                  <a:lnTo>
                    <a:pt x="0" y="157"/>
                  </a:lnTo>
                  <a:lnTo>
                    <a:pt x="0" y="0"/>
                  </a:lnTo>
                  <a:lnTo>
                    <a:pt x="530" y="0"/>
                  </a:lnTo>
                  <a:lnTo>
                    <a:pt x="530" y="157"/>
                  </a:lnTo>
                  <a:lnTo>
                    <a:pt x="355" y="157"/>
                  </a:lnTo>
                  <a:lnTo>
                    <a:pt x="355" y="781"/>
                  </a:lnTo>
                  <a:lnTo>
                    <a:pt x="175" y="781"/>
                  </a:lnTo>
                  <a:lnTo>
                    <a:pt x="175"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E3205327-5754-2F44-8063-97ED1DC44D87}"/>
                </a:ext>
              </a:extLst>
            </p:cNvPr>
            <p:cNvSpPr>
              <a:spLocks noEditPoints="1"/>
            </p:cNvSpPr>
            <p:nvPr userDrawn="1"/>
          </p:nvSpPr>
          <p:spPr bwMode="auto">
            <a:xfrm>
              <a:off x="3370" y="2648"/>
              <a:ext cx="609" cy="781"/>
            </a:xfrm>
            <a:custGeom>
              <a:avLst/>
              <a:gdLst>
                <a:gd name="T0" fmla="*/ 0 w 293"/>
                <a:gd name="T1" fmla="*/ 0 h 374"/>
                <a:gd name="T2" fmla="*/ 157 w 293"/>
                <a:gd name="T3" fmla="*/ 0 h 374"/>
                <a:gd name="T4" fmla="*/ 293 w 293"/>
                <a:gd name="T5" fmla="*/ 135 h 374"/>
                <a:gd name="T6" fmla="*/ 219 w 293"/>
                <a:gd name="T7" fmla="*/ 256 h 374"/>
                <a:gd name="T8" fmla="*/ 293 w 293"/>
                <a:gd name="T9" fmla="*/ 374 h 374"/>
                <a:gd name="T10" fmla="*/ 193 w 293"/>
                <a:gd name="T11" fmla="*/ 374 h 374"/>
                <a:gd name="T12" fmla="*/ 127 w 293"/>
                <a:gd name="T13" fmla="*/ 270 h 374"/>
                <a:gd name="T14" fmla="*/ 86 w 293"/>
                <a:gd name="T15" fmla="*/ 270 h 374"/>
                <a:gd name="T16" fmla="*/ 86 w 293"/>
                <a:gd name="T17" fmla="*/ 374 h 374"/>
                <a:gd name="T18" fmla="*/ 0 w 293"/>
                <a:gd name="T19" fmla="*/ 374 h 374"/>
                <a:gd name="T20" fmla="*/ 0 w 293"/>
                <a:gd name="T21" fmla="*/ 0 h 374"/>
                <a:gd name="T22" fmla="*/ 205 w 293"/>
                <a:gd name="T23" fmla="*/ 135 h 374"/>
                <a:gd name="T24" fmla="*/ 146 w 293"/>
                <a:gd name="T25" fmla="*/ 71 h 374"/>
                <a:gd name="T26" fmla="*/ 86 w 293"/>
                <a:gd name="T27" fmla="*/ 71 h 374"/>
                <a:gd name="T28" fmla="*/ 86 w 293"/>
                <a:gd name="T29" fmla="*/ 200 h 374"/>
                <a:gd name="T30" fmla="*/ 146 w 293"/>
                <a:gd name="T31" fmla="*/ 200 h 374"/>
                <a:gd name="T32" fmla="*/ 205 w 293"/>
                <a:gd name="T33" fmla="*/ 13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3" h="374">
                  <a:moveTo>
                    <a:pt x="0" y="0"/>
                  </a:moveTo>
                  <a:cubicBezTo>
                    <a:pt x="157" y="0"/>
                    <a:pt x="157" y="0"/>
                    <a:pt x="157" y="0"/>
                  </a:cubicBezTo>
                  <a:cubicBezTo>
                    <a:pt x="239" y="0"/>
                    <a:pt x="293" y="63"/>
                    <a:pt x="293" y="135"/>
                  </a:cubicBezTo>
                  <a:cubicBezTo>
                    <a:pt x="293" y="188"/>
                    <a:pt x="265" y="234"/>
                    <a:pt x="219" y="256"/>
                  </a:cubicBezTo>
                  <a:cubicBezTo>
                    <a:pt x="293" y="374"/>
                    <a:pt x="293" y="374"/>
                    <a:pt x="293" y="374"/>
                  </a:cubicBezTo>
                  <a:cubicBezTo>
                    <a:pt x="193" y="374"/>
                    <a:pt x="193" y="374"/>
                    <a:pt x="193" y="374"/>
                  </a:cubicBezTo>
                  <a:cubicBezTo>
                    <a:pt x="127" y="270"/>
                    <a:pt x="127" y="270"/>
                    <a:pt x="127" y="270"/>
                  </a:cubicBezTo>
                  <a:cubicBezTo>
                    <a:pt x="86" y="270"/>
                    <a:pt x="86" y="270"/>
                    <a:pt x="86" y="270"/>
                  </a:cubicBezTo>
                  <a:cubicBezTo>
                    <a:pt x="86" y="374"/>
                    <a:pt x="86" y="374"/>
                    <a:pt x="86" y="374"/>
                  </a:cubicBezTo>
                  <a:cubicBezTo>
                    <a:pt x="0" y="374"/>
                    <a:pt x="0" y="374"/>
                    <a:pt x="0" y="374"/>
                  </a:cubicBezTo>
                  <a:lnTo>
                    <a:pt x="0" y="0"/>
                  </a:lnTo>
                  <a:close/>
                  <a:moveTo>
                    <a:pt x="205" y="135"/>
                  </a:moveTo>
                  <a:cubicBezTo>
                    <a:pt x="205" y="101"/>
                    <a:pt x="182" y="71"/>
                    <a:pt x="146" y="71"/>
                  </a:cubicBezTo>
                  <a:cubicBezTo>
                    <a:pt x="86" y="71"/>
                    <a:pt x="86" y="71"/>
                    <a:pt x="86" y="71"/>
                  </a:cubicBezTo>
                  <a:cubicBezTo>
                    <a:pt x="86" y="200"/>
                    <a:pt x="86" y="200"/>
                    <a:pt x="86" y="200"/>
                  </a:cubicBezTo>
                  <a:cubicBezTo>
                    <a:pt x="146" y="200"/>
                    <a:pt x="146" y="200"/>
                    <a:pt x="146" y="200"/>
                  </a:cubicBezTo>
                  <a:cubicBezTo>
                    <a:pt x="182" y="200"/>
                    <a:pt x="205" y="170"/>
                    <a:pt x="205"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F6C61E25-A3EE-8B4F-8D2A-F966B94A9D9C}"/>
                </a:ext>
              </a:extLst>
            </p:cNvPr>
            <p:cNvSpPr>
              <a:spLocks/>
            </p:cNvSpPr>
            <p:nvPr userDrawn="1"/>
          </p:nvSpPr>
          <p:spPr bwMode="auto">
            <a:xfrm>
              <a:off x="4096" y="2648"/>
              <a:ext cx="471" cy="781"/>
            </a:xfrm>
            <a:custGeom>
              <a:avLst/>
              <a:gdLst>
                <a:gd name="T0" fmla="*/ 178 w 471"/>
                <a:gd name="T1" fmla="*/ 146 h 781"/>
                <a:gd name="T2" fmla="*/ 178 w 471"/>
                <a:gd name="T3" fmla="*/ 324 h 781"/>
                <a:gd name="T4" fmla="*/ 471 w 471"/>
                <a:gd name="T5" fmla="*/ 324 h 781"/>
                <a:gd name="T6" fmla="*/ 471 w 471"/>
                <a:gd name="T7" fmla="*/ 464 h 781"/>
                <a:gd name="T8" fmla="*/ 178 w 471"/>
                <a:gd name="T9" fmla="*/ 464 h 781"/>
                <a:gd name="T10" fmla="*/ 178 w 471"/>
                <a:gd name="T11" fmla="*/ 637 h 781"/>
                <a:gd name="T12" fmla="*/ 471 w 471"/>
                <a:gd name="T13" fmla="*/ 637 h 781"/>
                <a:gd name="T14" fmla="*/ 471 w 471"/>
                <a:gd name="T15" fmla="*/ 781 h 781"/>
                <a:gd name="T16" fmla="*/ 0 w 471"/>
                <a:gd name="T17" fmla="*/ 781 h 781"/>
                <a:gd name="T18" fmla="*/ 0 w 471"/>
                <a:gd name="T19" fmla="*/ 0 h 781"/>
                <a:gd name="T20" fmla="*/ 471 w 471"/>
                <a:gd name="T21" fmla="*/ 0 h 781"/>
                <a:gd name="T22" fmla="*/ 471 w 471"/>
                <a:gd name="T23" fmla="*/ 146 h 781"/>
                <a:gd name="T24" fmla="*/ 178 w 471"/>
                <a:gd name="T25" fmla="*/ 146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1" h="781">
                  <a:moveTo>
                    <a:pt x="178" y="146"/>
                  </a:moveTo>
                  <a:lnTo>
                    <a:pt x="178" y="324"/>
                  </a:lnTo>
                  <a:lnTo>
                    <a:pt x="471" y="324"/>
                  </a:lnTo>
                  <a:lnTo>
                    <a:pt x="471" y="464"/>
                  </a:lnTo>
                  <a:lnTo>
                    <a:pt x="178" y="464"/>
                  </a:lnTo>
                  <a:lnTo>
                    <a:pt x="178" y="637"/>
                  </a:lnTo>
                  <a:lnTo>
                    <a:pt x="471" y="637"/>
                  </a:lnTo>
                  <a:lnTo>
                    <a:pt x="471" y="781"/>
                  </a:lnTo>
                  <a:lnTo>
                    <a:pt x="0" y="781"/>
                  </a:lnTo>
                  <a:lnTo>
                    <a:pt x="0" y="0"/>
                  </a:lnTo>
                  <a:lnTo>
                    <a:pt x="471" y="0"/>
                  </a:lnTo>
                  <a:lnTo>
                    <a:pt x="471" y="146"/>
                  </a:lnTo>
                  <a:lnTo>
                    <a:pt x="178"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106B046A-8CD9-4347-ADB3-8A5BB61FF977}"/>
                </a:ext>
              </a:extLst>
            </p:cNvPr>
            <p:cNvSpPr>
              <a:spLocks/>
            </p:cNvSpPr>
            <p:nvPr userDrawn="1"/>
          </p:nvSpPr>
          <p:spPr bwMode="auto">
            <a:xfrm>
              <a:off x="4709" y="2648"/>
              <a:ext cx="646" cy="781"/>
            </a:xfrm>
            <a:custGeom>
              <a:avLst/>
              <a:gdLst>
                <a:gd name="T0" fmla="*/ 467 w 646"/>
                <a:gd name="T1" fmla="*/ 509 h 781"/>
                <a:gd name="T2" fmla="*/ 467 w 646"/>
                <a:gd name="T3" fmla="*/ 0 h 781"/>
                <a:gd name="T4" fmla="*/ 646 w 646"/>
                <a:gd name="T5" fmla="*/ 0 h 781"/>
                <a:gd name="T6" fmla="*/ 646 w 646"/>
                <a:gd name="T7" fmla="*/ 781 h 781"/>
                <a:gd name="T8" fmla="*/ 459 w 646"/>
                <a:gd name="T9" fmla="*/ 781 h 781"/>
                <a:gd name="T10" fmla="*/ 181 w 646"/>
                <a:gd name="T11" fmla="*/ 280 h 781"/>
                <a:gd name="T12" fmla="*/ 181 w 646"/>
                <a:gd name="T13" fmla="*/ 781 h 781"/>
                <a:gd name="T14" fmla="*/ 0 w 646"/>
                <a:gd name="T15" fmla="*/ 781 h 781"/>
                <a:gd name="T16" fmla="*/ 0 w 646"/>
                <a:gd name="T17" fmla="*/ 0 h 781"/>
                <a:gd name="T18" fmla="*/ 187 w 646"/>
                <a:gd name="T19" fmla="*/ 0 h 781"/>
                <a:gd name="T20" fmla="*/ 467 w 646"/>
                <a:gd name="T21" fmla="*/ 509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6" h="781">
                  <a:moveTo>
                    <a:pt x="467" y="509"/>
                  </a:moveTo>
                  <a:lnTo>
                    <a:pt x="467" y="0"/>
                  </a:lnTo>
                  <a:lnTo>
                    <a:pt x="646" y="0"/>
                  </a:lnTo>
                  <a:lnTo>
                    <a:pt x="646" y="781"/>
                  </a:lnTo>
                  <a:lnTo>
                    <a:pt x="459" y="781"/>
                  </a:lnTo>
                  <a:lnTo>
                    <a:pt x="181" y="280"/>
                  </a:lnTo>
                  <a:lnTo>
                    <a:pt x="181" y="781"/>
                  </a:lnTo>
                  <a:lnTo>
                    <a:pt x="0" y="781"/>
                  </a:lnTo>
                  <a:lnTo>
                    <a:pt x="0" y="0"/>
                  </a:lnTo>
                  <a:lnTo>
                    <a:pt x="187" y="0"/>
                  </a:lnTo>
                  <a:lnTo>
                    <a:pt x="467" y="5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51227DF6-762D-DF42-BA49-C78C6AF5796B}"/>
                </a:ext>
              </a:extLst>
            </p:cNvPr>
            <p:cNvSpPr>
              <a:spLocks noEditPoints="1"/>
            </p:cNvSpPr>
            <p:nvPr userDrawn="1"/>
          </p:nvSpPr>
          <p:spPr bwMode="auto">
            <a:xfrm>
              <a:off x="5503" y="2648"/>
              <a:ext cx="688" cy="781"/>
            </a:xfrm>
            <a:custGeom>
              <a:avLst/>
              <a:gdLst>
                <a:gd name="T0" fmla="*/ 137 w 331"/>
                <a:gd name="T1" fmla="*/ 0 h 374"/>
                <a:gd name="T2" fmla="*/ 331 w 331"/>
                <a:gd name="T3" fmla="*/ 187 h 374"/>
                <a:gd name="T4" fmla="*/ 137 w 331"/>
                <a:gd name="T5" fmla="*/ 374 h 374"/>
                <a:gd name="T6" fmla="*/ 0 w 331"/>
                <a:gd name="T7" fmla="*/ 374 h 374"/>
                <a:gd name="T8" fmla="*/ 0 w 331"/>
                <a:gd name="T9" fmla="*/ 0 h 374"/>
                <a:gd name="T10" fmla="*/ 137 w 331"/>
                <a:gd name="T11" fmla="*/ 0 h 374"/>
                <a:gd name="T12" fmla="*/ 87 w 331"/>
                <a:gd name="T13" fmla="*/ 75 h 374"/>
                <a:gd name="T14" fmla="*/ 87 w 331"/>
                <a:gd name="T15" fmla="*/ 299 h 374"/>
                <a:gd name="T16" fmla="*/ 133 w 331"/>
                <a:gd name="T17" fmla="*/ 299 h 374"/>
                <a:gd name="T18" fmla="*/ 243 w 331"/>
                <a:gd name="T19" fmla="*/ 187 h 374"/>
                <a:gd name="T20" fmla="*/ 133 w 331"/>
                <a:gd name="T21" fmla="*/ 75 h 374"/>
                <a:gd name="T22" fmla="*/ 87 w 331"/>
                <a:gd name="T23" fmla="*/ 7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374">
                  <a:moveTo>
                    <a:pt x="137" y="0"/>
                  </a:moveTo>
                  <a:cubicBezTo>
                    <a:pt x="261" y="0"/>
                    <a:pt x="331" y="92"/>
                    <a:pt x="331" y="187"/>
                  </a:cubicBezTo>
                  <a:cubicBezTo>
                    <a:pt x="331" y="283"/>
                    <a:pt x="262" y="374"/>
                    <a:pt x="137" y="374"/>
                  </a:cubicBezTo>
                  <a:cubicBezTo>
                    <a:pt x="0" y="374"/>
                    <a:pt x="0" y="374"/>
                    <a:pt x="0" y="374"/>
                  </a:cubicBezTo>
                  <a:cubicBezTo>
                    <a:pt x="0" y="0"/>
                    <a:pt x="0" y="0"/>
                    <a:pt x="0" y="0"/>
                  </a:cubicBezTo>
                  <a:lnTo>
                    <a:pt x="137" y="0"/>
                  </a:lnTo>
                  <a:close/>
                  <a:moveTo>
                    <a:pt x="87" y="75"/>
                  </a:moveTo>
                  <a:cubicBezTo>
                    <a:pt x="87" y="299"/>
                    <a:pt x="87" y="299"/>
                    <a:pt x="87" y="299"/>
                  </a:cubicBezTo>
                  <a:cubicBezTo>
                    <a:pt x="133" y="299"/>
                    <a:pt x="133" y="299"/>
                    <a:pt x="133" y="299"/>
                  </a:cubicBezTo>
                  <a:cubicBezTo>
                    <a:pt x="203" y="299"/>
                    <a:pt x="243" y="245"/>
                    <a:pt x="243" y="187"/>
                  </a:cubicBezTo>
                  <a:cubicBezTo>
                    <a:pt x="243" y="129"/>
                    <a:pt x="203" y="75"/>
                    <a:pt x="133" y="75"/>
                  </a:cubicBezTo>
                  <a:lnTo>
                    <a:pt x="8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16">
              <a:extLst>
                <a:ext uri="{FF2B5EF4-FFF2-40B4-BE49-F238E27FC236}">
                  <a16:creationId xmlns:a16="http://schemas.microsoft.com/office/drawing/2014/main" id="{773481C7-889B-DB42-8232-D4EC97961455}"/>
                </a:ext>
              </a:extLst>
            </p:cNvPr>
            <p:cNvSpPr>
              <a:spLocks noChangeArrowheads="1"/>
            </p:cNvSpPr>
            <p:nvPr userDrawn="1"/>
          </p:nvSpPr>
          <p:spPr bwMode="auto">
            <a:xfrm>
              <a:off x="6238" y="3216"/>
              <a:ext cx="223" cy="2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a:extLst>
              <a:ext uri="{FF2B5EF4-FFF2-40B4-BE49-F238E27FC236}">
                <a16:creationId xmlns:a16="http://schemas.microsoft.com/office/drawing/2014/main" id="{5C8A6CCE-4732-A94C-9B96-C8AF1B8B8C3D}"/>
              </a:ext>
            </a:extLst>
          </p:cNvPr>
          <p:cNvGrpSpPr/>
          <p:nvPr userDrawn="1"/>
        </p:nvGrpSpPr>
        <p:grpSpPr>
          <a:xfrm>
            <a:off x="2801889" y="4091385"/>
            <a:ext cx="3666791" cy="1026311"/>
            <a:chOff x="5234009" y="6111897"/>
            <a:chExt cx="4168791" cy="1166817"/>
          </a:xfrm>
          <a:solidFill>
            <a:schemeClr val="tx1"/>
          </a:solidFill>
        </p:grpSpPr>
        <p:sp>
          <p:nvSpPr>
            <p:cNvPr id="56" name="Freeform 20">
              <a:extLst>
                <a:ext uri="{FF2B5EF4-FFF2-40B4-BE49-F238E27FC236}">
                  <a16:creationId xmlns:a16="http://schemas.microsoft.com/office/drawing/2014/main" id="{1AC52655-BBE3-E94A-85F9-0A82C4345E77}"/>
                </a:ext>
              </a:extLst>
            </p:cNvPr>
            <p:cNvSpPr>
              <a:spLocks/>
            </p:cNvSpPr>
            <p:nvPr userDrawn="1"/>
          </p:nvSpPr>
          <p:spPr bwMode="auto">
            <a:xfrm>
              <a:off x="5234009" y="6111897"/>
              <a:ext cx="125413" cy="179388"/>
            </a:xfrm>
            <a:custGeom>
              <a:avLst/>
              <a:gdLst>
                <a:gd name="T0" fmla="*/ 15 w 79"/>
                <a:gd name="T1" fmla="*/ 63 h 113"/>
                <a:gd name="T2" fmla="*/ 15 w 79"/>
                <a:gd name="T3" fmla="*/ 113 h 113"/>
                <a:gd name="T4" fmla="*/ 0 w 79"/>
                <a:gd name="T5" fmla="*/ 113 h 113"/>
                <a:gd name="T6" fmla="*/ 0 w 79"/>
                <a:gd name="T7" fmla="*/ 0 h 113"/>
                <a:gd name="T8" fmla="*/ 15 w 79"/>
                <a:gd name="T9" fmla="*/ 0 h 113"/>
                <a:gd name="T10" fmla="*/ 15 w 79"/>
                <a:gd name="T11" fmla="*/ 52 h 113"/>
                <a:gd name="T12" fmla="*/ 60 w 79"/>
                <a:gd name="T13" fmla="*/ 0 h 113"/>
                <a:gd name="T14" fmla="*/ 79 w 79"/>
                <a:gd name="T15" fmla="*/ 0 h 113"/>
                <a:gd name="T16" fmla="*/ 29 w 79"/>
                <a:gd name="T17" fmla="*/ 56 h 113"/>
                <a:gd name="T18" fmla="*/ 79 w 79"/>
                <a:gd name="T19" fmla="*/ 113 h 113"/>
                <a:gd name="T20" fmla="*/ 60 w 79"/>
                <a:gd name="T21" fmla="*/ 113 h 113"/>
                <a:gd name="T22" fmla="*/ 15 w 79"/>
                <a:gd name="T23" fmla="*/ 6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13">
                  <a:moveTo>
                    <a:pt x="15" y="63"/>
                  </a:moveTo>
                  <a:lnTo>
                    <a:pt x="15" y="113"/>
                  </a:lnTo>
                  <a:lnTo>
                    <a:pt x="0" y="113"/>
                  </a:lnTo>
                  <a:lnTo>
                    <a:pt x="0" y="0"/>
                  </a:lnTo>
                  <a:lnTo>
                    <a:pt x="15" y="0"/>
                  </a:lnTo>
                  <a:lnTo>
                    <a:pt x="15" y="52"/>
                  </a:lnTo>
                  <a:lnTo>
                    <a:pt x="60" y="0"/>
                  </a:lnTo>
                  <a:lnTo>
                    <a:pt x="79" y="0"/>
                  </a:lnTo>
                  <a:lnTo>
                    <a:pt x="29" y="56"/>
                  </a:lnTo>
                  <a:lnTo>
                    <a:pt x="79" y="113"/>
                  </a:lnTo>
                  <a:lnTo>
                    <a:pt x="60" y="113"/>
                  </a:lnTo>
                  <a:lnTo>
                    <a:pt x="15"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19BF3D41-EE2D-8F4B-A9F4-6A919BBD0E20}"/>
                </a:ext>
              </a:extLst>
            </p:cNvPr>
            <p:cNvSpPr>
              <a:spLocks noEditPoints="1"/>
            </p:cNvSpPr>
            <p:nvPr userDrawn="1"/>
          </p:nvSpPr>
          <p:spPr bwMode="auto">
            <a:xfrm>
              <a:off x="5359422" y="6172222"/>
              <a:ext cx="112713" cy="122238"/>
            </a:xfrm>
            <a:custGeom>
              <a:avLst/>
              <a:gdLst>
                <a:gd name="T0" fmla="*/ 7 w 34"/>
                <a:gd name="T1" fmla="*/ 20 h 37"/>
                <a:gd name="T2" fmla="*/ 18 w 34"/>
                <a:gd name="T3" fmla="*/ 31 h 37"/>
                <a:gd name="T4" fmla="*/ 26 w 34"/>
                <a:gd name="T5" fmla="*/ 26 h 37"/>
                <a:gd name="T6" fmla="*/ 33 w 34"/>
                <a:gd name="T7" fmla="*/ 26 h 37"/>
                <a:gd name="T8" fmla="*/ 18 w 34"/>
                <a:gd name="T9" fmla="*/ 37 h 37"/>
                <a:gd name="T10" fmla="*/ 0 w 34"/>
                <a:gd name="T11" fmla="*/ 19 h 37"/>
                <a:gd name="T12" fmla="*/ 17 w 34"/>
                <a:gd name="T13" fmla="*/ 0 h 37"/>
                <a:gd name="T14" fmla="*/ 34 w 34"/>
                <a:gd name="T15" fmla="*/ 16 h 37"/>
                <a:gd name="T16" fmla="*/ 33 w 34"/>
                <a:gd name="T17" fmla="*/ 20 h 37"/>
                <a:gd name="T18" fmla="*/ 7 w 34"/>
                <a:gd name="T19" fmla="*/ 20 h 37"/>
                <a:gd name="T20" fmla="*/ 7 w 34"/>
                <a:gd name="T21" fmla="*/ 15 h 37"/>
                <a:gd name="T22" fmla="*/ 27 w 34"/>
                <a:gd name="T23" fmla="*/ 15 h 37"/>
                <a:gd name="T24" fmla="*/ 17 w 34"/>
                <a:gd name="T25" fmla="*/ 5 h 37"/>
                <a:gd name="T26" fmla="*/ 7 w 34"/>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7" y="20"/>
                  </a:moveTo>
                  <a:cubicBezTo>
                    <a:pt x="7" y="26"/>
                    <a:pt x="10" y="31"/>
                    <a:pt x="18" y="31"/>
                  </a:cubicBezTo>
                  <a:cubicBezTo>
                    <a:pt x="23" y="31"/>
                    <a:pt x="25" y="29"/>
                    <a:pt x="26" y="26"/>
                  </a:cubicBezTo>
                  <a:cubicBezTo>
                    <a:pt x="33" y="26"/>
                    <a:pt x="33" y="26"/>
                    <a:pt x="33" y="26"/>
                  </a:cubicBezTo>
                  <a:cubicBezTo>
                    <a:pt x="32" y="32"/>
                    <a:pt x="26" y="37"/>
                    <a:pt x="18" y="37"/>
                  </a:cubicBezTo>
                  <a:cubicBezTo>
                    <a:pt x="6" y="37"/>
                    <a:pt x="0" y="29"/>
                    <a:pt x="0" y="19"/>
                  </a:cubicBezTo>
                  <a:cubicBezTo>
                    <a:pt x="0" y="8"/>
                    <a:pt x="6" y="0"/>
                    <a:pt x="17" y="0"/>
                  </a:cubicBezTo>
                  <a:cubicBezTo>
                    <a:pt x="26" y="0"/>
                    <a:pt x="34" y="7"/>
                    <a:pt x="34" y="16"/>
                  </a:cubicBezTo>
                  <a:cubicBezTo>
                    <a:pt x="34" y="17"/>
                    <a:pt x="34" y="19"/>
                    <a:pt x="33" y="20"/>
                  </a:cubicBezTo>
                  <a:lnTo>
                    <a:pt x="7" y="20"/>
                  </a:lnTo>
                  <a:close/>
                  <a:moveTo>
                    <a:pt x="7" y="15"/>
                  </a:moveTo>
                  <a:cubicBezTo>
                    <a:pt x="27" y="15"/>
                    <a:pt x="27" y="15"/>
                    <a:pt x="27" y="15"/>
                  </a:cubicBezTo>
                  <a:cubicBezTo>
                    <a:pt x="27" y="9"/>
                    <a:pt x="23" y="5"/>
                    <a:pt x="17" y="5"/>
                  </a:cubicBezTo>
                  <a:cubicBezTo>
                    <a:pt x="11" y="5"/>
                    <a:pt x="7" y="9"/>
                    <a:pt x="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98348325-95C0-B548-BFD2-449E35233139}"/>
                </a:ext>
              </a:extLst>
            </p:cNvPr>
            <p:cNvSpPr>
              <a:spLocks noEditPoints="1"/>
            </p:cNvSpPr>
            <p:nvPr userDrawn="1"/>
          </p:nvSpPr>
          <p:spPr bwMode="auto">
            <a:xfrm>
              <a:off x="5494360" y="6172222"/>
              <a:ext cx="109538" cy="122238"/>
            </a:xfrm>
            <a:custGeom>
              <a:avLst/>
              <a:gdLst>
                <a:gd name="T0" fmla="*/ 6 w 33"/>
                <a:gd name="T1" fmla="*/ 20 h 37"/>
                <a:gd name="T2" fmla="*/ 17 w 33"/>
                <a:gd name="T3" fmla="*/ 31 h 37"/>
                <a:gd name="T4" fmla="*/ 26 w 33"/>
                <a:gd name="T5" fmla="*/ 26 h 37"/>
                <a:gd name="T6" fmla="*/ 33 w 33"/>
                <a:gd name="T7" fmla="*/ 26 h 37"/>
                <a:gd name="T8" fmla="*/ 17 w 33"/>
                <a:gd name="T9" fmla="*/ 37 h 37"/>
                <a:gd name="T10" fmla="*/ 0 w 33"/>
                <a:gd name="T11" fmla="*/ 19 h 37"/>
                <a:gd name="T12" fmla="*/ 17 w 33"/>
                <a:gd name="T13" fmla="*/ 0 h 37"/>
                <a:gd name="T14" fmla="*/ 33 w 33"/>
                <a:gd name="T15" fmla="*/ 16 h 37"/>
                <a:gd name="T16" fmla="*/ 33 w 33"/>
                <a:gd name="T17" fmla="*/ 20 h 37"/>
                <a:gd name="T18" fmla="*/ 6 w 33"/>
                <a:gd name="T19" fmla="*/ 20 h 37"/>
                <a:gd name="T20" fmla="*/ 6 w 33"/>
                <a:gd name="T21" fmla="*/ 15 h 37"/>
                <a:gd name="T22" fmla="*/ 26 w 33"/>
                <a:gd name="T23" fmla="*/ 15 h 37"/>
                <a:gd name="T24" fmla="*/ 17 w 33"/>
                <a:gd name="T25" fmla="*/ 5 h 37"/>
                <a:gd name="T26" fmla="*/ 6 w 33"/>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6" y="20"/>
                  </a:moveTo>
                  <a:cubicBezTo>
                    <a:pt x="6" y="26"/>
                    <a:pt x="9" y="31"/>
                    <a:pt x="17" y="31"/>
                  </a:cubicBezTo>
                  <a:cubicBezTo>
                    <a:pt x="22" y="31"/>
                    <a:pt x="25" y="29"/>
                    <a:pt x="26" y="26"/>
                  </a:cubicBezTo>
                  <a:cubicBezTo>
                    <a:pt x="33" y="26"/>
                    <a:pt x="33" y="26"/>
                    <a:pt x="33" y="26"/>
                  </a:cubicBezTo>
                  <a:cubicBezTo>
                    <a:pt x="31" y="32"/>
                    <a:pt x="26" y="37"/>
                    <a:pt x="17" y="37"/>
                  </a:cubicBezTo>
                  <a:cubicBezTo>
                    <a:pt x="5" y="37"/>
                    <a:pt x="0" y="29"/>
                    <a:pt x="0" y="19"/>
                  </a:cubicBezTo>
                  <a:cubicBezTo>
                    <a:pt x="0" y="8"/>
                    <a:pt x="6" y="0"/>
                    <a:pt x="17" y="0"/>
                  </a:cubicBezTo>
                  <a:cubicBezTo>
                    <a:pt x="26" y="0"/>
                    <a:pt x="33" y="7"/>
                    <a:pt x="33" y="16"/>
                  </a:cubicBezTo>
                  <a:cubicBezTo>
                    <a:pt x="33" y="17"/>
                    <a:pt x="33" y="19"/>
                    <a:pt x="33" y="20"/>
                  </a:cubicBezTo>
                  <a:lnTo>
                    <a:pt x="6" y="20"/>
                  </a:lnTo>
                  <a:close/>
                  <a:moveTo>
                    <a:pt x="6" y="15"/>
                  </a:moveTo>
                  <a:cubicBezTo>
                    <a:pt x="26" y="15"/>
                    <a:pt x="26" y="15"/>
                    <a:pt x="26" y="15"/>
                  </a:cubicBezTo>
                  <a:cubicBezTo>
                    <a:pt x="26" y="9"/>
                    <a:pt x="22" y="5"/>
                    <a:pt x="17" y="5"/>
                  </a:cubicBezTo>
                  <a:cubicBezTo>
                    <a:pt x="11" y="5"/>
                    <a:pt x="6" y="9"/>
                    <a:pt x="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7B3A016D-FF3B-1D45-8635-ED99DDF2FF9D}"/>
                </a:ext>
              </a:extLst>
            </p:cNvPr>
            <p:cNvSpPr>
              <a:spLocks noEditPoints="1"/>
            </p:cNvSpPr>
            <p:nvPr userDrawn="1"/>
          </p:nvSpPr>
          <p:spPr bwMode="auto">
            <a:xfrm>
              <a:off x="5637236" y="6172222"/>
              <a:ext cx="119063" cy="182563"/>
            </a:xfrm>
            <a:custGeom>
              <a:avLst/>
              <a:gdLst>
                <a:gd name="T0" fmla="*/ 6 w 36"/>
                <a:gd name="T1" fmla="*/ 7 h 55"/>
                <a:gd name="T2" fmla="*/ 18 w 36"/>
                <a:gd name="T3" fmla="*/ 0 h 55"/>
                <a:gd name="T4" fmla="*/ 36 w 36"/>
                <a:gd name="T5" fmla="*/ 19 h 55"/>
                <a:gd name="T6" fmla="*/ 18 w 36"/>
                <a:gd name="T7" fmla="*/ 37 h 55"/>
                <a:gd name="T8" fmla="*/ 6 w 36"/>
                <a:gd name="T9" fmla="*/ 30 h 55"/>
                <a:gd name="T10" fmla="*/ 6 w 36"/>
                <a:gd name="T11" fmla="*/ 55 h 55"/>
                <a:gd name="T12" fmla="*/ 0 w 36"/>
                <a:gd name="T13" fmla="*/ 55 h 55"/>
                <a:gd name="T14" fmla="*/ 0 w 36"/>
                <a:gd name="T15" fmla="*/ 1 h 55"/>
                <a:gd name="T16" fmla="*/ 6 w 36"/>
                <a:gd name="T17" fmla="*/ 1 h 55"/>
                <a:gd name="T18" fmla="*/ 6 w 36"/>
                <a:gd name="T19" fmla="*/ 7 h 55"/>
                <a:gd name="T20" fmla="*/ 6 w 36"/>
                <a:gd name="T21" fmla="*/ 19 h 55"/>
                <a:gd name="T22" fmla="*/ 18 w 36"/>
                <a:gd name="T23" fmla="*/ 31 h 55"/>
                <a:gd name="T24" fmla="*/ 30 w 36"/>
                <a:gd name="T25" fmla="*/ 19 h 55"/>
                <a:gd name="T26" fmla="*/ 18 w 36"/>
                <a:gd name="T27" fmla="*/ 6 h 55"/>
                <a:gd name="T28" fmla="*/ 6 w 36"/>
                <a:gd name="T2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5">
                  <a:moveTo>
                    <a:pt x="6" y="7"/>
                  </a:moveTo>
                  <a:cubicBezTo>
                    <a:pt x="9" y="3"/>
                    <a:pt x="13" y="0"/>
                    <a:pt x="18" y="0"/>
                  </a:cubicBezTo>
                  <a:cubicBezTo>
                    <a:pt x="29" y="0"/>
                    <a:pt x="36" y="9"/>
                    <a:pt x="36" y="19"/>
                  </a:cubicBezTo>
                  <a:cubicBezTo>
                    <a:pt x="36" y="29"/>
                    <a:pt x="29" y="37"/>
                    <a:pt x="18" y="37"/>
                  </a:cubicBezTo>
                  <a:cubicBezTo>
                    <a:pt x="13" y="37"/>
                    <a:pt x="9" y="34"/>
                    <a:pt x="6" y="30"/>
                  </a:cubicBezTo>
                  <a:cubicBezTo>
                    <a:pt x="6" y="55"/>
                    <a:pt x="6" y="55"/>
                    <a:pt x="6" y="55"/>
                  </a:cubicBezTo>
                  <a:cubicBezTo>
                    <a:pt x="0" y="55"/>
                    <a:pt x="0" y="55"/>
                    <a:pt x="0" y="55"/>
                  </a:cubicBezTo>
                  <a:cubicBezTo>
                    <a:pt x="0" y="1"/>
                    <a:pt x="0" y="1"/>
                    <a:pt x="0" y="1"/>
                  </a:cubicBezTo>
                  <a:cubicBezTo>
                    <a:pt x="6" y="1"/>
                    <a:pt x="6" y="1"/>
                    <a:pt x="6" y="1"/>
                  </a:cubicBezTo>
                  <a:lnTo>
                    <a:pt x="6" y="7"/>
                  </a:lnTo>
                  <a:close/>
                  <a:moveTo>
                    <a:pt x="6" y="19"/>
                  </a:moveTo>
                  <a:cubicBezTo>
                    <a:pt x="6" y="25"/>
                    <a:pt x="11" y="31"/>
                    <a:pt x="18" y="31"/>
                  </a:cubicBezTo>
                  <a:cubicBezTo>
                    <a:pt x="25" y="31"/>
                    <a:pt x="30" y="25"/>
                    <a:pt x="30" y="19"/>
                  </a:cubicBezTo>
                  <a:cubicBezTo>
                    <a:pt x="30" y="12"/>
                    <a:pt x="25" y="6"/>
                    <a:pt x="18" y="6"/>
                  </a:cubicBezTo>
                  <a:cubicBezTo>
                    <a:pt x="11" y="6"/>
                    <a:pt x="6" y="12"/>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04F040CC-BB0A-CF4A-8BD7-05681C5EF079}"/>
                </a:ext>
              </a:extLst>
            </p:cNvPr>
            <p:cNvSpPr>
              <a:spLocks/>
            </p:cNvSpPr>
            <p:nvPr userDrawn="1"/>
          </p:nvSpPr>
          <p:spPr bwMode="auto">
            <a:xfrm>
              <a:off x="5848374" y="6175397"/>
              <a:ext cx="107950" cy="119063"/>
            </a:xfrm>
            <a:custGeom>
              <a:avLst/>
              <a:gdLst>
                <a:gd name="T0" fmla="*/ 33 w 33"/>
                <a:gd name="T1" fmla="*/ 0 h 36"/>
                <a:gd name="T2" fmla="*/ 33 w 33"/>
                <a:gd name="T3" fmla="*/ 35 h 36"/>
                <a:gd name="T4" fmla="*/ 26 w 33"/>
                <a:gd name="T5" fmla="*/ 35 h 36"/>
                <a:gd name="T6" fmla="*/ 26 w 33"/>
                <a:gd name="T7" fmla="*/ 29 h 36"/>
                <a:gd name="T8" fmla="*/ 14 w 33"/>
                <a:gd name="T9" fmla="*/ 36 h 36"/>
                <a:gd name="T10" fmla="*/ 3 w 33"/>
                <a:gd name="T11" fmla="*/ 31 h 36"/>
                <a:gd name="T12" fmla="*/ 0 w 33"/>
                <a:gd name="T13" fmla="*/ 21 h 36"/>
                <a:gd name="T14" fmla="*/ 0 w 33"/>
                <a:gd name="T15" fmla="*/ 0 h 36"/>
                <a:gd name="T16" fmla="*/ 7 w 33"/>
                <a:gd name="T17" fmla="*/ 0 h 36"/>
                <a:gd name="T18" fmla="*/ 7 w 33"/>
                <a:gd name="T19" fmla="*/ 19 h 36"/>
                <a:gd name="T20" fmla="*/ 16 w 33"/>
                <a:gd name="T21" fmla="*/ 30 h 36"/>
                <a:gd name="T22" fmla="*/ 26 w 33"/>
                <a:gd name="T23" fmla="*/ 18 h 36"/>
                <a:gd name="T24" fmla="*/ 26 w 33"/>
                <a:gd name="T25" fmla="*/ 0 h 36"/>
                <a:gd name="T26" fmla="*/ 33 w 3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6">
                  <a:moveTo>
                    <a:pt x="33" y="0"/>
                  </a:moveTo>
                  <a:cubicBezTo>
                    <a:pt x="33" y="35"/>
                    <a:pt x="33" y="35"/>
                    <a:pt x="33" y="35"/>
                  </a:cubicBezTo>
                  <a:cubicBezTo>
                    <a:pt x="26" y="35"/>
                    <a:pt x="26" y="35"/>
                    <a:pt x="26" y="35"/>
                  </a:cubicBezTo>
                  <a:cubicBezTo>
                    <a:pt x="26" y="29"/>
                    <a:pt x="26" y="29"/>
                    <a:pt x="26" y="29"/>
                  </a:cubicBezTo>
                  <a:cubicBezTo>
                    <a:pt x="24" y="33"/>
                    <a:pt x="19" y="36"/>
                    <a:pt x="14" y="36"/>
                  </a:cubicBezTo>
                  <a:cubicBezTo>
                    <a:pt x="9" y="36"/>
                    <a:pt x="5" y="34"/>
                    <a:pt x="3" y="31"/>
                  </a:cubicBezTo>
                  <a:cubicBezTo>
                    <a:pt x="1" y="29"/>
                    <a:pt x="0" y="26"/>
                    <a:pt x="0" y="21"/>
                  </a:cubicBezTo>
                  <a:cubicBezTo>
                    <a:pt x="0" y="0"/>
                    <a:pt x="0" y="0"/>
                    <a:pt x="0" y="0"/>
                  </a:cubicBezTo>
                  <a:cubicBezTo>
                    <a:pt x="7" y="0"/>
                    <a:pt x="7" y="0"/>
                    <a:pt x="7" y="0"/>
                  </a:cubicBezTo>
                  <a:cubicBezTo>
                    <a:pt x="7" y="19"/>
                    <a:pt x="7" y="19"/>
                    <a:pt x="7" y="19"/>
                  </a:cubicBezTo>
                  <a:cubicBezTo>
                    <a:pt x="7" y="25"/>
                    <a:pt x="9" y="30"/>
                    <a:pt x="16" y="30"/>
                  </a:cubicBezTo>
                  <a:cubicBezTo>
                    <a:pt x="23" y="30"/>
                    <a:pt x="26" y="24"/>
                    <a:pt x="26" y="18"/>
                  </a:cubicBezTo>
                  <a:cubicBezTo>
                    <a:pt x="26" y="0"/>
                    <a:pt x="26" y="0"/>
                    <a:pt x="26" y="0"/>
                  </a:cubicBez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20C3ADF4-6B08-FD49-A435-EA8FF2D251CC}"/>
                </a:ext>
              </a:extLst>
            </p:cNvPr>
            <p:cNvSpPr>
              <a:spLocks noEditPoints="1"/>
            </p:cNvSpPr>
            <p:nvPr userDrawn="1"/>
          </p:nvSpPr>
          <p:spPr bwMode="auto">
            <a:xfrm>
              <a:off x="5996012" y="6172222"/>
              <a:ext cx="119063" cy="182563"/>
            </a:xfrm>
            <a:custGeom>
              <a:avLst/>
              <a:gdLst>
                <a:gd name="T0" fmla="*/ 6 w 36"/>
                <a:gd name="T1" fmla="*/ 7 h 55"/>
                <a:gd name="T2" fmla="*/ 18 w 36"/>
                <a:gd name="T3" fmla="*/ 0 h 55"/>
                <a:gd name="T4" fmla="*/ 36 w 36"/>
                <a:gd name="T5" fmla="*/ 19 h 55"/>
                <a:gd name="T6" fmla="*/ 18 w 36"/>
                <a:gd name="T7" fmla="*/ 37 h 55"/>
                <a:gd name="T8" fmla="*/ 6 w 36"/>
                <a:gd name="T9" fmla="*/ 30 h 55"/>
                <a:gd name="T10" fmla="*/ 6 w 36"/>
                <a:gd name="T11" fmla="*/ 55 h 55"/>
                <a:gd name="T12" fmla="*/ 0 w 36"/>
                <a:gd name="T13" fmla="*/ 55 h 55"/>
                <a:gd name="T14" fmla="*/ 0 w 36"/>
                <a:gd name="T15" fmla="*/ 1 h 55"/>
                <a:gd name="T16" fmla="*/ 6 w 36"/>
                <a:gd name="T17" fmla="*/ 1 h 55"/>
                <a:gd name="T18" fmla="*/ 6 w 36"/>
                <a:gd name="T19" fmla="*/ 7 h 55"/>
                <a:gd name="T20" fmla="*/ 6 w 36"/>
                <a:gd name="T21" fmla="*/ 19 h 55"/>
                <a:gd name="T22" fmla="*/ 18 w 36"/>
                <a:gd name="T23" fmla="*/ 31 h 55"/>
                <a:gd name="T24" fmla="*/ 30 w 36"/>
                <a:gd name="T25" fmla="*/ 19 h 55"/>
                <a:gd name="T26" fmla="*/ 18 w 36"/>
                <a:gd name="T27" fmla="*/ 6 h 55"/>
                <a:gd name="T28" fmla="*/ 6 w 36"/>
                <a:gd name="T2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5">
                  <a:moveTo>
                    <a:pt x="6" y="7"/>
                  </a:moveTo>
                  <a:cubicBezTo>
                    <a:pt x="9" y="3"/>
                    <a:pt x="13" y="0"/>
                    <a:pt x="18" y="0"/>
                  </a:cubicBezTo>
                  <a:cubicBezTo>
                    <a:pt x="29" y="0"/>
                    <a:pt x="36" y="9"/>
                    <a:pt x="36" y="19"/>
                  </a:cubicBezTo>
                  <a:cubicBezTo>
                    <a:pt x="36" y="29"/>
                    <a:pt x="29" y="37"/>
                    <a:pt x="18" y="37"/>
                  </a:cubicBezTo>
                  <a:cubicBezTo>
                    <a:pt x="13" y="37"/>
                    <a:pt x="9" y="34"/>
                    <a:pt x="6" y="30"/>
                  </a:cubicBezTo>
                  <a:cubicBezTo>
                    <a:pt x="6" y="55"/>
                    <a:pt x="6" y="55"/>
                    <a:pt x="6" y="55"/>
                  </a:cubicBezTo>
                  <a:cubicBezTo>
                    <a:pt x="0" y="55"/>
                    <a:pt x="0" y="55"/>
                    <a:pt x="0" y="55"/>
                  </a:cubicBezTo>
                  <a:cubicBezTo>
                    <a:pt x="0" y="1"/>
                    <a:pt x="0" y="1"/>
                    <a:pt x="0" y="1"/>
                  </a:cubicBezTo>
                  <a:cubicBezTo>
                    <a:pt x="6" y="1"/>
                    <a:pt x="6" y="1"/>
                    <a:pt x="6" y="1"/>
                  </a:cubicBezTo>
                  <a:lnTo>
                    <a:pt x="6" y="7"/>
                  </a:lnTo>
                  <a:close/>
                  <a:moveTo>
                    <a:pt x="6" y="19"/>
                  </a:moveTo>
                  <a:cubicBezTo>
                    <a:pt x="6" y="25"/>
                    <a:pt x="11" y="31"/>
                    <a:pt x="18" y="31"/>
                  </a:cubicBezTo>
                  <a:cubicBezTo>
                    <a:pt x="25" y="31"/>
                    <a:pt x="30" y="25"/>
                    <a:pt x="30" y="19"/>
                  </a:cubicBezTo>
                  <a:cubicBezTo>
                    <a:pt x="30" y="12"/>
                    <a:pt x="25" y="6"/>
                    <a:pt x="18" y="6"/>
                  </a:cubicBezTo>
                  <a:cubicBezTo>
                    <a:pt x="11" y="6"/>
                    <a:pt x="6" y="12"/>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6">
              <a:extLst>
                <a:ext uri="{FF2B5EF4-FFF2-40B4-BE49-F238E27FC236}">
                  <a16:creationId xmlns:a16="http://schemas.microsoft.com/office/drawing/2014/main" id="{9FA4AB63-9C2C-0843-8DAE-7966FE8F24A6}"/>
                </a:ext>
              </a:extLst>
            </p:cNvPr>
            <p:cNvSpPr>
              <a:spLocks noChangeArrowheads="1"/>
            </p:cNvSpPr>
            <p:nvPr userDrawn="1"/>
          </p:nvSpPr>
          <p:spPr bwMode="auto">
            <a:xfrm>
              <a:off x="6135712" y="6208735"/>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7">
              <a:extLst>
                <a:ext uri="{FF2B5EF4-FFF2-40B4-BE49-F238E27FC236}">
                  <a16:creationId xmlns:a16="http://schemas.microsoft.com/office/drawing/2014/main" id="{AFD6729D-9B1C-224E-97C8-1351BB88FCC8}"/>
                </a:ext>
              </a:extLst>
            </p:cNvPr>
            <p:cNvSpPr>
              <a:spLocks/>
            </p:cNvSpPr>
            <p:nvPr userDrawn="1"/>
          </p:nvSpPr>
          <p:spPr bwMode="auto">
            <a:xfrm>
              <a:off x="6207150" y="6135710"/>
              <a:ext cx="76200" cy="158751"/>
            </a:xfrm>
            <a:custGeom>
              <a:avLst/>
              <a:gdLst>
                <a:gd name="T0" fmla="*/ 23 w 23"/>
                <a:gd name="T1" fmla="*/ 47 h 48"/>
                <a:gd name="T2" fmla="*/ 17 w 23"/>
                <a:gd name="T3" fmla="*/ 48 h 48"/>
                <a:gd name="T4" fmla="*/ 6 w 23"/>
                <a:gd name="T5" fmla="*/ 35 h 48"/>
                <a:gd name="T6" fmla="*/ 6 w 23"/>
                <a:gd name="T7" fmla="*/ 18 h 48"/>
                <a:gd name="T8" fmla="*/ 0 w 23"/>
                <a:gd name="T9" fmla="*/ 18 h 48"/>
                <a:gd name="T10" fmla="*/ 0 w 23"/>
                <a:gd name="T11" fmla="*/ 12 h 48"/>
                <a:gd name="T12" fmla="*/ 6 w 23"/>
                <a:gd name="T13" fmla="*/ 12 h 48"/>
                <a:gd name="T14" fmla="*/ 6 w 23"/>
                <a:gd name="T15" fmla="*/ 0 h 48"/>
                <a:gd name="T16" fmla="*/ 13 w 23"/>
                <a:gd name="T17" fmla="*/ 0 h 48"/>
                <a:gd name="T18" fmla="*/ 13 w 23"/>
                <a:gd name="T19" fmla="*/ 12 h 48"/>
                <a:gd name="T20" fmla="*/ 22 w 23"/>
                <a:gd name="T21" fmla="*/ 12 h 48"/>
                <a:gd name="T22" fmla="*/ 22 w 23"/>
                <a:gd name="T23" fmla="*/ 18 h 48"/>
                <a:gd name="T24" fmla="*/ 13 w 23"/>
                <a:gd name="T25" fmla="*/ 18 h 48"/>
                <a:gd name="T26" fmla="*/ 13 w 23"/>
                <a:gd name="T27" fmla="*/ 34 h 48"/>
                <a:gd name="T28" fmla="*/ 19 w 23"/>
                <a:gd name="T29" fmla="*/ 42 h 48"/>
                <a:gd name="T30" fmla="*/ 23 w 23"/>
                <a:gd name="T31" fmla="*/ 41 h 48"/>
                <a:gd name="T32" fmla="*/ 23 w 23"/>
                <a:gd name="T33"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8">
                  <a:moveTo>
                    <a:pt x="23" y="47"/>
                  </a:moveTo>
                  <a:cubicBezTo>
                    <a:pt x="22" y="47"/>
                    <a:pt x="20" y="48"/>
                    <a:pt x="17" y="48"/>
                  </a:cubicBezTo>
                  <a:cubicBezTo>
                    <a:pt x="13" y="48"/>
                    <a:pt x="6" y="47"/>
                    <a:pt x="6" y="35"/>
                  </a:cubicBezTo>
                  <a:cubicBezTo>
                    <a:pt x="6" y="18"/>
                    <a:pt x="6" y="18"/>
                    <a:pt x="6" y="18"/>
                  </a:cubicBezTo>
                  <a:cubicBezTo>
                    <a:pt x="0" y="18"/>
                    <a:pt x="0" y="18"/>
                    <a:pt x="0" y="18"/>
                  </a:cubicBezTo>
                  <a:cubicBezTo>
                    <a:pt x="0" y="12"/>
                    <a:pt x="0" y="12"/>
                    <a:pt x="0" y="12"/>
                  </a:cubicBezTo>
                  <a:cubicBezTo>
                    <a:pt x="6" y="12"/>
                    <a:pt x="6" y="12"/>
                    <a:pt x="6" y="12"/>
                  </a:cubicBezTo>
                  <a:cubicBezTo>
                    <a:pt x="6" y="0"/>
                    <a:pt x="6" y="0"/>
                    <a:pt x="6"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1"/>
                    <a:pt x="15" y="42"/>
                    <a:pt x="19" y="42"/>
                  </a:cubicBezTo>
                  <a:cubicBezTo>
                    <a:pt x="20" y="42"/>
                    <a:pt x="22" y="41"/>
                    <a:pt x="23" y="41"/>
                  </a:cubicBezTo>
                  <a:lnTo>
                    <a:pt x="23"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8">
              <a:extLst>
                <a:ext uri="{FF2B5EF4-FFF2-40B4-BE49-F238E27FC236}">
                  <a16:creationId xmlns:a16="http://schemas.microsoft.com/office/drawing/2014/main" id="{D51AD12E-1860-CA47-9865-2DDE528989F6}"/>
                </a:ext>
              </a:extLst>
            </p:cNvPr>
            <p:cNvSpPr>
              <a:spLocks noEditPoints="1"/>
            </p:cNvSpPr>
            <p:nvPr userDrawn="1"/>
          </p:nvSpPr>
          <p:spPr bwMode="auto">
            <a:xfrm>
              <a:off x="6297638" y="6172222"/>
              <a:ext cx="122238" cy="122238"/>
            </a:xfrm>
            <a:custGeom>
              <a:avLst/>
              <a:gdLst>
                <a:gd name="T0" fmla="*/ 0 w 37"/>
                <a:gd name="T1" fmla="*/ 19 h 37"/>
                <a:gd name="T2" fmla="*/ 19 w 37"/>
                <a:gd name="T3" fmla="*/ 0 h 37"/>
                <a:gd name="T4" fmla="*/ 37 w 37"/>
                <a:gd name="T5" fmla="*/ 19 h 37"/>
                <a:gd name="T6" fmla="*/ 19 w 37"/>
                <a:gd name="T7" fmla="*/ 37 h 37"/>
                <a:gd name="T8" fmla="*/ 0 w 37"/>
                <a:gd name="T9" fmla="*/ 19 h 37"/>
                <a:gd name="T10" fmla="*/ 30 w 37"/>
                <a:gd name="T11" fmla="*/ 19 h 37"/>
                <a:gd name="T12" fmla="*/ 19 w 37"/>
                <a:gd name="T13" fmla="*/ 6 h 37"/>
                <a:gd name="T14" fmla="*/ 7 w 37"/>
                <a:gd name="T15" fmla="*/ 19 h 37"/>
                <a:gd name="T16" fmla="*/ 19 w 37"/>
                <a:gd name="T17" fmla="*/ 31 h 37"/>
                <a:gd name="T18" fmla="*/ 30 w 3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7">
                  <a:moveTo>
                    <a:pt x="0" y="19"/>
                  </a:moveTo>
                  <a:cubicBezTo>
                    <a:pt x="0" y="9"/>
                    <a:pt x="8" y="0"/>
                    <a:pt x="19" y="0"/>
                  </a:cubicBezTo>
                  <a:cubicBezTo>
                    <a:pt x="30" y="0"/>
                    <a:pt x="37" y="9"/>
                    <a:pt x="37" y="19"/>
                  </a:cubicBezTo>
                  <a:cubicBezTo>
                    <a:pt x="37" y="29"/>
                    <a:pt x="30" y="37"/>
                    <a:pt x="19" y="37"/>
                  </a:cubicBezTo>
                  <a:cubicBezTo>
                    <a:pt x="8" y="37"/>
                    <a:pt x="0" y="29"/>
                    <a:pt x="0" y="19"/>
                  </a:cubicBezTo>
                  <a:close/>
                  <a:moveTo>
                    <a:pt x="30" y="19"/>
                  </a:moveTo>
                  <a:cubicBezTo>
                    <a:pt x="30" y="12"/>
                    <a:pt x="26" y="6"/>
                    <a:pt x="19" y="6"/>
                  </a:cubicBezTo>
                  <a:cubicBezTo>
                    <a:pt x="12" y="6"/>
                    <a:pt x="7" y="12"/>
                    <a:pt x="7" y="19"/>
                  </a:cubicBezTo>
                  <a:cubicBezTo>
                    <a:pt x="7" y="25"/>
                    <a:pt x="12" y="31"/>
                    <a:pt x="19" y="31"/>
                  </a:cubicBezTo>
                  <a:cubicBezTo>
                    <a:pt x="26" y="31"/>
                    <a:pt x="30" y="25"/>
                    <a:pt x="3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9">
              <a:extLst>
                <a:ext uri="{FF2B5EF4-FFF2-40B4-BE49-F238E27FC236}">
                  <a16:creationId xmlns:a16="http://schemas.microsoft.com/office/drawing/2014/main" id="{EAF0FED6-6907-B74C-B1A6-116509511571}"/>
                </a:ext>
              </a:extLst>
            </p:cNvPr>
            <p:cNvSpPr>
              <a:spLocks noChangeArrowheads="1"/>
            </p:cNvSpPr>
            <p:nvPr userDrawn="1"/>
          </p:nvSpPr>
          <p:spPr bwMode="auto">
            <a:xfrm>
              <a:off x="6438926" y="6208735"/>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0">
              <a:extLst>
                <a:ext uri="{FF2B5EF4-FFF2-40B4-BE49-F238E27FC236}">
                  <a16:creationId xmlns:a16="http://schemas.microsoft.com/office/drawing/2014/main" id="{8089A31A-C0E5-8849-A39B-4C74FF9ED6BD}"/>
                </a:ext>
              </a:extLst>
            </p:cNvPr>
            <p:cNvSpPr>
              <a:spLocks noEditPoints="1"/>
            </p:cNvSpPr>
            <p:nvPr userDrawn="1"/>
          </p:nvSpPr>
          <p:spPr bwMode="auto">
            <a:xfrm>
              <a:off x="6515126" y="6111897"/>
              <a:ext cx="122238" cy="182563"/>
            </a:xfrm>
            <a:custGeom>
              <a:avLst/>
              <a:gdLst>
                <a:gd name="T0" fmla="*/ 30 w 37"/>
                <a:gd name="T1" fmla="*/ 48 h 55"/>
                <a:gd name="T2" fmla="*/ 18 w 37"/>
                <a:gd name="T3" fmla="*/ 55 h 55"/>
                <a:gd name="T4" fmla="*/ 0 w 37"/>
                <a:gd name="T5" fmla="*/ 37 h 55"/>
                <a:gd name="T6" fmla="*/ 18 w 37"/>
                <a:gd name="T7" fmla="*/ 18 h 55"/>
                <a:gd name="T8" fmla="*/ 30 w 37"/>
                <a:gd name="T9" fmla="*/ 25 h 55"/>
                <a:gd name="T10" fmla="*/ 30 w 37"/>
                <a:gd name="T11" fmla="*/ 0 h 55"/>
                <a:gd name="T12" fmla="*/ 37 w 37"/>
                <a:gd name="T13" fmla="*/ 0 h 55"/>
                <a:gd name="T14" fmla="*/ 37 w 37"/>
                <a:gd name="T15" fmla="*/ 54 h 55"/>
                <a:gd name="T16" fmla="*/ 30 w 37"/>
                <a:gd name="T17" fmla="*/ 54 h 55"/>
                <a:gd name="T18" fmla="*/ 30 w 37"/>
                <a:gd name="T19" fmla="*/ 48 h 55"/>
                <a:gd name="T20" fmla="*/ 30 w 37"/>
                <a:gd name="T21" fmla="*/ 37 h 55"/>
                <a:gd name="T22" fmla="*/ 18 w 37"/>
                <a:gd name="T23" fmla="*/ 24 h 55"/>
                <a:gd name="T24" fmla="*/ 7 w 37"/>
                <a:gd name="T25" fmla="*/ 37 h 55"/>
                <a:gd name="T26" fmla="*/ 18 w 37"/>
                <a:gd name="T27" fmla="*/ 49 h 55"/>
                <a:gd name="T28" fmla="*/ 30 w 37"/>
                <a:gd name="T2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5">
                  <a:moveTo>
                    <a:pt x="30" y="48"/>
                  </a:moveTo>
                  <a:cubicBezTo>
                    <a:pt x="28" y="52"/>
                    <a:pt x="23" y="55"/>
                    <a:pt x="18" y="55"/>
                  </a:cubicBezTo>
                  <a:cubicBezTo>
                    <a:pt x="7" y="55"/>
                    <a:pt x="0" y="47"/>
                    <a:pt x="0" y="37"/>
                  </a:cubicBezTo>
                  <a:cubicBezTo>
                    <a:pt x="0" y="27"/>
                    <a:pt x="7" y="18"/>
                    <a:pt x="18" y="18"/>
                  </a:cubicBezTo>
                  <a:cubicBezTo>
                    <a:pt x="23" y="18"/>
                    <a:pt x="28" y="21"/>
                    <a:pt x="30" y="25"/>
                  </a:cubicBezTo>
                  <a:cubicBezTo>
                    <a:pt x="30" y="0"/>
                    <a:pt x="30" y="0"/>
                    <a:pt x="30" y="0"/>
                  </a:cubicBezTo>
                  <a:cubicBezTo>
                    <a:pt x="37" y="0"/>
                    <a:pt x="37" y="0"/>
                    <a:pt x="37" y="0"/>
                  </a:cubicBezTo>
                  <a:cubicBezTo>
                    <a:pt x="37" y="54"/>
                    <a:pt x="37" y="54"/>
                    <a:pt x="37" y="54"/>
                  </a:cubicBezTo>
                  <a:cubicBezTo>
                    <a:pt x="30" y="54"/>
                    <a:pt x="30" y="54"/>
                    <a:pt x="30" y="54"/>
                  </a:cubicBezTo>
                  <a:lnTo>
                    <a:pt x="30" y="48"/>
                  </a:lnTo>
                  <a:close/>
                  <a:moveTo>
                    <a:pt x="30" y="37"/>
                  </a:moveTo>
                  <a:cubicBezTo>
                    <a:pt x="30" y="30"/>
                    <a:pt x="26" y="24"/>
                    <a:pt x="18" y="24"/>
                  </a:cubicBezTo>
                  <a:cubicBezTo>
                    <a:pt x="11" y="24"/>
                    <a:pt x="7" y="30"/>
                    <a:pt x="7" y="37"/>
                  </a:cubicBezTo>
                  <a:cubicBezTo>
                    <a:pt x="7" y="43"/>
                    <a:pt x="11" y="49"/>
                    <a:pt x="18" y="49"/>
                  </a:cubicBezTo>
                  <a:cubicBezTo>
                    <a:pt x="26" y="49"/>
                    <a:pt x="30" y="43"/>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1">
              <a:extLst>
                <a:ext uri="{FF2B5EF4-FFF2-40B4-BE49-F238E27FC236}">
                  <a16:creationId xmlns:a16="http://schemas.microsoft.com/office/drawing/2014/main" id="{90833880-8324-4E4A-88BB-AB67C99D7CC3}"/>
                </a:ext>
              </a:extLst>
            </p:cNvPr>
            <p:cNvSpPr>
              <a:spLocks noEditPoints="1"/>
            </p:cNvSpPr>
            <p:nvPr userDrawn="1"/>
          </p:nvSpPr>
          <p:spPr bwMode="auto">
            <a:xfrm>
              <a:off x="6665940" y="6172222"/>
              <a:ext cx="122238" cy="122238"/>
            </a:xfrm>
            <a:custGeom>
              <a:avLst/>
              <a:gdLst>
                <a:gd name="T0" fmla="*/ 37 w 37"/>
                <a:gd name="T1" fmla="*/ 1 h 37"/>
                <a:gd name="T2" fmla="*/ 37 w 37"/>
                <a:gd name="T3" fmla="*/ 36 h 37"/>
                <a:gd name="T4" fmla="*/ 30 w 37"/>
                <a:gd name="T5" fmla="*/ 36 h 37"/>
                <a:gd name="T6" fmla="*/ 30 w 37"/>
                <a:gd name="T7" fmla="*/ 30 h 37"/>
                <a:gd name="T8" fmla="*/ 18 w 37"/>
                <a:gd name="T9" fmla="*/ 37 h 37"/>
                <a:gd name="T10" fmla="*/ 0 w 37"/>
                <a:gd name="T11" fmla="*/ 19 h 37"/>
                <a:gd name="T12" fmla="*/ 18 w 37"/>
                <a:gd name="T13" fmla="*/ 0 h 37"/>
                <a:gd name="T14" fmla="*/ 30 w 37"/>
                <a:gd name="T15" fmla="*/ 7 h 37"/>
                <a:gd name="T16" fmla="*/ 30 w 37"/>
                <a:gd name="T17" fmla="*/ 1 h 37"/>
                <a:gd name="T18" fmla="*/ 37 w 37"/>
                <a:gd name="T19" fmla="*/ 1 h 37"/>
                <a:gd name="T20" fmla="*/ 30 w 37"/>
                <a:gd name="T21" fmla="*/ 19 h 37"/>
                <a:gd name="T22" fmla="*/ 18 w 37"/>
                <a:gd name="T23" fmla="*/ 6 h 37"/>
                <a:gd name="T24" fmla="*/ 7 w 37"/>
                <a:gd name="T25" fmla="*/ 19 h 37"/>
                <a:gd name="T26" fmla="*/ 18 w 37"/>
                <a:gd name="T27" fmla="*/ 31 h 37"/>
                <a:gd name="T28" fmla="*/ 30 w 37"/>
                <a:gd name="T2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7">
                  <a:moveTo>
                    <a:pt x="37" y="1"/>
                  </a:moveTo>
                  <a:cubicBezTo>
                    <a:pt x="37" y="36"/>
                    <a:pt x="37" y="36"/>
                    <a:pt x="37" y="36"/>
                  </a:cubicBezTo>
                  <a:cubicBezTo>
                    <a:pt x="30" y="36"/>
                    <a:pt x="30" y="36"/>
                    <a:pt x="30" y="36"/>
                  </a:cubicBezTo>
                  <a:cubicBezTo>
                    <a:pt x="30" y="30"/>
                    <a:pt x="30" y="30"/>
                    <a:pt x="30" y="30"/>
                  </a:cubicBezTo>
                  <a:cubicBezTo>
                    <a:pt x="28" y="34"/>
                    <a:pt x="23" y="37"/>
                    <a:pt x="18" y="37"/>
                  </a:cubicBezTo>
                  <a:cubicBezTo>
                    <a:pt x="7" y="37"/>
                    <a:pt x="0" y="29"/>
                    <a:pt x="0" y="19"/>
                  </a:cubicBezTo>
                  <a:cubicBezTo>
                    <a:pt x="0" y="9"/>
                    <a:pt x="7" y="0"/>
                    <a:pt x="18" y="0"/>
                  </a:cubicBezTo>
                  <a:cubicBezTo>
                    <a:pt x="23" y="0"/>
                    <a:pt x="28" y="3"/>
                    <a:pt x="30" y="7"/>
                  </a:cubicBezTo>
                  <a:cubicBezTo>
                    <a:pt x="30" y="1"/>
                    <a:pt x="30" y="1"/>
                    <a:pt x="30" y="1"/>
                  </a:cubicBezTo>
                  <a:lnTo>
                    <a:pt x="37" y="1"/>
                  </a:lnTo>
                  <a:close/>
                  <a:moveTo>
                    <a:pt x="30" y="19"/>
                  </a:moveTo>
                  <a:cubicBezTo>
                    <a:pt x="30" y="12"/>
                    <a:pt x="25" y="6"/>
                    <a:pt x="18" y="6"/>
                  </a:cubicBezTo>
                  <a:cubicBezTo>
                    <a:pt x="11" y="6"/>
                    <a:pt x="7" y="12"/>
                    <a:pt x="7" y="19"/>
                  </a:cubicBezTo>
                  <a:cubicBezTo>
                    <a:pt x="7" y="25"/>
                    <a:pt x="11" y="31"/>
                    <a:pt x="18" y="31"/>
                  </a:cubicBezTo>
                  <a:cubicBezTo>
                    <a:pt x="25" y="31"/>
                    <a:pt x="30" y="25"/>
                    <a:pt x="3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2">
              <a:extLst>
                <a:ext uri="{FF2B5EF4-FFF2-40B4-BE49-F238E27FC236}">
                  <a16:creationId xmlns:a16="http://schemas.microsoft.com/office/drawing/2014/main" id="{329F9B58-0AD5-394D-8F75-541A6059793A}"/>
                </a:ext>
              </a:extLst>
            </p:cNvPr>
            <p:cNvSpPr>
              <a:spLocks/>
            </p:cNvSpPr>
            <p:nvPr userDrawn="1"/>
          </p:nvSpPr>
          <p:spPr bwMode="auto">
            <a:xfrm>
              <a:off x="6811990" y="6135710"/>
              <a:ext cx="79375" cy="158751"/>
            </a:xfrm>
            <a:custGeom>
              <a:avLst/>
              <a:gdLst>
                <a:gd name="T0" fmla="*/ 24 w 24"/>
                <a:gd name="T1" fmla="*/ 47 h 48"/>
                <a:gd name="T2" fmla="*/ 18 w 24"/>
                <a:gd name="T3" fmla="*/ 48 h 48"/>
                <a:gd name="T4" fmla="*/ 7 w 24"/>
                <a:gd name="T5" fmla="*/ 35 h 48"/>
                <a:gd name="T6" fmla="*/ 7 w 24"/>
                <a:gd name="T7" fmla="*/ 18 h 48"/>
                <a:gd name="T8" fmla="*/ 0 w 24"/>
                <a:gd name="T9" fmla="*/ 18 h 48"/>
                <a:gd name="T10" fmla="*/ 0 w 24"/>
                <a:gd name="T11" fmla="*/ 12 h 48"/>
                <a:gd name="T12" fmla="*/ 7 w 24"/>
                <a:gd name="T13" fmla="*/ 12 h 48"/>
                <a:gd name="T14" fmla="*/ 7 w 24"/>
                <a:gd name="T15" fmla="*/ 0 h 48"/>
                <a:gd name="T16" fmla="*/ 13 w 24"/>
                <a:gd name="T17" fmla="*/ 0 h 48"/>
                <a:gd name="T18" fmla="*/ 13 w 24"/>
                <a:gd name="T19" fmla="*/ 12 h 48"/>
                <a:gd name="T20" fmla="*/ 22 w 24"/>
                <a:gd name="T21" fmla="*/ 12 h 48"/>
                <a:gd name="T22" fmla="*/ 22 w 24"/>
                <a:gd name="T23" fmla="*/ 18 h 48"/>
                <a:gd name="T24" fmla="*/ 13 w 24"/>
                <a:gd name="T25" fmla="*/ 18 h 48"/>
                <a:gd name="T26" fmla="*/ 13 w 24"/>
                <a:gd name="T27" fmla="*/ 34 h 48"/>
                <a:gd name="T28" fmla="*/ 19 w 24"/>
                <a:gd name="T29" fmla="*/ 42 h 48"/>
                <a:gd name="T30" fmla="*/ 24 w 24"/>
                <a:gd name="T31" fmla="*/ 41 h 48"/>
                <a:gd name="T32" fmla="*/ 24 w 24"/>
                <a:gd name="T33"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24" y="47"/>
                  </a:moveTo>
                  <a:cubicBezTo>
                    <a:pt x="22" y="47"/>
                    <a:pt x="20" y="48"/>
                    <a:pt x="18" y="48"/>
                  </a:cubicBezTo>
                  <a:cubicBezTo>
                    <a:pt x="13" y="48"/>
                    <a:pt x="7" y="47"/>
                    <a:pt x="7" y="35"/>
                  </a:cubicBezTo>
                  <a:cubicBezTo>
                    <a:pt x="7" y="18"/>
                    <a:pt x="7" y="18"/>
                    <a:pt x="7" y="18"/>
                  </a:cubicBezTo>
                  <a:cubicBezTo>
                    <a:pt x="0" y="18"/>
                    <a:pt x="0" y="18"/>
                    <a:pt x="0" y="18"/>
                  </a:cubicBezTo>
                  <a:cubicBezTo>
                    <a:pt x="0" y="12"/>
                    <a:pt x="0" y="12"/>
                    <a:pt x="0" y="12"/>
                  </a:cubicBezTo>
                  <a:cubicBezTo>
                    <a:pt x="7" y="12"/>
                    <a:pt x="7" y="12"/>
                    <a:pt x="7" y="12"/>
                  </a:cubicBezTo>
                  <a:cubicBezTo>
                    <a:pt x="7" y="0"/>
                    <a:pt x="7" y="0"/>
                    <a:pt x="7"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1"/>
                    <a:pt x="16" y="42"/>
                    <a:pt x="19" y="42"/>
                  </a:cubicBezTo>
                  <a:cubicBezTo>
                    <a:pt x="21" y="42"/>
                    <a:pt x="23" y="41"/>
                    <a:pt x="24" y="41"/>
                  </a:cubicBezTo>
                  <a:lnTo>
                    <a:pt x="2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3">
              <a:extLst>
                <a:ext uri="{FF2B5EF4-FFF2-40B4-BE49-F238E27FC236}">
                  <a16:creationId xmlns:a16="http://schemas.microsoft.com/office/drawing/2014/main" id="{87E737DE-16E9-874E-B12D-6EC1F38E1474}"/>
                </a:ext>
              </a:extLst>
            </p:cNvPr>
            <p:cNvSpPr>
              <a:spLocks noEditPoints="1"/>
            </p:cNvSpPr>
            <p:nvPr userDrawn="1"/>
          </p:nvSpPr>
          <p:spPr bwMode="auto">
            <a:xfrm>
              <a:off x="6900890" y="6172222"/>
              <a:ext cx="112713" cy="122238"/>
            </a:xfrm>
            <a:custGeom>
              <a:avLst/>
              <a:gdLst>
                <a:gd name="T0" fmla="*/ 7 w 34"/>
                <a:gd name="T1" fmla="*/ 20 h 37"/>
                <a:gd name="T2" fmla="*/ 18 w 34"/>
                <a:gd name="T3" fmla="*/ 31 h 37"/>
                <a:gd name="T4" fmla="*/ 27 w 34"/>
                <a:gd name="T5" fmla="*/ 26 h 37"/>
                <a:gd name="T6" fmla="*/ 33 w 34"/>
                <a:gd name="T7" fmla="*/ 26 h 37"/>
                <a:gd name="T8" fmla="*/ 18 w 34"/>
                <a:gd name="T9" fmla="*/ 37 h 37"/>
                <a:gd name="T10" fmla="*/ 0 w 34"/>
                <a:gd name="T11" fmla="*/ 19 h 37"/>
                <a:gd name="T12" fmla="*/ 18 w 34"/>
                <a:gd name="T13" fmla="*/ 0 h 37"/>
                <a:gd name="T14" fmla="*/ 34 w 34"/>
                <a:gd name="T15" fmla="*/ 16 h 37"/>
                <a:gd name="T16" fmla="*/ 33 w 34"/>
                <a:gd name="T17" fmla="*/ 20 h 37"/>
                <a:gd name="T18" fmla="*/ 7 w 34"/>
                <a:gd name="T19" fmla="*/ 20 h 37"/>
                <a:gd name="T20" fmla="*/ 7 w 34"/>
                <a:gd name="T21" fmla="*/ 15 h 37"/>
                <a:gd name="T22" fmla="*/ 27 w 34"/>
                <a:gd name="T23" fmla="*/ 15 h 37"/>
                <a:gd name="T24" fmla="*/ 17 w 34"/>
                <a:gd name="T25" fmla="*/ 5 h 37"/>
                <a:gd name="T26" fmla="*/ 7 w 34"/>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7" y="20"/>
                  </a:moveTo>
                  <a:cubicBezTo>
                    <a:pt x="7" y="26"/>
                    <a:pt x="10" y="31"/>
                    <a:pt x="18" y="31"/>
                  </a:cubicBezTo>
                  <a:cubicBezTo>
                    <a:pt x="23" y="31"/>
                    <a:pt x="26" y="29"/>
                    <a:pt x="27" y="26"/>
                  </a:cubicBezTo>
                  <a:cubicBezTo>
                    <a:pt x="33" y="26"/>
                    <a:pt x="33" y="26"/>
                    <a:pt x="33" y="26"/>
                  </a:cubicBezTo>
                  <a:cubicBezTo>
                    <a:pt x="32" y="32"/>
                    <a:pt x="27" y="37"/>
                    <a:pt x="18" y="37"/>
                  </a:cubicBezTo>
                  <a:cubicBezTo>
                    <a:pt x="6" y="37"/>
                    <a:pt x="0" y="29"/>
                    <a:pt x="0" y="19"/>
                  </a:cubicBezTo>
                  <a:cubicBezTo>
                    <a:pt x="0" y="8"/>
                    <a:pt x="7" y="0"/>
                    <a:pt x="18" y="0"/>
                  </a:cubicBezTo>
                  <a:cubicBezTo>
                    <a:pt x="27" y="0"/>
                    <a:pt x="34" y="7"/>
                    <a:pt x="34" y="16"/>
                  </a:cubicBezTo>
                  <a:cubicBezTo>
                    <a:pt x="34" y="17"/>
                    <a:pt x="34" y="19"/>
                    <a:pt x="33" y="20"/>
                  </a:cubicBezTo>
                  <a:lnTo>
                    <a:pt x="7" y="20"/>
                  </a:lnTo>
                  <a:close/>
                  <a:moveTo>
                    <a:pt x="7" y="15"/>
                  </a:moveTo>
                  <a:cubicBezTo>
                    <a:pt x="27" y="15"/>
                    <a:pt x="27" y="15"/>
                    <a:pt x="27" y="15"/>
                  </a:cubicBezTo>
                  <a:cubicBezTo>
                    <a:pt x="27" y="9"/>
                    <a:pt x="23" y="5"/>
                    <a:pt x="17" y="5"/>
                  </a:cubicBezTo>
                  <a:cubicBezTo>
                    <a:pt x="11" y="5"/>
                    <a:pt x="7" y="9"/>
                    <a:pt x="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4">
              <a:extLst>
                <a:ext uri="{FF2B5EF4-FFF2-40B4-BE49-F238E27FC236}">
                  <a16:creationId xmlns:a16="http://schemas.microsoft.com/office/drawing/2014/main" id="{84C4D03D-6B2A-5540-BCCB-D53FD10BCEA2}"/>
                </a:ext>
              </a:extLst>
            </p:cNvPr>
            <p:cNvSpPr>
              <a:spLocks/>
            </p:cNvSpPr>
            <p:nvPr userDrawn="1"/>
          </p:nvSpPr>
          <p:spPr bwMode="auto">
            <a:xfrm>
              <a:off x="7089804" y="6175397"/>
              <a:ext cx="184151" cy="115888"/>
            </a:xfrm>
            <a:custGeom>
              <a:avLst/>
              <a:gdLst>
                <a:gd name="T0" fmla="*/ 58 w 116"/>
                <a:gd name="T1" fmla="*/ 16 h 73"/>
                <a:gd name="T2" fmla="*/ 37 w 116"/>
                <a:gd name="T3" fmla="*/ 73 h 73"/>
                <a:gd name="T4" fmla="*/ 29 w 116"/>
                <a:gd name="T5" fmla="*/ 73 h 73"/>
                <a:gd name="T6" fmla="*/ 0 w 116"/>
                <a:gd name="T7" fmla="*/ 0 h 73"/>
                <a:gd name="T8" fmla="*/ 14 w 116"/>
                <a:gd name="T9" fmla="*/ 0 h 73"/>
                <a:gd name="T10" fmla="*/ 33 w 116"/>
                <a:gd name="T11" fmla="*/ 52 h 73"/>
                <a:gd name="T12" fmla="*/ 52 w 116"/>
                <a:gd name="T13" fmla="*/ 0 h 73"/>
                <a:gd name="T14" fmla="*/ 64 w 116"/>
                <a:gd name="T15" fmla="*/ 0 h 73"/>
                <a:gd name="T16" fmla="*/ 83 w 116"/>
                <a:gd name="T17" fmla="*/ 52 h 73"/>
                <a:gd name="T18" fmla="*/ 101 w 116"/>
                <a:gd name="T19" fmla="*/ 0 h 73"/>
                <a:gd name="T20" fmla="*/ 116 w 116"/>
                <a:gd name="T21" fmla="*/ 0 h 73"/>
                <a:gd name="T22" fmla="*/ 89 w 116"/>
                <a:gd name="T23" fmla="*/ 73 h 73"/>
                <a:gd name="T24" fmla="*/ 79 w 116"/>
                <a:gd name="T25" fmla="*/ 73 h 73"/>
                <a:gd name="T26" fmla="*/ 58 w 116"/>
                <a:gd name="T27"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73">
                  <a:moveTo>
                    <a:pt x="58" y="16"/>
                  </a:moveTo>
                  <a:lnTo>
                    <a:pt x="37" y="73"/>
                  </a:lnTo>
                  <a:lnTo>
                    <a:pt x="29" y="73"/>
                  </a:lnTo>
                  <a:lnTo>
                    <a:pt x="0" y="0"/>
                  </a:lnTo>
                  <a:lnTo>
                    <a:pt x="14" y="0"/>
                  </a:lnTo>
                  <a:lnTo>
                    <a:pt x="33" y="52"/>
                  </a:lnTo>
                  <a:lnTo>
                    <a:pt x="52" y="0"/>
                  </a:lnTo>
                  <a:lnTo>
                    <a:pt x="64" y="0"/>
                  </a:lnTo>
                  <a:lnTo>
                    <a:pt x="83" y="52"/>
                  </a:lnTo>
                  <a:lnTo>
                    <a:pt x="101" y="0"/>
                  </a:lnTo>
                  <a:lnTo>
                    <a:pt x="116" y="0"/>
                  </a:lnTo>
                  <a:lnTo>
                    <a:pt x="89" y="73"/>
                  </a:lnTo>
                  <a:lnTo>
                    <a:pt x="79" y="73"/>
                  </a:lnTo>
                  <a:lnTo>
                    <a:pt x="5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5">
              <a:extLst>
                <a:ext uri="{FF2B5EF4-FFF2-40B4-BE49-F238E27FC236}">
                  <a16:creationId xmlns:a16="http://schemas.microsoft.com/office/drawing/2014/main" id="{09B218BC-B353-5942-B755-A0FD00215936}"/>
                </a:ext>
              </a:extLst>
            </p:cNvPr>
            <p:cNvSpPr>
              <a:spLocks noEditPoints="1"/>
            </p:cNvSpPr>
            <p:nvPr userDrawn="1"/>
          </p:nvSpPr>
          <p:spPr bwMode="auto">
            <a:xfrm>
              <a:off x="7286654" y="6115072"/>
              <a:ext cx="36513" cy="176213"/>
            </a:xfrm>
            <a:custGeom>
              <a:avLst/>
              <a:gdLst>
                <a:gd name="T0" fmla="*/ 6 w 11"/>
                <a:gd name="T1" fmla="*/ 0 h 53"/>
                <a:gd name="T2" fmla="*/ 11 w 11"/>
                <a:gd name="T3" fmla="*/ 5 h 53"/>
                <a:gd name="T4" fmla="*/ 6 w 11"/>
                <a:gd name="T5" fmla="*/ 10 h 53"/>
                <a:gd name="T6" fmla="*/ 0 w 11"/>
                <a:gd name="T7" fmla="*/ 5 h 53"/>
                <a:gd name="T8" fmla="*/ 6 w 11"/>
                <a:gd name="T9" fmla="*/ 0 h 53"/>
                <a:gd name="T10" fmla="*/ 2 w 11"/>
                <a:gd name="T11" fmla="*/ 18 h 53"/>
                <a:gd name="T12" fmla="*/ 9 w 11"/>
                <a:gd name="T13" fmla="*/ 18 h 53"/>
                <a:gd name="T14" fmla="*/ 9 w 11"/>
                <a:gd name="T15" fmla="*/ 53 h 53"/>
                <a:gd name="T16" fmla="*/ 2 w 11"/>
                <a:gd name="T17" fmla="*/ 53 h 53"/>
                <a:gd name="T18" fmla="*/ 2 w 11"/>
                <a:gd name="T1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3">
                  <a:moveTo>
                    <a:pt x="6" y="0"/>
                  </a:moveTo>
                  <a:cubicBezTo>
                    <a:pt x="9" y="0"/>
                    <a:pt x="11" y="2"/>
                    <a:pt x="11" y="5"/>
                  </a:cubicBezTo>
                  <a:cubicBezTo>
                    <a:pt x="11" y="8"/>
                    <a:pt x="9" y="10"/>
                    <a:pt x="6" y="10"/>
                  </a:cubicBezTo>
                  <a:cubicBezTo>
                    <a:pt x="3" y="10"/>
                    <a:pt x="0" y="8"/>
                    <a:pt x="0" y="5"/>
                  </a:cubicBezTo>
                  <a:cubicBezTo>
                    <a:pt x="0" y="2"/>
                    <a:pt x="3" y="0"/>
                    <a:pt x="6" y="0"/>
                  </a:cubicBezTo>
                  <a:close/>
                  <a:moveTo>
                    <a:pt x="2" y="18"/>
                  </a:moveTo>
                  <a:cubicBezTo>
                    <a:pt x="9" y="18"/>
                    <a:pt x="9" y="18"/>
                    <a:pt x="9" y="18"/>
                  </a:cubicBezTo>
                  <a:cubicBezTo>
                    <a:pt x="9" y="53"/>
                    <a:pt x="9" y="53"/>
                    <a:pt x="9" y="53"/>
                  </a:cubicBezTo>
                  <a:cubicBezTo>
                    <a:pt x="2" y="53"/>
                    <a:pt x="2" y="53"/>
                    <a:pt x="2" y="53"/>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6">
              <a:extLst>
                <a:ext uri="{FF2B5EF4-FFF2-40B4-BE49-F238E27FC236}">
                  <a16:creationId xmlns:a16="http://schemas.microsoft.com/office/drawing/2014/main" id="{28858A5F-4CAF-0146-8325-A8D12A2241C1}"/>
                </a:ext>
              </a:extLst>
            </p:cNvPr>
            <p:cNvSpPr>
              <a:spLocks/>
            </p:cNvSpPr>
            <p:nvPr userDrawn="1"/>
          </p:nvSpPr>
          <p:spPr bwMode="auto">
            <a:xfrm>
              <a:off x="7343805" y="6135710"/>
              <a:ext cx="76200" cy="158751"/>
            </a:xfrm>
            <a:custGeom>
              <a:avLst/>
              <a:gdLst>
                <a:gd name="T0" fmla="*/ 23 w 23"/>
                <a:gd name="T1" fmla="*/ 47 h 48"/>
                <a:gd name="T2" fmla="*/ 17 w 23"/>
                <a:gd name="T3" fmla="*/ 48 h 48"/>
                <a:gd name="T4" fmla="*/ 6 w 23"/>
                <a:gd name="T5" fmla="*/ 35 h 48"/>
                <a:gd name="T6" fmla="*/ 6 w 23"/>
                <a:gd name="T7" fmla="*/ 18 h 48"/>
                <a:gd name="T8" fmla="*/ 0 w 23"/>
                <a:gd name="T9" fmla="*/ 18 h 48"/>
                <a:gd name="T10" fmla="*/ 0 w 23"/>
                <a:gd name="T11" fmla="*/ 12 h 48"/>
                <a:gd name="T12" fmla="*/ 6 w 23"/>
                <a:gd name="T13" fmla="*/ 12 h 48"/>
                <a:gd name="T14" fmla="*/ 6 w 23"/>
                <a:gd name="T15" fmla="*/ 0 h 48"/>
                <a:gd name="T16" fmla="*/ 13 w 23"/>
                <a:gd name="T17" fmla="*/ 0 h 48"/>
                <a:gd name="T18" fmla="*/ 13 w 23"/>
                <a:gd name="T19" fmla="*/ 12 h 48"/>
                <a:gd name="T20" fmla="*/ 22 w 23"/>
                <a:gd name="T21" fmla="*/ 12 h 48"/>
                <a:gd name="T22" fmla="*/ 22 w 23"/>
                <a:gd name="T23" fmla="*/ 18 h 48"/>
                <a:gd name="T24" fmla="*/ 13 w 23"/>
                <a:gd name="T25" fmla="*/ 18 h 48"/>
                <a:gd name="T26" fmla="*/ 13 w 23"/>
                <a:gd name="T27" fmla="*/ 34 h 48"/>
                <a:gd name="T28" fmla="*/ 19 w 23"/>
                <a:gd name="T29" fmla="*/ 42 h 48"/>
                <a:gd name="T30" fmla="*/ 23 w 23"/>
                <a:gd name="T31" fmla="*/ 41 h 48"/>
                <a:gd name="T32" fmla="*/ 23 w 23"/>
                <a:gd name="T33"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8">
                  <a:moveTo>
                    <a:pt x="23" y="47"/>
                  </a:moveTo>
                  <a:cubicBezTo>
                    <a:pt x="22" y="47"/>
                    <a:pt x="19" y="48"/>
                    <a:pt x="17" y="48"/>
                  </a:cubicBezTo>
                  <a:cubicBezTo>
                    <a:pt x="13" y="48"/>
                    <a:pt x="6" y="47"/>
                    <a:pt x="6" y="35"/>
                  </a:cubicBezTo>
                  <a:cubicBezTo>
                    <a:pt x="6" y="18"/>
                    <a:pt x="6" y="18"/>
                    <a:pt x="6" y="18"/>
                  </a:cubicBezTo>
                  <a:cubicBezTo>
                    <a:pt x="0" y="18"/>
                    <a:pt x="0" y="18"/>
                    <a:pt x="0" y="18"/>
                  </a:cubicBezTo>
                  <a:cubicBezTo>
                    <a:pt x="0" y="12"/>
                    <a:pt x="0" y="12"/>
                    <a:pt x="0" y="12"/>
                  </a:cubicBezTo>
                  <a:cubicBezTo>
                    <a:pt x="6" y="12"/>
                    <a:pt x="6" y="12"/>
                    <a:pt x="6" y="12"/>
                  </a:cubicBezTo>
                  <a:cubicBezTo>
                    <a:pt x="6" y="0"/>
                    <a:pt x="6" y="0"/>
                    <a:pt x="6"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1"/>
                    <a:pt x="15" y="42"/>
                    <a:pt x="19" y="42"/>
                  </a:cubicBezTo>
                  <a:cubicBezTo>
                    <a:pt x="20" y="42"/>
                    <a:pt x="22" y="41"/>
                    <a:pt x="23" y="41"/>
                  </a:cubicBezTo>
                  <a:lnTo>
                    <a:pt x="23"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7">
              <a:extLst>
                <a:ext uri="{FF2B5EF4-FFF2-40B4-BE49-F238E27FC236}">
                  <a16:creationId xmlns:a16="http://schemas.microsoft.com/office/drawing/2014/main" id="{4451B4F5-DE43-5B47-9B3C-977DB21730B3}"/>
                </a:ext>
              </a:extLst>
            </p:cNvPr>
            <p:cNvSpPr>
              <a:spLocks/>
            </p:cNvSpPr>
            <p:nvPr userDrawn="1"/>
          </p:nvSpPr>
          <p:spPr bwMode="auto">
            <a:xfrm>
              <a:off x="7442230" y="6111897"/>
              <a:ext cx="106363" cy="179388"/>
            </a:xfrm>
            <a:custGeom>
              <a:avLst/>
              <a:gdLst>
                <a:gd name="T0" fmla="*/ 0 w 32"/>
                <a:gd name="T1" fmla="*/ 0 h 54"/>
                <a:gd name="T2" fmla="*/ 7 w 32"/>
                <a:gd name="T3" fmla="*/ 0 h 54"/>
                <a:gd name="T4" fmla="*/ 7 w 32"/>
                <a:gd name="T5" fmla="*/ 25 h 54"/>
                <a:gd name="T6" fmla="*/ 19 w 32"/>
                <a:gd name="T7" fmla="*/ 18 h 54"/>
                <a:gd name="T8" fmla="*/ 30 w 32"/>
                <a:gd name="T9" fmla="*/ 23 h 54"/>
                <a:gd name="T10" fmla="*/ 32 w 32"/>
                <a:gd name="T11" fmla="*/ 34 h 54"/>
                <a:gd name="T12" fmla="*/ 32 w 32"/>
                <a:gd name="T13" fmla="*/ 54 h 54"/>
                <a:gd name="T14" fmla="*/ 26 w 32"/>
                <a:gd name="T15" fmla="*/ 54 h 54"/>
                <a:gd name="T16" fmla="*/ 26 w 32"/>
                <a:gd name="T17" fmla="*/ 36 h 54"/>
                <a:gd name="T18" fmla="*/ 17 w 32"/>
                <a:gd name="T19" fmla="*/ 24 h 54"/>
                <a:gd name="T20" fmla="*/ 7 w 32"/>
                <a:gd name="T21" fmla="*/ 36 h 54"/>
                <a:gd name="T22" fmla="*/ 7 w 32"/>
                <a:gd name="T23" fmla="*/ 54 h 54"/>
                <a:gd name="T24" fmla="*/ 0 w 32"/>
                <a:gd name="T25" fmla="*/ 54 h 54"/>
                <a:gd name="T26" fmla="*/ 0 w 32"/>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54">
                  <a:moveTo>
                    <a:pt x="0" y="0"/>
                  </a:moveTo>
                  <a:cubicBezTo>
                    <a:pt x="7" y="0"/>
                    <a:pt x="7" y="0"/>
                    <a:pt x="7" y="0"/>
                  </a:cubicBezTo>
                  <a:cubicBezTo>
                    <a:pt x="7" y="25"/>
                    <a:pt x="7" y="25"/>
                    <a:pt x="7" y="25"/>
                  </a:cubicBezTo>
                  <a:cubicBezTo>
                    <a:pt x="9" y="21"/>
                    <a:pt x="13" y="18"/>
                    <a:pt x="19" y="18"/>
                  </a:cubicBezTo>
                  <a:cubicBezTo>
                    <a:pt x="24" y="18"/>
                    <a:pt x="28" y="20"/>
                    <a:pt x="30" y="23"/>
                  </a:cubicBezTo>
                  <a:cubicBezTo>
                    <a:pt x="32" y="26"/>
                    <a:pt x="32" y="29"/>
                    <a:pt x="32" y="34"/>
                  </a:cubicBezTo>
                  <a:cubicBezTo>
                    <a:pt x="32" y="54"/>
                    <a:pt x="32" y="54"/>
                    <a:pt x="32" y="54"/>
                  </a:cubicBezTo>
                  <a:cubicBezTo>
                    <a:pt x="26" y="54"/>
                    <a:pt x="26" y="54"/>
                    <a:pt x="26" y="54"/>
                  </a:cubicBezTo>
                  <a:cubicBezTo>
                    <a:pt x="26" y="36"/>
                    <a:pt x="26" y="36"/>
                    <a:pt x="26" y="36"/>
                  </a:cubicBezTo>
                  <a:cubicBezTo>
                    <a:pt x="26" y="29"/>
                    <a:pt x="23" y="24"/>
                    <a:pt x="17" y="24"/>
                  </a:cubicBezTo>
                  <a:cubicBezTo>
                    <a:pt x="10" y="24"/>
                    <a:pt x="7" y="30"/>
                    <a:pt x="7" y="36"/>
                  </a:cubicBezTo>
                  <a:cubicBezTo>
                    <a:pt x="7" y="54"/>
                    <a:pt x="7" y="54"/>
                    <a:pt x="7" y="54"/>
                  </a:cubicBezTo>
                  <a:cubicBezTo>
                    <a:pt x="0" y="54"/>
                    <a:pt x="0" y="54"/>
                    <a:pt x="0" y="5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8">
              <a:extLst>
                <a:ext uri="{FF2B5EF4-FFF2-40B4-BE49-F238E27FC236}">
                  <a16:creationId xmlns:a16="http://schemas.microsoft.com/office/drawing/2014/main" id="{15859B8B-C96F-624A-803A-3B1F7EB3D5D9}"/>
                </a:ext>
              </a:extLst>
            </p:cNvPr>
            <p:cNvSpPr>
              <a:spLocks/>
            </p:cNvSpPr>
            <p:nvPr userDrawn="1"/>
          </p:nvSpPr>
          <p:spPr bwMode="auto">
            <a:xfrm>
              <a:off x="7637493" y="6135710"/>
              <a:ext cx="76200" cy="158751"/>
            </a:xfrm>
            <a:custGeom>
              <a:avLst/>
              <a:gdLst>
                <a:gd name="T0" fmla="*/ 23 w 23"/>
                <a:gd name="T1" fmla="*/ 47 h 48"/>
                <a:gd name="T2" fmla="*/ 17 w 23"/>
                <a:gd name="T3" fmla="*/ 48 h 48"/>
                <a:gd name="T4" fmla="*/ 6 w 23"/>
                <a:gd name="T5" fmla="*/ 35 h 48"/>
                <a:gd name="T6" fmla="*/ 6 w 23"/>
                <a:gd name="T7" fmla="*/ 18 h 48"/>
                <a:gd name="T8" fmla="*/ 0 w 23"/>
                <a:gd name="T9" fmla="*/ 18 h 48"/>
                <a:gd name="T10" fmla="*/ 0 w 23"/>
                <a:gd name="T11" fmla="*/ 12 h 48"/>
                <a:gd name="T12" fmla="*/ 6 w 23"/>
                <a:gd name="T13" fmla="*/ 12 h 48"/>
                <a:gd name="T14" fmla="*/ 6 w 23"/>
                <a:gd name="T15" fmla="*/ 0 h 48"/>
                <a:gd name="T16" fmla="*/ 13 w 23"/>
                <a:gd name="T17" fmla="*/ 0 h 48"/>
                <a:gd name="T18" fmla="*/ 13 w 23"/>
                <a:gd name="T19" fmla="*/ 12 h 48"/>
                <a:gd name="T20" fmla="*/ 22 w 23"/>
                <a:gd name="T21" fmla="*/ 12 h 48"/>
                <a:gd name="T22" fmla="*/ 22 w 23"/>
                <a:gd name="T23" fmla="*/ 18 h 48"/>
                <a:gd name="T24" fmla="*/ 13 w 23"/>
                <a:gd name="T25" fmla="*/ 18 h 48"/>
                <a:gd name="T26" fmla="*/ 13 w 23"/>
                <a:gd name="T27" fmla="*/ 34 h 48"/>
                <a:gd name="T28" fmla="*/ 19 w 23"/>
                <a:gd name="T29" fmla="*/ 42 h 48"/>
                <a:gd name="T30" fmla="*/ 23 w 23"/>
                <a:gd name="T31" fmla="*/ 41 h 48"/>
                <a:gd name="T32" fmla="*/ 23 w 23"/>
                <a:gd name="T33"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8">
                  <a:moveTo>
                    <a:pt x="23" y="47"/>
                  </a:moveTo>
                  <a:cubicBezTo>
                    <a:pt x="22" y="47"/>
                    <a:pt x="19" y="48"/>
                    <a:pt x="17" y="48"/>
                  </a:cubicBezTo>
                  <a:cubicBezTo>
                    <a:pt x="13" y="48"/>
                    <a:pt x="6" y="47"/>
                    <a:pt x="6" y="35"/>
                  </a:cubicBezTo>
                  <a:cubicBezTo>
                    <a:pt x="6" y="18"/>
                    <a:pt x="6" y="18"/>
                    <a:pt x="6" y="18"/>
                  </a:cubicBezTo>
                  <a:cubicBezTo>
                    <a:pt x="0" y="18"/>
                    <a:pt x="0" y="18"/>
                    <a:pt x="0" y="18"/>
                  </a:cubicBezTo>
                  <a:cubicBezTo>
                    <a:pt x="0" y="12"/>
                    <a:pt x="0" y="12"/>
                    <a:pt x="0" y="12"/>
                  </a:cubicBezTo>
                  <a:cubicBezTo>
                    <a:pt x="6" y="12"/>
                    <a:pt x="6" y="12"/>
                    <a:pt x="6" y="12"/>
                  </a:cubicBezTo>
                  <a:cubicBezTo>
                    <a:pt x="6" y="0"/>
                    <a:pt x="6" y="0"/>
                    <a:pt x="6"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1"/>
                    <a:pt x="15" y="42"/>
                    <a:pt x="19" y="42"/>
                  </a:cubicBezTo>
                  <a:cubicBezTo>
                    <a:pt x="20" y="42"/>
                    <a:pt x="22" y="41"/>
                    <a:pt x="23" y="41"/>
                  </a:cubicBezTo>
                  <a:lnTo>
                    <a:pt x="23"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9">
              <a:extLst>
                <a:ext uri="{FF2B5EF4-FFF2-40B4-BE49-F238E27FC236}">
                  <a16:creationId xmlns:a16="http://schemas.microsoft.com/office/drawing/2014/main" id="{FA937663-79C9-D446-8BC6-C7701CC1B3E6}"/>
                </a:ext>
              </a:extLst>
            </p:cNvPr>
            <p:cNvSpPr>
              <a:spLocks noEditPoints="1"/>
            </p:cNvSpPr>
            <p:nvPr userDrawn="1"/>
          </p:nvSpPr>
          <p:spPr bwMode="auto">
            <a:xfrm>
              <a:off x="7726394" y="6172222"/>
              <a:ext cx="109538" cy="122238"/>
            </a:xfrm>
            <a:custGeom>
              <a:avLst/>
              <a:gdLst>
                <a:gd name="T0" fmla="*/ 7 w 33"/>
                <a:gd name="T1" fmla="*/ 20 h 37"/>
                <a:gd name="T2" fmla="*/ 17 w 33"/>
                <a:gd name="T3" fmla="*/ 31 h 37"/>
                <a:gd name="T4" fmla="*/ 26 w 33"/>
                <a:gd name="T5" fmla="*/ 26 h 37"/>
                <a:gd name="T6" fmla="*/ 33 w 33"/>
                <a:gd name="T7" fmla="*/ 26 h 37"/>
                <a:gd name="T8" fmla="*/ 17 w 33"/>
                <a:gd name="T9" fmla="*/ 37 h 37"/>
                <a:gd name="T10" fmla="*/ 0 w 33"/>
                <a:gd name="T11" fmla="*/ 19 h 37"/>
                <a:gd name="T12" fmla="*/ 17 w 33"/>
                <a:gd name="T13" fmla="*/ 0 h 37"/>
                <a:gd name="T14" fmla="*/ 33 w 33"/>
                <a:gd name="T15" fmla="*/ 16 h 37"/>
                <a:gd name="T16" fmla="*/ 33 w 33"/>
                <a:gd name="T17" fmla="*/ 20 h 37"/>
                <a:gd name="T18" fmla="*/ 7 w 33"/>
                <a:gd name="T19" fmla="*/ 20 h 37"/>
                <a:gd name="T20" fmla="*/ 7 w 33"/>
                <a:gd name="T21" fmla="*/ 15 h 37"/>
                <a:gd name="T22" fmla="*/ 27 w 33"/>
                <a:gd name="T23" fmla="*/ 15 h 37"/>
                <a:gd name="T24" fmla="*/ 17 w 33"/>
                <a:gd name="T25" fmla="*/ 5 h 37"/>
                <a:gd name="T26" fmla="*/ 7 w 33"/>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7" y="20"/>
                  </a:moveTo>
                  <a:cubicBezTo>
                    <a:pt x="7" y="26"/>
                    <a:pt x="10" y="31"/>
                    <a:pt x="17" y="31"/>
                  </a:cubicBezTo>
                  <a:cubicBezTo>
                    <a:pt x="23" y="31"/>
                    <a:pt x="25" y="29"/>
                    <a:pt x="26" y="26"/>
                  </a:cubicBezTo>
                  <a:cubicBezTo>
                    <a:pt x="33" y="26"/>
                    <a:pt x="33" y="26"/>
                    <a:pt x="33" y="26"/>
                  </a:cubicBezTo>
                  <a:cubicBezTo>
                    <a:pt x="32" y="32"/>
                    <a:pt x="26" y="37"/>
                    <a:pt x="17" y="37"/>
                  </a:cubicBezTo>
                  <a:cubicBezTo>
                    <a:pt x="6" y="37"/>
                    <a:pt x="0" y="29"/>
                    <a:pt x="0" y="19"/>
                  </a:cubicBezTo>
                  <a:cubicBezTo>
                    <a:pt x="0" y="8"/>
                    <a:pt x="6" y="0"/>
                    <a:pt x="17" y="0"/>
                  </a:cubicBezTo>
                  <a:cubicBezTo>
                    <a:pt x="26" y="0"/>
                    <a:pt x="33" y="7"/>
                    <a:pt x="33" y="16"/>
                  </a:cubicBezTo>
                  <a:cubicBezTo>
                    <a:pt x="33" y="17"/>
                    <a:pt x="33" y="19"/>
                    <a:pt x="33" y="20"/>
                  </a:cubicBezTo>
                  <a:lnTo>
                    <a:pt x="7" y="20"/>
                  </a:lnTo>
                  <a:close/>
                  <a:moveTo>
                    <a:pt x="7" y="15"/>
                  </a:moveTo>
                  <a:cubicBezTo>
                    <a:pt x="27" y="15"/>
                    <a:pt x="27" y="15"/>
                    <a:pt x="27" y="15"/>
                  </a:cubicBezTo>
                  <a:cubicBezTo>
                    <a:pt x="27" y="9"/>
                    <a:pt x="23" y="5"/>
                    <a:pt x="17" y="5"/>
                  </a:cubicBezTo>
                  <a:cubicBezTo>
                    <a:pt x="11" y="5"/>
                    <a:pt x="7" y="9"/>
                    <a:pt x="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0">
              <a:extLst>
                <a:ext uri="{FF2B5EF4-FFF2-40B4-BE49-F238E27FC236}">
                  <a16:creationId xmlns:a16="http://schemas.microsoft.com/office/drawing/2014/main" id="{92A4B817-AE6A-8744-8CF7-3315972DDD3E}"/>
                </a:ext>
              </a:extLst>
            </p:cNvPr>
            <p:cNvSpPr>
              <a:spLocks/>
            </p:cNvSpPr>
            <p:nvPr userDrawn="1"/>
          </p:nvSpPr>
          <p:spPr bwMode="auto">
            <a:xfrm>
              <a:off x="7858157" y="6172222"/>
              <a:ext cx="112713" cy="122238"/>
            </a:xfrm>
            <a:custGeom>
              <a:avLst/>
              <a:gdLst>
                <a:gd name="T0" fmla="*/ 28 w 34"/>
                <a:gd name="T1" fmla="*/ 14 h 37"/>
                <a:gd name="T2" fmla="*/ 18 w 34"/>
                <a:gd name="T3" fmla="*/ 6 h 37"/>
                <a:gd name="T4" fmla="*/ 7 w 34"/>
                <a:gd name="T5" fmla="*/ 19 h 37"/>
                <a:gd name="T6" fmla="*/ 18 w 34"/>
                <a:gd name="T7" fmla="*/ 31 h 37"/>
                <a:gd name="T8" fmla="*/ 28 w 34"/>
                <a:gd name="T9" fmla="*/ 24 h 37"/>
                <a:gd name="T10" fmla="*/ 34 w 34"/>
                <a:gd name="T11" fmla="*/ 24 h 37"/>
                <a:gd name="T12" fmla="*/ 18 w 34"/>
                <a:gd name="T13" fmla="*/ 37 h 37"/>
                <a:gd name="T14" fmla="*/ 0 w 34"/>
                <a:gd name="T15" fmla="*/ 19 h 37"/>
                <a:gd name="T16" fmla="*/ 18 w 34"/>
                <a:gd name="T17" fmla="*/ 0 h 37"/>
                <a:gd name="T18" fmla="*/ 34 w 34"/>
                <a:gd name="T19" fmla="*/ 14 h 37"/>
                <a:gd name="T20" fmla="*/ 28 w 34"/>
                <a:gd name="T2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7">
                  <a:moveTo>
                    <a:pt x="28" y="14"/>
                  </a:moveTo>
                  <a:cubicBezTo>
                    <a:pt x="27" y="10"/>
                    <a:pt x="24" y="6"/>
                    <a:pt x="18" y="6"/>
                  </a:cubicBezTo>
                  <a:cubicBezTo>
                    <a:pt x="11" y="6"/>
                    <a:pt x="7" y="12"/>
                    <a:pt x="7" y="19"/>
                  </a:cubicBezTo>
                  <a:cubicBezTo>
                    <a:pt x="7" y="25"/>
                    <a:pt x="10" y="31"/>
                    <a:pt x="18" y="31"/>
                  </a:cubicBezTo>
                  <a:cubicBezTo>
                    <a:pt x="24" y="31"/>
                    <a:pt x="27" y="28"/>
                    <a:pt x="28" y="24"/>
                  </a:cubicBezTo>
                  <a:cubicBezTo>
                    <a:pt x="34" y="24"/>
                    <a:pt x="34" y="24"/>
                    <a:pt x="34" y="24"/>
                  </a:cubicBezTo>
                  <a:cubicBezTo>
                    <a:pt x="33" y="31"/>
                    <a:pt x="28" y="37"/>
                    <a:pt x="18" y="37"/>
                  </a:cubicBezTo>
                  <a:cubicBezTo>
                    <a:pt x="6" y="37"/>
                    <a:pt x="0" y="28"/>
                    <a:pt x="0" y="19"/>
                  </a:cubicBezTo>
                  <a:cubicBezTo>
                    <a:pt x="0" y="9"/>
                    <a:pt x="6" y="0"/>
                    <a:pt x="18" y="0"/>
                  </a:cubicBezTo>
                  <a:cubicBezTo>
                    <a:pt x="29" y="0"/>
                    <a:pt x="34" y="7"/>
                    <a:pt x="34" y="14"/>
                  </a:cubicBezTo>
                  <a:lnTo>
                    <a:pt x="2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1">
              <a:extLst>
                <a:ext uri="{FF2B5EF4-FFF2-40B4-BE49-F238E27FC236}">
                  <a16:creationId xmlns:a16="http://schemas.microsoft.com/office/drawing/2014/main" id="{BC6EED72-97CD-0A47-9EC5-B348FF08DE6D}"/>
                </a:ext>
              </a:extLst>
            </p:cNvPr>
            <p:cNvSpPr>
              <a:spLocks/>
            </p:cNvSpPr>
            <p:nvPr userDrawn="1"/>
          </p:nvSpPr>
          <p:spPr bwMode="auto">
            <a:xfrm>
              <a:off x="8004207" y="6111897"/>
              <a:ext cx="104775" cy="179388"/>
            </a:xfrm>
            <a:custGeom>
              <a:avLst/>
              <a:gdLst>
                <a:gd name="T0" fmla="*/ 0 w 32"/>
                <a:gd name="T1" fmla="*/ 0 h 54"/>
                <a:gd name="T2" fmla="*/ 6 w 32"/>
                <a:gd name="T3" fmla="*/ 0 h 54"/>
                <a:gd name="T4" fmla="*/ 6 w 32"/>
                <a:gd name="T5" fmla="*/ 25 h 54"/>
                <a:gd name="T6" fmla="*/ 19 w 32"/>
                <a:gd name="T7" fmla="*/ 18 h 54"/>
                <a:gd name="T8" fmla="*/ 29 w 32"/>
                <a:gd name="T9" fmla="*/ 23 h 54"/>
                <a:gd name="T10" fmla="*/ 32 w 32"/>
                <a:gd name="T11" fmla="*/ 34 h 54"/>
                <a:gd name="T12" fmla="*/ 32 w 32"/>
                <a:gd name="T13" fmla="*/ 54 h 54"/>
                <a:gd name="T14" fmla="*/ 25 w 32"/>
                <a:gd name="T15" fmla="*/ 54 h 54"/>
                <a:gd name="T16" fmla="*/ 25 w 32"/>
                <a:gd name="T17" fmla="*/ 36 h 54"/>
                <a:gd name="T18" fmla="*/ 16 w 32"/>
                <a:gd name="T19" fmla="*/ 24 h 54"/>
                <a:gd name="T20" fmla="*/ 6 w 32"/>
                <a:gd name="T21" fmla="*/ 36 h 54"/>
                <a:gd name="T22" fmla="*/ 6 w 32"/>
                <a:gd name="T23" fmla="*/ 54 h 54"/>
                <a:gd name="T24" fmla="*/ 0 w 32"/>
                <a:gd name="T25" fmla="*/ 54 h 54"/>
                <a:gd name="T26" fmla="*/ 0 w 32"/>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54">
                  <a:moveTo>
                    <a:pt x="0" y="0"/>
                  </a:moveTo>
                  <a:cubicBezTo>
                    <a:pt x="6" y="0"/>
                    <a:pt x="6" y="0"/>
                    <a:pt x="6" y="0"/>
                  </a:cubicBezTo>
                  <a:cubicBezTo>
                    <a:pt x="6" y="25"/>
                    <a:pt x="6" y="25"/>
                    <a:pt x="6" y="25"/>
                  </a:cubicBezTo>
                  <a:cubicBezTo>
                    <a:pt x="8" y="21"/>
                    <a:pt x="13" y="18"/>
                    <a:pt x="19" y="18"/>
                  </a:cubicBezTo>
                  <a:cubicBezTo>
                    <a:pt x="24" y="18"/>
                    <a:pt x="27" y="20"/>
                    <a:pt x="29" y="23"/>
                  </a:cubicBezTo>
                  <a:cubicBezTo>
                    <a:pt x="31" y="26"/>
                    <a:pt x="32" y="29"/>
                    <a:pt x="32" y="34"/>
                  </a:cubicBezTo>
                  <a:cubicBezTo>
                    <a:pt x="32" y="54"/>
                    <a:pt x="32" y="54"/>
                    <a:pt x="32" y="54"/>
                  </a:cubicBezTo>
                  <a:cubicBezTo>
                    <a:pt x="25" y="54"/>
                    <a:pt x="25" y="54"/>
                    <a:pt x="25" y="54"/>
                  </a:cubicBezTo>
                  <a:cubicBezTo>
                    <a:pt x="25" y="36"/>
                    <a:pt x="25" y="36"/>
                    <a:pt x="25" y="36"/>
                  </a:cubicBezTo>
                  <a:cubicBezTo>
                    <a:pt x="25" y="29"/>
                    <a:pt x="23" y="24"/>
                    <a:pt x="16" y="24"/>
                  </a:cubicBezTo>
                  <a:cubicBezTo>
                    <a:pt x="10" y="24"/>
                    <a:pt x="6" y="30"/>
                    <a:pt x="6" y="36"/>
                  </a:cubicBezTo>
                  <a:cubicBezTo>
                    <a:pt x="6" y="54"/>
                    <a:pt x="6" y="54"/>
                    <a:pt x="6" y="54"/>
                  </a:cubicBezTo>
                  <a:cubicBezTo>
                    <a:pt x="0" y="54"/>
                    <a:pt x="0" y="54"/>
                    <a:pt x="0" y="5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2">
              <a:extLst>
                <a:ext uri="{FF2B5EF4-FFF2-40B4-BE49-F238E27FC236}">
                  <a16:creationId xmlns:a16="http://schemas.microsoft.com/office/drawing/2014/main" id="{48C1B433-C0D4-C943-A817-4A9D4460CC3C}"/>
                </a:ext>
              </a:extLst>
            </p:cNvPr>
            <p:cNvSpPr>
              <a:spLocks/>
            </p:cNvSpPr>
            <p:nvPr userDrawn="1"/>
          </p:nvSpPr>
          <p:spPr bwMode="auto">
            <a:xfrm>
              <a:off x="8145495" y="6172222"/>
              <a:ext cx="104775" cy="119063"/>
            </a:xfrm>
            <a:custGeom>
              <a:avLst/>
              <a:gdLst>
                <a:gd name="T0" fmla="*/ 0 w 32"/>
                <a:gd name="T1" fmla="*/ 1 h 36"/>
                <a:gd name="T2" fmla="*/ 7 w 32"/>
                <a:gd name="T3" fmla="*/ 1 h 36"/>
                <a:gd name="T4" fmla="*/ 7 w 32"/>
                <a:gd name="T5" fmla="*/ 7 h 36"/>
                <a:gd name="T6" fmla="*/ 19 w 32"/>
                <a:gd name="T7" fmla="*/ 0 h 36"/>
                <a:gd name="T8" fmla="*/ 30 w 32"/>
                <a:gd name="T9" fmla="*/ 5 h 36"/>
                <a:gd name="T10" fmla="*/ 32 w 32"/>
                <a:gd name="T11" fmla="*/ 16 h 36"/>
                <a:gd name="T12" fmla="*/ 32 w 32"/>
                <a:gd name="T13" fmla="*/ 36 h 36"/>
                <a:gd name="T14" fmla="*/ 26 w 32"/>
                <a:gd name="T15" fmla="*/ 36 h 36"/>
                <a:gd name="T16" fmla="*/ 26 w 32"/>
                <a:gd name="T17" fmla="*/ 18 h 36"/>
                <a:gd name="T18" fmla="*/ 17 w 32"/>
                <a:gd name="T19" fmla="*/ 6 h 36"/>
                <a:gd name="T20" fmla="*/ 7 w 32"/>
                <a:gd name="T21" fmla="*/ 18 h 36"/>
                <a:gd name="T22" fmla="*/ 7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7" y="1"/>
                    <a:pt x="7" y="1"/>
                    <a:pt x="7" y="1"/>
                  </a:cubicBezTo>
                  <a:cubicBezTo>
                    <a:pt x="7" y="7"/>
                    <a:pt x="7" y="7"/>
                    <a:pt x="7" y="7"/>
                  </a:cubicBezTo>
                  <a:cubicBezTo>
                    <a:pt x="9" y="3"/>
                    <a:pt x="13" y="0"/>
                    <a:pt x="19" y="0"/>
                  </a:cubicBezTo>
                  <a:cubicBezTo>
                    <a:pt x="24" y="0"/>
                    <a:pt x="28" y="2"/>
                    <a:pt x="30" y="5"/>
                  </a:cubicBezTo>
                  <a:cubicBezTo>
                    <a:pt x="32" y="8"/>
                    <a:pt x="32" y="11"/>
                    <a:pt x="32" y="16"/>
                  </a:cubicBezTo>
                  <a:cubicBezTo>
                    <a:pt x="32" y="36"/>
                    <a:pt x="32" y="36"/>
                    <a:pt x="32" y="36"/>
                  </a:cubicBezTo>
                  <a:cubicBezTo>
                    <a:pt x="26" y="36"/>
                    <a:pt x="26" y="36"/>
                    <a:pt x="26" y="36"/>
                  </a:cubicBezTo>
                  <a:cubicBezTo>
                    <a:pt x="26" y="18"/>
                    <a:pt x="26" y="18"/>
                    <a:pt x="26" y="18"/>
                  </a:cubicBezTo>
                  <a:cubicBezTo>
                    <a:pt x="26" y="11"/>
                    <a:pt x="23" y="6"/>
                    <a:pt x="17" y="6"/>
                  </a:cubicBezTo>
                  <a:cubicBezTo>
                    <a:pt x="10" y="6"/>
                    <a:pt x="7" y="12"/>
                    <a:pt x="7" y="18"/>
                  </a:cubicBezTo>
                  <a:cubicBezTo>
                    <a:pt x="7" y="36"/>
                    <a:pt x="7" y="36"/>
                    <a:pt x="7" y="36"/>
                  </a:cubicBezTo>
                  <a:cubicBezTo>
                    <a:pt x="0" y="36"/>
                    <a:pt x="0" y="36"/>
                    <a:pt x="0" y="36"/>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3">
              <a:extLst>
                <a:ext uri="{FF2B5EF4-FFF2-40B4-BE49-F238E27FC236}">
                  <a16:creationId xmlns:a16="http://schemas.microsoft.com/office/drawing/2014/main" id="{663C77E9-DAD6-EC47-A9FF-D796A73F9D92}"/>
                </a:ext>
              </a:extLst>
            </p:cNvPr>
            <p:cNvSpPr>
              <a:spLocks noEditPoints="1"/>
            </p:cNvSpPr>
            <p:nvPr userDrawn="1"/>
          </p:nvSpPr>
          <p:spPr bwMode="auto">
            <a:xfrm>
              <a:off x="8280433" y="6172222"/>
              <a:ext cx="122238" cy="122238"/>
            </a:xfrm>
            <a:custGeom>
              <a:avLst/>
              <a:gdLst>
                <a:gd name="T0" fmla="*/ 0 w 37"/>
                <a:gd name="T1" fmla="*/ 19 h 37"/>
                <a:gd name="T2" fmla="*/ 18 w 37"/>
                <a:gd name="T3" fmla="*/ 0 h 37"/>
                <a:gd name="T4" fmla="*/ 37 w 37"/>
                <a:gd name="T5" fmla="*/ 19 h 37"/>
                <a:gd name="T6" fmla="*/ 18 w 37"/>
                <a:gd name="T7" fmla="*/ 37 h 37"/>
                <a:gd name="T8" fmla="*/ 0 w 37"/>
                <a:gd name="T9" fmla="*/ 19 h 37"/>
                <a:gd name="T10" fmla="*/ 30 w 37"/>
                <a:gd name="T11" fmla="*/ 19 h 37"/>
                <a:gd name="T12" fmla="*/ 18 w 37"/>
                <a:gd name="T13" fmla="*/ 6 h 37"/>
                <a:gd name="T14" fmla="*/ 6 w 37"/>
                <a:gd name="T15" fmla="*/ 19 h 37"/>
                <a:gd name="T16" fmla="*/ 18 w 37"/>
                <a:gd name="T17" fmla="*/ 31 h 37"/>
                <a:gd name="T18" fmla="*/ 30 w 3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7">
                  <a:moveTo>
                    <a:pt x="0" y="19"/>
                  </a:moveTo>
                  <a:cubicBezTo>
                    <a:pt x="0" y="9"/>
                    <a:pt x="7" y="0"/>
                    <a:pt x="18" y="0"/>
                  </a:cubicBezTo>
                  <a:cubicBezTo>
                    <a:pt x="29" y="0"/>
                    <a:pt x="37" y="9"/>
                    <a:pt x="37" y="19"/>
                  </a:cubicBezTo>
                  <a:cubicBezTo>
                    <a:pt x="37" y="29"/>
                    <a:pt x="29" y="37"/>
                    <a:pt x="18" y="37"/>
                  </a:cubicBezTo>
                  <a:cubicBezTo>
                    <a:pt x="7" y="37"/>
                    <a:pt x="0" y="29"/>
                    <a:pt x="0" y="19"/>
                  </a:cubicBezTo>
                  <a:close/>
                  <a:moveTo>
                    <a:pt x="30" y="19"/>
                  </a:moveTo>
                  <a:cubicBezTo>
                    <a:pt x="30" y="12"/>
                    <a:pt x="25" y="6"/>
                    <a:pt x="18" y="6"/>
                  </a:cubicBezTo>
                  <a:cubicBezTo>
                    <a:pt x="11" y="6"/>
                    <a:pt x="6" y="12"/>
                    <a:pt x="6" y="19"/>
                  </a:cubicBezTo>
                  <a:cubicBezTo>
                    <a:pt x="6" y="25"/>
                    <a:pt x="11" y="31"/>
                    <a:pt x="18" y="31"/>
                  </a:cubicBezTo>
                  <a:cubicBezTo>
                    <a:pt x="25" y="31"/>
                    <a:pt x="30" y="25"/>
                    <a:pt x="3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44">
              <a:extLst>
                <a:ext uri="{FF2B5EF4-FFF2-40B4-BE49-F238E27FC236}">
                  <a16:creationId xmlns:a16="http://schemas.microsoft.com/office/drawing/2014/main" id="{33C30701-3591-3C43-AD3E-CC9D45E595D6}"/>
                </a:ext>
              </a:extLst>
            </p:cNvPr>
            <p:cNvSpPr>
              <a:spLocks noChangeArrowheads="1"/>
            </p:cNvSpPr>
            <p:nvPr userDrawn="1"/>
          </p:nvSpPr>
          <p:spPr bwMode="auto">
            <a:xfrm>
              <a:off x="8432834" y="6111897"/>
              <a:ext cx="19050" cy="179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5">
              <a:extLst>
                <a:ext uri="{FF2B5EF4-FFF2-40B4-BE49-F238E27FC236}">
                  <a16:creationId xmlns:a16="http://schemas.microsoft.com/office/drawing/2014/main" id="{4B291E0A-36BE-A740-8E47-2080D1CED5A5}"/>
                </a:ext>
              </a:extLst>
            </p:cNvPr>
            <p:cNvSpPr>
              <a:spLocks noEditPoints="1"/>
            </p:cNvSpPr>
            <p:nvPr userDrawn="1"/>
          </p:nvSpPr>
          <p:spPr bwMode="auto">
            <a:xfrm>
              <a:off x="8485221" y="6172222"/>
              <a:ext cx="119063" cy="122238"/>
            </a:xfrm>
            <a:custGeom>
              <a:avLst/>
              <a:gdLst>
                <a:gd name="T0" fmla="*/ 0 w 36"/>
                <a:gd name="T1" fmla="*/ 19 h 37"/>
                <a:gd name="T2" fmla="*/ 18 w 36"/>
                <a:gd name="T3" fmla="*/ 0 h 37"/>
                <a:gd name="T4" fmla="*/ 36 w 36"/>
                <a:gd name="T5" fmla="*/ 19 h 37"/>
                <a:gd name="T6" fmla="*/ 18 w 36"/>
                <a:gd name="T7" fmla="*/ 37 h 37"/>
                <a:gd name="T8" fmla="*/ 0 w 36"/>
                <a:gd name="T9" fmla="*/ 19 h 37"/>
                <a:gd name="T10" fmla="*/ 30 w 36"/>
                <a:gd name="T11" fmla="*/ 19 h 37"/>
                <a:gd name="T12" fmla="*/ 18 w 36"/>
                <a:gd name="T13" fmla="*/ 6 h 37"/>
                <a:gd name="T14" fmla="*/ 6 w 36"/>
                <a:gd name="T15" fmla="*/ 19 h 37"/>
                <a:gd name="T16" fmla="*/ 18 w 36"/>
                <a:gd name="T17" fmla="*/ 31 h 37"/>
                <a:gd name="T18" fmla="*/ 30 w 36"/>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0" y="19"/>
                  </a:moveTo>
                  <a:cubicBezTo>
                    <a:pt x="0" y="9"/>
                    <a:pt x="7" y="0"/>
                    <a:pt x="18" y="0"/>
                  </a:cubicBezTo>
                  <a:cubicBezTo>
                    <a:pt x="29" y="0"/>
                    <a:pt x="36" y="9"/>
                    <a:pt x="36" y="19"/>
                  </a:cubicBezTo>
                  <a:cubicBezTo>
                    <a:pt x="36" y="29"/>
                    <a:pt x="29" y="37"/>
                    <a:pt x="18" y="37"/>
                  </a:cubicBezTo>
                  <a:cubicBezTo>
                    <a:pt x="7" y="37"/>
                    <a:pt x="0" y="29"/>
                    <a:pt x="0" y="19"/>
                  </a:cubicBezTo>
                  <a:close/>
                  <a:moveTo>
                    <a:pt x="30" y="19"/>
                  </a:moveTo>
                  <a:cubicBezTo>
                    <a:pt x="30" y="12"/>
                    <a:pt x="25" y="6"/>
                    <a:pt x="18" y="6"/>
                  </a:cubicBezTo>
                  <a:cubicBezTo>
                    <a:pt x="11" y="6"/>
                    <a:pt x="6" y="12"/>
                    <a:pt x="6" y="19"/>
                  </a:cubicBezTo>
                  <a:cubicBezTo>
                    <a:pt x="6" y="25"/>
                    <a:pt x="11" y="31"/>
                    <a:pt x="18" y="31"/>
                  </a:cubicBezTo>
                  <a:cubicBezTo>
                    <a:pt x="25" y="31"/>
                    <a:pt x="30" y="25"/>
                    <a:pt x="3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6">
              <a:extLst>
                <a:ext uri="{FF2B5EF4-FFF2-40B4-BE49-F238E27FC236}">
                  <a16:creationId xmlns:a16="http://schemas.microsoft.com/office/drawing/2014/main" id="{E3C1977A-3E5B-9741-BB5C-5CC919243AC4}"/>
                </a:ext>
              </a:extLst>
            </p:cNvPr>
            <p:cNvSpPr>
              <a:spLocks noEditPoints="1"/>
            </p:cNvSpPr>
            <p:nvPr userDrawn="1"/>
          </p:nvSpPr>
          <p:spPr bwMode="auto">
            <a:xfrm>
              <a:off x="8628097" y="6172222"/>
              <a:ext cx="117475" cy="185738"/>
            </a:xfrm>
            <a:custGeom>
              <a:avLst/>
              <a:gdLst>
                <a:gd name="T0" fmla="*/ 36 w 36"/>
                <a:gd name="T1" fmla="*/ 38 h 56"/>
                <a:gd name="T2" fmla="*/ 18 w 36"/>
                <a:gd name="T3" fmla="*/ 56 h 56"/>
                <a:gd name="T4" fmla="*/ 0 w 36"/>
                <a:gd name="T5" fmla="*/ 41 h 56"/>
                <a:gd name="T6" fmla="*/ 7 w 36"/>
                <a:gd name="T7" fmla="*/ 41 h 56"/>
                <a:gd name="T8" fmla="*/ 18 w 36"/>
                <a:gd name="T9" fmla="*/ 50 h 56"/>
                <a:gd name="T10" fmla="*/ 30 w 36"/>
                <a:gd name="T11" fmla="*/ 38 h 56"/>
                <a:gd name="T12" fmla="*/ 30 w 36"/>
                <a:gd name="T13" fmla="*/ 30 h 56"/>
                <a:gd name="T14" fmla="*/ 18 w 36"/>
                <a:gd name="T15" fmla="*/ 37 h 56"/>
                <a:gd name="T16" fmla="*/ 0 w 36"/>
                <a:gd name="T17" fmla="*/ 19 h 56"/>
                <a:gd name="T18" fmla="*/ 18 w 36"/>
                <a:gd name="T19" fmla="*/ 0 h 56"/>
                <a:gd name="T20" fmla="*/ 30 w 36"/>
                <a:gd name="T21" fmla="*/ 7 h 56"/>
                <a:gd name="T22" fmla="*/ 30 w 36"/>
                <a:gd name="T23" fmla="*/ 1 h 56"/>
                <a:gd name="T24" fmla="*/ 36 w 36"/>
                <a:gd name="T25" fmla="*/ 1 h 56"/>
                <a:gd name="T26" fmla="*/ 36 w 36"/>
                <a:gd name="T27" fmla="*/ 38 h 56"/>
                <a:gd name="T28" fmla="*/ 6 w 36"/>
                <a:gd name="T29" fmla="*/ 19 h 56"/>
                <a:gd name="T30" fmla="*/ 18 w 36"/>
                <a:gd name="T31" fmla="*/ 31 h 56"/>
                <a:gd name="T32" fmla="*/ 30 w 36"/>
                <a:gd name="T33" fmla="*/ 19 h 56"/>
                <a:gd name="T34" fmla="*/ 18 w 36"/>
                <a:gd name="T35" fmla="*/ 6 h 56"/>
                <a:gd name="T36" fmla="*/ 6 w 36"/>
                <a:gd name="T37"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56">
                  <a:moveTo>
                    <a:pt x="36" y="38"/>
                  </a:moveTo>
                  <a:cubicBezTo>
                    <a:pt x="36" y="51"/>
                    <a:pt x="29" y="56"/>
                    <a:pt x="18" y="56"/>
                  </a:cubicBezTo>
                  <a:cubicBezTo>
                    <a:pt x="6" y="56"/>
                    <a:pt x="1" y="48"/>
                    <a:pt x="0" y="41"/>
                  </a:cubicBezTo>
                  <a:cubicBezTo>
                    <a:pt x="7" y="41"/>
                    <a:pt x="7" y="41"/>
                    <a:pt x="7" y="41"/>
                  </a:cubicBezTo>
                  <a:cubicBezTo>
                    <a:pt x="7" y="46"/>
                    <a:pt x="10" y="50"/>
                    <a:pt x="18" y="50"/>
                  </a:cubicBezTo>
                  <a:cubicBezTo>
                    <a:pt x="25" y="50"/>
                    <a:pt x="30" y="47"/>
                    <a:pt x="30" y="38"/>
                  </a:cubicBezTo>
                  <a:cubicBezTo>
                    <a:pt x="30" y="30"/>
                    <a:pt x="30" y="30"/>
                    <a:pt x="30" y="30"/>
                  </a:cubicBezTo>
                  <a:cubicBezTo>
                    <a:pt x="28" y="34"/>
                    <a:pt x="23" y="37"/>
                    <a:pt x="18" y="37"/>
                  </a:cubicBezTo>
                  <a:cubicBezTo>
                    <a:pt x="7" y="37"/>
                    <a:pt x="0" y="29"/>
                    <a:pt x="0" y="19"/>
                  </a:cubicBezTo>
                  <a:cubicBezTo>
                    <a:pt x="0" y="9"/>
                    <a:pt x="7" y="0"/>
                    <a:pt x="18" y="0"/>
                  </a:cubicBezTo>
                  <a:cubicBezTo>
                    <a:pt x="23" y="0"/>
                    <a:pt x="28" y="3"/>
                    <a:pt x="30" y="7"/>
                  </a:cubicBezTo>
                  <a:cubicBezTo>
                    <a:pt x="30" y="1"/>
                    <a:pt x="30" y="1"/>
                    <a:pt x="30" y="1"/>
                  </a:cubicBezTo>
                  <a:cubicBezTo>
                    <a:pt x="36" y="1"/>
                    <a:pt x="36" y="1"/>
                    <a:pt x="36" y="1"/>
                  </a:cubicBezTo>
                  <a:lnTo>
                    <a:pt x="36" y="38"/>
                  </a:lnTo>
                  <a:close/>
                  <a:moveTo>
                    <a:pt x="6" y="19"/>
                  </a:moveTo>
                  <a:cubicBezTo>
                    <a:pt x="6" y="25"/>
                    <a:pt x="11" y="31"/>
                    <a:pt x="18" y="31"/>
                  </a:cubicBezTo>
                  <a:cubicBezTo>
                    <a:pt x="25" y="31"/>
                    <a:pt x="30" y="25"/>
                    <a:pt x="30" y="19"/>
                  </a:cubicBezTo>
                  <a:cubicBezTo>
                    <a:pt x="30" y="12"/>
                    <a:pt x="25" y="6"/>
                    <a:pt x="18" y="6"/>
                  </a:cubicBezTo>
                  <a:cubicBezTo>
                    <a:pt x="11" y="6"/>
                    <a:pt x="6" y="12"/>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60866BCB-F64A-0F4B-817A-D639483D5D47}"/>
                </a:ext>
              </a:extLst>
            </p:cNvPr>
            <p:cNvSpPr>
              <a:spLocks/>
            </p:cNvSpPr>
            <p:nvPr userDrawn="1"/>
          </p:nvSpPr>
          <p:spPr bwMode="auto">
            <a:xfrm>
              <a:off x="8785260" y="6175397"/>
              <a:ext cx="109538" cy="182563"/>
            </a:xfrm>
            <a:custGeom>
              <a:avLst/>
              <a:gdLst>
                <a:gd name="T0" fmla="*/ 0 w 33"/>
                <a:gd name="T1" fmla="*/ 40 h 55"/>
                <a:gd name="T2" fmla="*/ 6 w 33"/>
                <a:gd name="T3" fmla="*/ 40 h 55"/>
                <a:gd name="T4" fmla="*/ 16 w 33"/>
                <a:gd name="T5" fmla="*/ 49 h 55"/>
                <a:gd name="T6" fmla="*/ 26 w 33"/>
                <a:gd name="T7" fmla="*/ 39 h 55"/>
                <a:gd name="T8" fmla="*/ 26 w 33"/>
                <a:gd name="T9" fmla="*/ 29 h 55"/>
                <a:gd name="T10" fmla="*/ 14 w 33"/>
                <a:gd name="T11" fmla="*/ 36 h 55"/>
                <a:gd name="T12" fmla="*/ 3 w 33"/>
                <a:gd name="T13" fmla="*/ 32 h 55"/>
                <a:gd name="T14" fmla="*/ 0 w 33"/>
                <a:gd name="T15" fmla="*/ 21 h 55"/>
                <a:gd name="T16" fmla="*/ 0 w 33"/>
                <a:gd name="T17" fmla="*/ 0 h 55"/>
                <a:gd name="T18" fmla="*/ 7 w 33"/>
                <a:gd name="T19" fmla="*/ 0 h 55"/>
                <a:gd name="T20" fmla="*/ 7 w 33"/>
                <a:gd name="T21" fmla="*/ 19 h 55"/>
                <a:gd name="T22" fmla="*/ 16 w 33"/>
                <a:gd name="T23" fmla="*/ 30 h 55"/>
                <a:gd name="T24" fmla="*/ 26 w 33"/>
                <a:gd name="T25" fmla="*/ 18 h 55"/>
                <a:gd name="T26" fmla="*/ 26 w 33"/>
                <a:gd name="T27" fmla="*/ 0 h 55"/>
                <a:gd name="T28" fmla="*/ 33 w 33"/>
                <a:gd name="T29" fmla="*/ 0 h 55"/>
                <a:gd name="T30" fmla="*/ 33 w 33"/>
                <a:gd name="T31" fmla="*/ 39 h 55"/>
                <a:gd name="T32" fmla="*/ 16 w 33"/>
                <a:gd name="T33" fmla="*/ 55 h 55"/>
                <a:gd name="T34" fmla="*/ 0 w 33"/>
                <a:gd name="T35"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5">
                  <a:moveTo>
                    <a:pt x="0" y="40"/>
                  </a:moveTo>
                  <a:cubicBezTo>
                    <a:pt x="6" y="40"/>
                    <a:pt x="6" y="40"/>
                    <a:pt x="6" y="40"/>
                  </a:cubicBezTo>
                  <a:cubicBezTo>
                    <a:pt x="7" y="46"/>
                    <a:pt x="10" y="49"/>
                    <a:pt x="16" y="49"/>
                  </a:cubicBezTo>
                  <a:cubicBezTo>
                    <a:pt x="22" y="49"/>
                    <a:pt x="26" y="47"/>
                    <a:pt x="26" y="39"/>
                  </a:cubicBezTo>
                  <a:cubicBezTo>
                    <a:pt x="26" y="29"/>
                    <a:pt x="26" y="29"/>
                    <a:pt x="26" y="29"/>
                  </a:cubicBezTo>
                  <a:cubicBezTo>
                    <a:pt x="24" y="33"/>
                    <a:pt x="20" y="36"/>
                    <a:pt x="14" y="36"/>
                  </a:cubicBezTo>
                  <a:cubicBezTo>
                    <a:pt x="9" y="36"/>
                    <a:pt x="5" y="34"/>
                    <a:pt x="3" y="32"/>
                  </a:cubicBezTo>
                  <a:cubicBezTo>
                    <a:pt x="1" y="29"/>
                    <a:pt x="0" y="26"/>
                    <a:pt x="0" y="21"/>
                  </a:cubicBezTo>
                  <a:cubicBezTo>
                    <a:pt x="0" y="0"/>
                    <a:pt x="0" y="0"/>
                    <a:pt x="0" y="0"/>
                  </a:cubicBezTo>
                  <a:cubicBezTo>
                    <a:pt x="7" y="0"/>
                    <a:pt x="7" y="0"/>
                    <a:pt x="7" y="0"/>
                  </a:cubicBezTo>
                  <a:cubicBezTo>
                    <a:pt x="7" y="19"/>
                    <a:pt x="7" y="19"/>
                    <a:pt x="7" y="19"/>
                  </a:cubicBezTo>
                  <a:cubicBezTo>
                    <a:pt x="7" y="25"/>
                    <a:pt x="9" y="30"/>
                    <a:pt x="16" y="30"/>
                  </a:cubicBezTo>
                  <a:cubicBezTo>
                    <a:pt x="23" y="30"/>
                    <a:pt x="26" y="24"/>
                    <a:pt x="26" y="18"/>
                  </a:cubicBezTo>
                  <a:cubicBezTo>
                    <a:pt x="26" y="0"/>
                    <a:pt x="26" y="0"/>
                    <a:pt x="26" y="0"/>
                  </a:cubicBezTo>
                  <a:cubicBezTo>
                    <a:pt x="33" y="0"/>
                    <a:pt x="33" y="0"/>
                    <a:pt x="33" y="0"/>
                  </a:cubicBezTo>
                  <a:cubicBezTo>
                    <a:pt x="33" y="39"/>
                    <a:pt x="33" y="39"/>
                    <a:pt x="33" y="39"/>
                  </a:cubicBezTo>
                  <a:cubicBezTo>
                    <a:pt x="33" y="50"/>
                    <a:pt x="27" y="55"/>
                    <a:pt x="16" y="55"/>
                  </a:cubicBezTo>
                  <a:cubicBezTo>
                    <a:pt x="6" y="55"/>
                    <a:pt x="0" y="50"/>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
              <a:extLst>
                <a:ext uri="{FF2B5EF4-FFF2-40B4-BE49-F238E27FC236}">
                  <a16:creationId xmlns:a16="http://schemas.microsoft.com/office/drawing/2014/main" id="{509A18C8-EC97-0E4E-9A28-C7DB11E50277}"/>
                </a:ext>
              </a:extLst>
            </p:cNvPr>
            <p:cNvSpPr>
              <a:spLocks noEditPoints="1"/>
            </p:cNvSpPr>
            <p:nvPr userDrawn="1"/>
          </p:nvSpPr>
          <p:spPr bwMode="auto">
            <a:xfrm>
              <a:off x="8986873" y="6172222"/>
              <a:ext cx="122238" cy="122238"/>
            </a:xfrm>
            <a:custGeom>
              <a:avLst/>
              <a:gdLst>
                <a:gd name="T0" fmla="*/ 37 w 37"/>
                <a:gd name="T1" fmla="*/ 1 h 37"/>
                <a:gd name="T2" fmla="*/ 37 w 37"/>
                <a:gd name="T3" fmla="*/ 36 h 37"/>
                <a:gd name="T4" fmla="*/ 30 w 37"/>
                <a:gd name="T5" fmla="*/ 36 h 37"/>
                <a:gd name="T6" fmla="*/ 30 w 37"/>
                <a:gd name="T7" fmla="*/ 30 h 37"/>
                <a:gd name="T8" fmla="*/ 18 w 37"/>
                <a:gd name="T9" fmla="*/ 37 h 37"/>
                <a:gd name="T10" fmla="*/ 0 w 37"/>
                <a:gd name="T11" fmla="*/ 19 h 37"/>
                <a:gd name="T12" fmla="*/ 18 w 37"/>
                <a:gd name="T13" fmla="*/ 0 h 37"/>
                <a:gd name="T14" fmla="*/ 30 w 37"/>
                <a:gd name="T15" fmla="*/ 7 h 37"/>
                <a:gd name="T16" fmla="*/ 30 w 37"/>
                <a:gd name="T17" fmla="*/ 1 h 37"/>
                <a:gd name="T18" fmla="*/ 37 w 37"/>
                <a:gd name="T19" fmla="*/ 1 h 37"/>
                <a:gd name="T20" fmla="*/ 30 w 37"/>
                <a:gd name="T21" fmla="*/ 19 h 37"/>
                <a:gd name="T22" fmla="*/ 18 w 37"/>
                <a:gd name="T23" fmla="*/ 6 h 37"/>
                <a:gd name="T24" fmla="*/ 7 w 37"/>
                <a:gd name="T25" fmla="*/ 19 h 37"/>
                <a:gd name="T26" fmla="*/ 18 w 37"/>
                <a:gd name="T27" fmla="*/ 31 h 37"/>
                <a:gd name="T28" fmla="*/ 30 w 37"/>
                <a:gd name="T2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7">
                  <a:moveTo>
                    <a:pt x="37" y="1"/>
                  </a:moveTo>
                  <a:cubicBezTo>
                    <a:pt x="37" y="36"/>
                    <a:pt x="37" y="36"/>
                    <a:pt x="37" y="36"/>
                  </a:cubicBezTo>
                  <a:cubicBezTo>
                    <a:pt x="30" y="36"/>
                    <a:pt x="30" y="36"/>
                    <a:pt x="30" y="36"/>
                  </a:cubicBezTo>
                  <a:cubicBezTo>
                    <a:pt x="30" y="30"/>
                    <a:pt x="30" y="30"/>
                    <a:pt x="30" y="30"/>
                  </a:cubicBezTo>
                  <a:cubicBezTo>
                    <a:pt x="28" y="34"/>
                    <a:pt x="23" y="37"/>
                    <a:pt x="18" y="37"/>
                  </a:cubicBezTo>
                  <a:cubicBezTo>
                    <a:pt x="7" y="37"/>
                    <a:pt x="0" y="29"/>
                    <a:pt x="0" y="19"/>
                  </a:cubicBezTo>
                  <a:cubicBezTo>
                    <a:pt x="0" y="9"/>
                    <a:pt x="7" y="0"/>
                    <a:pt x="18" y="0"/>
                  </a:cubicBezTo>
                  <a:cubicBezTo>
                    <a:pt x="23" y="0"/>
                    <a:pt x="28" y="3"/>
                    <a:pt x="30" y="7"/>
                  </a:cubicBezTo>
                  <a:cubicBezTo>
                    <a:pt x="30" y="1"/>
                    <a:pt x="30" y="1"/>
                    <a:pt x="30" y="1"/>
                  </a:cubicBezTo>
                  <a:lnTo>
                    <a:pt x="37" y="1"/>
                  </a:lnTo>
                  <a:close/>
                  <a:moveTo>
                    <a:pt x="30" y="19"/>
                  </a:moveTo>
                  <a:cubicBezTo>
                    <a:pt x="30" y="12"/>
                    <a:pt x="25" y="6"/>
                    <a:pt x="18" y="6"/>
                  </a:cubicBezTo>
                  <a:cubicBezTo>
                    <a:pt x="11" y="6"/>
                    <a:pt x="7" y="12"/>
                    <a:pt x="7" y="19"/>
                  </a:cubicBezTo>
                  <a:cubicBezTo>
                    <a:pt x="7" y="25"/>
                    <a:pt x="11" y="31"/>
                    <a:pt x="18" y="31"/>
                  </a:cubicBezTo>
                  <a:cubicBezTo>
                    <a:pt x="25" y="31"/>
                    <a:pt x="30" y="25"/>
                    <a:pt x="3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9">
              <a:extLst>
                <a:ext uri="{FF2B5EF4-FFF2-40B4-BE49-F238E27FC236}">
                  <a16:creationId xmlns:a16="http://schemas.microsoft.com/office/drawing/2014/main" id="{95E168C6-3AA8-AC48-86D2-77C7A522C1B3}"/>
                </a:ext>
              </a:extLst>
            </p:cNvPr>
            <p:cNvSpPr>
              <a:spLocks/>
            </p:cNvSpPr>
            <p:nvPr userDrawn="1"/>
          </p:nvSpPr>
          <p:spPr bwMode="auto">
            <a:xfrm>
              <a:off x="9148799" y="6172222"/>
              <a:ext cx="106363" cy="119063"/>
            </a:xfrm>
            <a:custGeom>
              <a:avLst/>
              <a:gdLst>
                <a:gd name="T0" fmla="*/ 0 w 32"/>
                <a:gd name="T1" fmla="*/ 1 h 36"/>
                <a:gd name="T2" fmla="*/ 6 w 32"/>
                <a:gd name="T3" fmla="*/ 1 h 36"/>
                <a:gd name="T4" fmla="*/ 6 w 32"/>
                <a:gd name="T5" fmla="*/ 7 h 36"/>
                <a:gd name="T6" fmla="*/ 19 w 32"/>
                <a:gd name="T7" fmla="*/ 0 h 36"/>
                <a:gd name="T8" fmla="*/ 29 w 32"/>
                <a:gd name="T9" fmla="*/ 5 h 36"/>
                <a:gd name="T10" fmla="*/ 32 w 32"/>
                <a:gd name="T11" fmla="*/ 16 h 36"/>
                <a:gd name="T12" fmla="*/ 32 w 32"/>
                <a:gd name="T13" fmla="*/ 36 h 36"/>
                <a:gd name="T14" fmla="*/ 25 w 32"/>
                <a:gd name="T15" fmla="*/ 36 h 36"/>
                <a:gd name="T16" fmla="*/ 25 w 32"/>
                <a:gd name="T17" fmla="*/ 18 h 36"/>
                <a:gd name="T18" fmla="*/ 16 w 32"/>
                <a:gd name="T19" fmla="*/ 6 h 36"/>
                <a:gd name="T20" fmla="*/ 6 w 32"/>
                <a:gd name="T21" fmla="*/ 18 h 36"/>
                <a:gd name="T22" fmla="*/ 6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6" y="1"/>
                    <a:pt x="6" y="1"/>
                    <a:pt x="6" y="1"/>
                  </a:cubicBezTo>
                  <a:cubicBezTo>
                    <a:pt x="6" y="7"/>
                    <a:pt x="6" y="7"/>
                    <a:pt x="6" y="7"/>
                  </a:cubicBezTo>
                  <a:cubicBezTo>
                    <a:pt x="8" y="3"/>
                    <a:pt x="13" y="0"/>
                    <a:pt x="19" y="0"/>
                  </a:cubicBezTo>
                  <a:cubicBezTo>
                    <a:pt x="24" y="0"/>
                    <a:pt x="27" y="2"/>
                    <a:pt x="29" y="5"/>
                  </a:cubicBezTo>
                  <a:cubicBezTo>
                    <a:pt x="31" y="8"/>
                    <a:pt x="32" y="11"/>
                    <a:pt x="32" y="16"/>
                  </a:cubicBezTo>
                  <a:cubicBezTo>
                    <a:pt x="32" y="36"/>
                    <a:pt x="32" y="36"/>
                    <a:pt x="32" y="36"/>
                  </a:cubicBezTo>
                  <a:cubicBezTo>
                    <a:pt x="25" y="36"/>
                    <a:pt x="25" y="36"/>
                    <a:pt x="25" y="36"/>
                  </a:cubicBezTo>
                  <a:cubicBezTo>
                    <a:pt x="25" y="18"/>
                    <a:pt x="25" y="18"/>
                    <a:pt x="25" y="18"/>
                  </a:cubicBezTo>
                  <a:cubicBezTo>
                    <a:pt x="25" y="11"/>
                    <a:pt x="23" y="6"/>
                    <a:pt x="16" y="6"/>
                  </a:cubicBezTo>
                  <a:cubicBezTo>
                    <a:pt x="10" y="6"/>
                    <a:pt x="6" y="12"/>
                    <a:pt x="6" y="18"/>
                  </a:cubicBezTo>
                  <a:cubicBezTo>
                    <a:pt x="6" y="36"/>
                    <a:pt x="6" y="36"/>
                    <a:pt x="6" y="36"/>
                  </a:cubicBezTo>
                  <a:cubicBezTo>
                    <a:pt x="0" y="36"/>
                    <a:pt x="0" y="36"/>
                    <a:pt x="0" y="36"/>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0">
              <a:extLst>
                <a:ext uri="{FF2B5EF4-FFF2-40B4-BE49-F238E27FC236}">
                  <a16:creationId xmlns:a16="http://schemas.microsoft.com/office/drawing/2014/main" id="{40B8401D-5875-D646-BB68-0AE73FEA3A15}"/>
                </a:ext>
              </a:extLst>
            </p:cNvPr>
            <p:cNvSpPr>
              <a:spLocks noEditPoints="1"/>
            </p:cNvSpPr>
            <p:nvPr userDrawn="1"/>
          </p:nvSpPr>
          <p:spPr bwMode="auto">
            <a:xfrm>
              <a:off x="9280562" y="6111897"/>
              <a:ext cx="122238" cy="182563"/>
            </a:xfrm>
            <a:custGeom>
              <a:avLst/>
              <a:gdLst>
                <a:gd name="T0" fmla="*/ 30 w 37"/>
                <a:gd name="T1" fmla="*/ 48 h 55"/>
                <a:gd name="T2" fmla="*/ 18 w 37"/>
                <a:gd name="T3" fmla="*/ 55 h 55"/>
                <a:gd name="T4" fmla="*/ 0 w 37"/>
                <a:gd name="T5" fmla="*/ 37 h 55"/>
                <a:gd name="T6" fmla="*/ 18 w 37"/>
                <a:gd name="T7" fmla="*/ 18 h 55"/>
                <a:gd name="T8" fmla="*/ 30 w 37"/>
                <a:gd name="T9" fmla="*/ 25 h 55"/>
                <a:gd name="T10" fmla="*/ 30 w 37"/>
                <a:gd name="T11" fmla="*/ 0 h 55"/>
                <a:gd name="T12" fmla="*/ 37 w 37"/>
                <a:gd name="T13" fmla="*/ 0 h 55"/>
                <a:gd name="T14" fmla="*/ 37 w 37"/>
                <a:gd name="T15" fmla="*/ 54 h 55"/>
                <a:gd name="T16" fmla="*/ 30 w 37"/>
                <a:gd name="T17" fmla="*/ 54 h 55"/>
                <a:gd name="T18" fmla="*/ 30 w 37"/>
                <a:gd name="T19" fmla="*/ 48 h 55"/>
                <a:gd name="T20" fmla="*/ 30 w 37"/>
                <a:gd name="T21" fmla="*/ 37 h 55"/>
                <a:gd name="T22" fmla="*/ 19 w 37"/>
                <a:gd name="T23" fmla="*/ 24 h 55"/>
                <a:gd name="T24" fmla="*/ 7 w 37"/>
                <a:gd name="T25" fmla="*/ 37 h 55"/>
                <a:gd name="T26" fmla="*/ 19 w 37"/>
                <a:gd name="T27" fmla="*/ 49 h 55"/>
                <a:gd name="T28" fmla="*/ 30 w 37"/>
                <a:gd name="T2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5">
                  <a:moveTo>
                    <a:pt x="30" y="48"/>
                  </a:moveTo>
                  <a:cubicBezTo>
                    <a:pt x="28" y="52"/>
                    <a:pt x="23" y="55"/>
                    <a:pt x="18" y="55"/>
                  </a:cubicBezTo>
                  <a:cubicBezTo>
                    <a:pt x="8" y="55"/>
                    <a:pt x="0" y="47"/>
                    <a:pt x="0" y="37"/>
                  </a:cubicBezTo>
                  <a:cubicBezTo>
                    <a:pt x="0" y="27"/>
                    <a:pt x="8" y="18"/>
                    <a:pt x="18" y="18"/>
                  </a:cubicBezTo>
                  <a:cubicBezTo>
                    <a:pt x="23" y="18"/>
                    <a:pt x="28" y="21"/>
                    <a:pt x="30" y="25"/>
                  </a:cubicBezTo>
                  <a:cubicBezTo>
                    <a:pt x="30" y="0"/>
                    <a:pt x="30" y="0"/>
                    <a:pt x="30" y="0"/>
                  </a:cubicBezTo>
                  <a:cubicBezTo>
                    <a:pt x="37" y="0"/>
                    <a:pt x="37" y="0"/>
                    <a:pt x="37" y="0"/>
                  </a:cubicBezTo>
                  <a:cubicBezTo>
                    <a:pt x="37" y="54"/>
                    <a:pt x="37" y="54"/>
                    <a:pt x="37" y="54"/>
                  </a:cubicBezTo>
                  <a:cubicBezTo>
                    <a:pt x="30" y="54"/>
                    <a:pt x="30" y="54"/>
                    <a:pt x="30" y="54"/>
                  </a:cubicBezTo>
                  <a:lnTo>
                    <a:pt x="30" y="48"/>
                  </a:lnTo>
                  <a:close/>
                  <a:moveTo>
                    <a:pt x="30" y="37"/>
                  </a:moveTo>
                  <a:cubicBezTo>
                    <a:pt x="30" y="30"/>
                    <a:pt x="26" y="24"/>
                    <a:pt x="19" y="24"/>
                  </a:cubicBezTo>
                  <a:cubicBezTo>
                    <a:pt x="12" y="24"/>
                    <a:pt x="7" y="30"/>
                    <a:pt x="7" y="37"/>
                  </a:cubicBezTo>
                  <a:cubicBezTo>
                    <a:pt x="7" y="43"/>
                    <a:pt x="12" y="49"/>
                    <a:pt x="19" y="49"/>
                  </a:cubicBezTo>
                  <a:cubicBezTo>
                    <a:pt x="26" y="49"/>
                    <a:pt x="30" y="43"/>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1">
              <a:extLst>
                <a:ext uri="{FF2B5EF4-FFF2-40B4-BE49-F238E27FC236}">
                  <a16:creationId xmlns:a16="http://schemas.microsoft.com/office/drawing/2014/main" id="{7F603E05-F89A-A34F-9773-FA81D6DB5594}"/>
                </a:ext>
              </a:extLst>
            </p:cNvPr>
            <p:cNvSpPr>
              <a:spLocks noEditPoints="1"/>
            </p:cNvSpPr>
            <p:nvPr userDrawn="1"/>
          </p:nvSpPr>
          <p:spPr bwMode="auto">
            <a:xfrm>
              <a:off x="5426097" y="6421461"/>
              <a:ext cx="36513" cy="176213"/>
            </a:xfrm>
            <a:custGeom>
              <a:avLst/>
              <a:gdLst>
                <a:gd name="T0" fmla="*/ 6 w 11"/>
                <a:gd name="T1" fmla="*/ 0 h 53"/>
                <a:gd name="T2" fmla="*/ 11 w 11"/>
                <a:gd name="T3" fmla="*/ 5 h 53"/>
                <a:gd name="T4" fmla="*/ 6 w 11"/>
                <a:gd name="T5" fmla="*/ 11 h 53"/>
                <a:gd name="T6" fmla="*/ 0 w 11"/>
                <a:gd name="T7" fmla="*/ 5 h 53"/>
                <a:gd name="T8" fmla="*/ 6 w 11"/>
                <a:gd name="T9" fmla="*/ 0 h 53"/>
                <a:gd name="T10" fmla="*/ 2 w 11"/>
                <a:gd name="T11" fmla="*/ 19 h 53"/>
                <a:gd name="T12" fmla="*/ 9 w 11"/>
                <a:gd name="T13" fmla="*/ 19 h 53"/>
                <a:gd name="T14" fmla="*/ 9 w 11"/>
                <a:gd name="T15" fmla="*/ 53 h 53"/>
                <a:gd name="T16" fmla="*/ 2 w 11"/>
                <a:gd name="T17" fmla="*/ 53 h 53"/>
                <a:gd name="T18" fmla="*/ 2 w 11"/>
                <a:gd name="T19"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3">
                  <a:moveTo>
                    <a:pt x="6" y="0"/>
                  </a:moveTo>
                  <a:cubicBezTo>
                    <a:pt x="9" y="0"/>
                    <a:pt x="11" y="2"/>
                    <a:pt x="11" y="5"/>
                  </a:cubicBezTo>
                  <a:cubicBezTo>
                    <a:pt x="11" y="8"/>
                    <a:pt x="9" y="11"/>
                    <a:pt x="6" y="11"/>
                  </a:cubicBezTo>
                  <a:cubicBezTo>
                    <a:pt x="3" y="11"/>
                    <a:pt x="0" y="8"/>
                    <a:pt x="0" y="5"/>
                  </a:cubicBezTo>
                  <a:cubicBezTo>
                    <a:pt x="0" y="2"/>
                    <a:pt x="3" y="0"/>
                    <a:pt x="6" y="0"/>
                  </a:cubicBezTo>
                  <a:close/>
                  <a:moveTo>
                    <a:pt x="2" y="19"/>
                  </a:moveTo>
                  <a:cubicBezTo>
                    <a:pt x="9" y="19"/>
                    <a:pt x="9" y="19"/>
                    <a:pt x="9" y="19"/>
                  </a:cubicBezTo>
                  <a:cubicBezTo>
                    <a:pt x="9" y="53"/>
                    <a:pt x="9" y="53"/>
                    <a:pt x="9" y="53"/>
                  </a:cubicBezTo>
                  <a:cubicBezTo>
                    <a:pt x="2" y="53"/>
                    <a:pt x="2" y="53"/>
                    <a:pt x="2" y="53"/>
                  </a:cubicBezTo>
                  <a:lnTo>
                    <a:pt x="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2">
              <a:extLst>
                <a:ext uri="{FF2B5EF4-FFF2-40B4-BE49-F238E27FC236}">
                  <a16:creationId xmlns:a16="http://schemas.microsoft.com/office/drawing/2014/main" id="{B4FA0201-165D-0C4F-999F-0ACD429D5104}"/>
                </a:ext>
              </a:extLst>
            </p:cNvPr>
            <p:cNvSpPr>
              <a:spLocks/>
            </p:cNvSpPr>
            <p:nvPr userDrawn="1"/>
          </p:nvSpPr>
          <p:spPr bwMode="auto">
            <a:xfrm>
              <a:off x="5494360" y="6480198"/>
              <a:ext cx="106363" cy="117475"/>
            </a:xfrm>
            <a:custGeom>
              <a:avLst/>
              <a:gdLst>
                <a:gd name="T0" fmla="*/ 0 w 32"/>
                <a:gd name="T1" fmla="*/ 1 h 35"/>
                <a:gd name="T2" fmla="*/ 7 w 32"/>
                <a:gd name="T3" fmla="*/ 1 h 35"/>
                <a:gd name="T4" fmla="*/ 7 w 32"/>
                <a:gd name="T5" fmla="*/ 7 h 35"/>
                <a:gd name="T6" fmla="*/ 19 w 32"/>
                <a:gd name="T7" fmla="*/ 0 h 35"/>
                <a:gd name="T8" fmla="*/ 30 w 32"/>
                <a:gd name="T9" fmla="*/ 4 h 35"/>
                <a:gd name="T10" fmla="*/ 32 w 32"/>
                <a:gd name="T11" fmla="*/ 15 h 35"/>
                <a:gd name="T12" fmla="*/ 32 w 32"/>
                <a:gd name="T13" fmla="*/ 35 h 35"/>
                <a:gd name="T14" fmla="*/ 26 w 32"/>
                <a:gd name="T15" fmla="*/ 35 h 35"/>
                <a:gd name="T16" fmla="*/ 26 w 32"/>
                <a:gd name="T17" fmla="*/ 17 h 35"/>
                <a:gd name="T18" fmla="*/ 17 w 32"/>
                <a:gd name="T19" fmla="*/ 6 h 35"/>
                <a:gd name="T20" fmla="*/ 7 w 32"/>
                <a:gd name="T21" fmla="*/ 17 h 35"/>
                <a:gd name="T22" fmla="*/ 7 w 32"/>
                <a:gd name="T23" fmla="*/ 35 h 35"/>
                <a:gd name="T24" fmla="*/ 0 w 32"/>
                <a:gd name="T25" fmla="*/ 35 h 35"/>
                <a:gd name="T26" fmla="*/ 0 w 32"/>
                <a:gd name="T2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5">
                  <a:moveTo>
                    <a:pt x="0" y="1"/>
                  </a:moveTo>
                  <a:cubicBezTo>
                    <a:pt x="7" y="1"/>
                    <a:pt x="7" y="1"/>
                    <a:pt x="7" y="1"/>
                  </a:cubicBezTo>
                  <a:cubicBezTo>
                    <a:pt x="7" y="7"/>
                    <a:pt x="7" y="7"/>
                    <a:pt x="7" y="7"/>
                  </a:cubicBezTo>
                  <a:cubicBezTo>
                    <a:pt x="9" y="2"/>
                    <a:pt x="13" y="0"/>
                    <a:pt x="19" y="0"/>
                  </a:cubicBezTo>
                  <a:cubicBezTo>
                    <a:pt x="24" y="0"/>
                    <a:pt x="27" y="1"/>
                    <a:pt x="30" y="4"/>
                  </a:cubicBezTo>
                  <a:cubicBezTo>
                    <a:pt x="31" y="7"/>
                    <a:pt x="32" y="10"/>
                    <a:pt x="32" y="15"/>
                  </a:cubicBezTo>
                  <a:cubicBezTo>
                    <a:pt x="32" y="35"/>
                    <a:pt x="32" y="35"/>
                    <a:pt x="32" y="35"/>
                  </a:cubicBezTo>
                  <a:cubicBezTo>
                    <a:pt x="26" y="35"/>
                    <a:pt x="26" y="35"/>
                    <a:pt x="26" y="35"/>
                  </a:cubicBezTo>
                  <a:cubicBezTo>
                    <a:pt x="26" y="17"/>
                    <a:pt x="26" y="17"/>
                    <a:pt x="26" y="17"/>
                  </a:cubicBezTo>
                  <a:cubicBezTo>
                    <a:pt x="26" y="10"/>
                    <a:pt x="23" y="6"/>
                    <a:pt x="17" y="6"/>
                  </a:cubicBezTo>
                  <a:cubicBezTo>
                    <a:pt x="10" y="6"/>
                    <a:pt x="7" y="11"/>
                    <a:pt x="7" y="17"/>
                  </a:cubicBezTo>
                  <a:cubicBezTo>
                    <a:pt x="7" y="35"/>
                    <a:pt x="7" y="35"/>
                    <a:pt x="7" y="35"/>
                  </a:cubicBezTo>
                  <a:cubicBezTo>
                    <a:pt x="0" y="35"/>
                    <a:pt x="0" y="35"/>
                    <a:pt x="0" y="35"/>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3">
              <a:extLst>
                <a:ext uri="{FF2B5EF4-FFF2-40B4-BE49-F238E27FC236}">
                  <a16:creationId xmlns:a16="http://schemas.microsoft.com/office/drawing/2014/main" id="{9470271C-62B8-DC46-9C66-382C4110C787}"/>
                </a:ext>
              </a:extLst>
            </p:cNvPr>
            <p:cNvSpPr>
              <a:spLocks/>
            </p:cNvSpPr>
            <p:nvPr userDrawn="1"/>
          </p:nvSpPr>
          <p:spPr bwMode="auto">
            <a:xfrm>
              <a:off x="5640411" y="6480198"/>
              <a:ext cx="104775" cy="117475"/>
            </a:xfrm>
            <a:custGeom>
              <a:avLst/>
              <a:gdLst>
                <a:gd name="T0" fmla="*/ 0 w 32"/>
                <a:gd name="T1" fmla="*/ 1 h 35"/>
                <a:gd name="T2" fmla="*/ 6 w 32"/>
                <a:gd name="T3" fmla="*/ 1 h 35"/>
                <a:gd name="T4" fmla="*/ 6 w 32"/>
                <a:gd name="T5" fmla="*/ 7 h 35"/>
                <a:gd name="T6" fmla="*/ 19 w 32"/>
                <a:gd name="T7" fmla="*/ 0 h 35"/>
                <a:gd name="T8" fmla="*/ 29 w 32"/>
                <a:gd name="T9" fmla="*/ 4 h 35"/>
                <a:gd name="T10" fmla="*/ 32 w 32"/>
                <a:gd name="T11" fmla="*/ 15 h 35"/>
                <a:gd name="T12" fmla="*/ 32 w 32"/>
                <a:gd name="T13" fmla="*/ 35 h 35"/>
                <a:gd name="T14" fmla="*/ 25 w 32"/>
                <a:gd name="T15" fmla="*/ 35 h 35"/>
                <a:gd name="T16" fmla="*/ 25 w 32"/>
                <a:gd name="T17" fmla="*/ 17 h 35"/>
                <a:gd name="T18" fmla="*/ 16 w 32"/>
                <a:gd name="T19" fmla="*/ 6 h 35"/>
                <a:gd name="T20" fmla="*/ 6 w 32"/>
                <a:gd name="T21" fmla="*/ 17 h 35"/>
                <a:gd name="T22" fmla="*/ 6 w 32"/>
                <a:gd name="T23" fmla="*/ 35 h 35"/>
                <a:gd name="T24" fmla="*/ 0 w 32"/>
                <a:gd name="T25" fmla="*/ 35 h 35"/>
                <a:gd name="T26" fmla="*/ 0 w 32"/>
                <a:gd name="T2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5">
                  <a:moveTo>
                    <a:pt x="0" y="1"/>
                  </a:moveTo>
                  <a:cubicBezTo>
                    <a:pt x="6" y="1"/>
                    <a:pt x="6" y="1"/>
                    <a:pt x="6" y="1"/>
                  </a:cubicBezTo>
                  <a:cubicBezTo>
                    <a:pt x="6" y="7"/>
                    <a:pt x="6" y="7"/>
                    <a:pt x="6" y="7"/>
                  </a:cubicBezTo>
                  <a:cubicBezTo>
                    <a:pt x="8" y="2"/>
                    <a:pt x="13" y="0"/>
                    <a:pt x="19" y="0"/>
                  </a:cubicBezTo>
                  <a:cubicBezTo>
                    <a:pt x="23" y="0"/>
                    <a:pt x="27" y="1"/>
                    <a:pt x="29" y="4"/>
                  </a:cubicBezTo>
                  <a:cubicBezTo>
                    <a:pt x="31" y="7"/>
                    <a:pt x="32" y="10"/>
                    <a:pt x="32" y="15"/>
                  </a:cubicBezTo>
                  <a:cubicBezTo>
                    <a:pt x="32" y="35"/>
                    <a:pt x="32" y="35"/>
                    <a:pt x="32" y="35"/>
                  </a:cubicBezTo>
                  <a:cubicBezTo>
                    <a:pt x="25" y="35"/>
                    <a:pt x="25" y="35"/>
                    <a:pt x="25" y="35"/>
                  </a:cubicBezTo>
                  <a:cubicBezTo>
                    <a:pt x="25" y="17"/>
                    <a:pt x="25" y="17"/>
                    <a:pt x="25" y="17"/>
                  </a:cubicBezTo>
                  <a:cubicBezTo>
                    <a:pt x="25" y="10"/>
                    <a:pt x="23" y="6"/>
                    <a:pt x="16" y="6"/>
                  </a:cubicBezTo>
                  <a:cubicBezTo>
                    <a:pt x="9" y="6"/>
                    <a:pt x="6" y="11"/>
                    <a:pt x="6" y="17"/>
                  </a:cubicBezTo>
                  <a:cubicBezTo>
                    <a:pt x="6" y="35"/>
                    <a:pt x="6" y="35"/>
                    <a:pt x="6" y="35"/>
                  </a:cubicBezTo>
                  <a:cubicBezTo>
                    <a:pt x="0" y="35"/>
                    <a:pt x="0" y="35"/>
                    <a:pt x="0" y="35"/>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4">
              <a:extLst>
                <a:ext uri="{FF2B5EF4-FFF2-40B4-BE49-F238E27FC236}">
                  <a16:creationId xmlns:a16="http://schemas.microsoft.com/office/drawing/2014/main" id="{F671FDE5-52A1-6C41-A4A9-D81FD5577E9D}"/>
                </a:ext>
              </a:extLst>
            </p:cNvPr>
            <p:cNvSpPr>
              <a:spLocks noEditPoints="1"/>
            </p:cNvSpPr>
            <p:nvPr userDrawn="1"/>
          </p:nvSpPr>
          <p:spPr bwMode="auto">
            <a:xfrm>
              <a:off x="5772174" y="6480198"/>
              <a:ext cx="122238" cy="120650"/>
            </a:xfrm>
            <a:custGeom>
              <a:avLst/>
              <a:gdLst>
                <a:gd name="T0" fmla="*/ 0 w 37"/>
                <a:gd name="T1" fmla="*/ 18 h 36"/>
                <a:gd name="T2" fmla="*/ 18 w 37"/>
                <a:gd name="T3" fmla="*/ 0 h 36"/>
                <a:gd name="T4" fmla="*/ 37 w 37"/>
                <a:gd name="T5" fmla="*/ 18 h 36"/>
                <a:gd name="T6" fmla="*/ 18 w 37"/>
                <a:gd name="T7" fmla="*/ 36 h 36"/>
                <a:gd name="T8" fmla="*/ 0 w 37"/>
                <a:gd name="T9" fmla="*/ 18 h 36"/>
                <a:gd name="T10" fmla="*/ 30 w 37"/>
                <a:gd name="T11" fmla="*/ 18 h 36"/>
                <a:gd name="T12" fmla="*/ 18 w 37"/>
                <a:gd name="T13" fmla="*/ 6 h 36"/>
                <a:gd name="T14" fmla="*/ 7 w 37"/>
                <a:gd name="T15" fmla="*/ 18 h 36"/>
                <a:gd name="T16" fmla="*/ 18 w 37"/>
                <a:gd name="T17" fmla="*/ 30 h 36"/>
                <a:gd name="T18" fmla="*/ 30 w 3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6">
                  <a:moveTo>
                    <a:pt x="0" y="18"/>
                  </a:moveTo>
                  <a:cubicBezTo>
                    <a:pt x="0" y="8"/>
                    <a:pt x="7" y="0"/>
                    <a:pt x="18" y="0"/>
                  </a:cubicBezTo>
                  <a:cubicBezTo>
                    <a:pt x="30" y="0"/>
                    <a:pt x="37" y="8"/>
                    <a:pt x="37" y="18"/>
                  </a:cubicBezTo>
                  <a:cubicBezTo>
                    <a:pt x="37" y="28"/>
                    <a:pt x="30" y="36"/>
                    <a:pt x="18" y="36"/>
                  </a:cubicBezTo>
                  <a:cubicBezTo>
                    <a:pt x="7" y="36"/>
                    <a:pt x="0" y="28"/>
                    <a:pt x="0" y="18"/>
                  </a:cubicBezTo>
                  <a:close/>
                  <a:moveTo>
                    <a:pt x="30" y="18"/>
                  </a:moveTo>
                  <a:cubicBezTo>
                    <a:pt x="30" y="11"/>
                    <a:pt x="26" y="6"/>
                    <a:pt x="18" y="6"/>
                  </a:cubicBezTo>
                  <a:cubicBezTo>
                    <a:pt x="11" y="6"/>
                    <a:pt x="7" y="11"/>
                    <a:pt x="7" y="18"/>
                  </a:cubicBezTo>
                  <a:cubicBezTo>
                    <a:pt x="7" y="25"/>
                    <a:pt x="11" y="30"/>
                    <a:pt x="18" y="30"/>
                  </a:cubicBezTo>
                  <a:cubicBezTo>
                    <a:pt x="26" y="30"/>
                    <a:pt x="30" y="25"/>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5">
              <a:extLst>
                <a:ext uri="{FF2B5EF4-FFF2-40B4-BE49-F238E27FC236}">
                  <a16:creationId xmlns:a16="http://schemas.microsoft.com/office/drawing/2014/main" id="{733B1D60-0D99-F74E-938A-FA842504C5D0}"/>
                </a:ext>
              </a:extLst>
            </p:cNvPr>
            <p:cNvSpPr>
              <a:spLocks/>
            </p:cNvSpPr>
            <p:nvPr userDrawn="1"/>
          </p:nvSpPr>
          <p:spPr bwMode="auto">
            <a:xfrm>
              <a:off x="5897587" y="6483373"/>
              <a:ext cx="122238" cy="114300"/>
            </a:xfrm>
            <a:custGeom>
              <a:avLst/>
              <a:gdLst>
                <a:gd name="T0" fmla="*/ 15 w 77"/>
                <a:gd name="T1" fmla="*/ 0 h 72"/>
                <a:gd name="T2" fmla="*/ 37 w 77"/>
                <a:gd name="T3" fmla="*/ 53 h 72"/>
                <a:gd name="T4" fmla="*/ 60 w 77"/>
                <a:gd name="T5" fmla="*/ 0 h 72"/>
                <a:gd name="T6" fmla="*/ 77 w 77"/>
                <a:gd name="T7" fmla="*/ 0 h 72"/>
                <a:gd name="T8" fmla="*/ 44 w 77"/>
                <a:gd name="T9" fmla="*/ 72 h 72"/>
                <a:gd name="T10" fmla="*/ 33 w 77"/>
                <a:gd name="T11" fmla="*/ 72 h 72"/>
                <a:gd name="T12" fmla="*/ 0 w 77"/>
                <a:gd name="T13" fmla="*/ 0 h 72"/>
                <a:gd name="T14" fmla="*/ 15 w 77"/>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2">
                  <a:moveTo>
                    <a:pt x="15" y="0"/>
                  </a:moveTo>
                  <a:lnTo>
                    <a:pt x="37" y="53"/>
                  </a:lnTo>
                  <a:lnTo>
                    <a:pt x="60" y="0"/>
                  </a:lnTo>
                  <a:lnTo>
                    <a:pt x="77" y="0"/>
                  </a:lnTo>
                  <a:lnTo>
                    <a:pt x="44" y="72"/>
                  </a:lnTo>
                  <a:lnTo>
                    <a:pt x="33" y="72"/>
                  </a:lnTo>
                  <a:lnTo>
                    <a:pt x="0"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6">
              <a:extLst>
                <a:ext uri="{FF2B5EF4-FFF2-40B4-BE49-F238E27FC236}">
                  <a16:creationId xmlns:a16="http://schemas.microsoft.com/office/drawing/2014/main" id="{568E677D-6DE6-764F-9B6B-A949C298073A}"/>
                </a:ext>
              </a:extLst>
            </p:cNvPr>
            <p:cNvSpPr>
              <a:spLocks noEditPoints="1"/>
            </p:cNvSpPr>
            <p:nvPr userDrawn="1"/>
          </p:nvSpPr>
          <p:spPr bwMode="auto">
            <a:xfrm>
              <a:off x="6023000" y="6480198"/>
              <a:ext cx="122238" cy="120650"/>
            </a:xfrm>
            <a:custGeom>
              <a:avLst/>
              <a:gdLst>
                <a:gd name="T0" fmla="*/ 37 w 37"/>
                <a:gd name="T1" fmla="*/ 1 h 36"/>
                <a:gd name="T2" fmla="*/ 37 w 37"/>
                <a:gd name="T3" fmla="*/ 35 h 36"/>
                <a:gd name="T4" fmla="*/ 30 w 37"/>
                <a:gd name="T5" fmla="*/ 35 h 36"/>
                <a:gd name="T6" fmla="*/ 30 w 37"/>
                <a:gd name="T7" fmla="*/ 29 h 36"/>
                <a:gd name="T8" fmla="*/ 18 w 37"/>
                <a:gd name="T9" fmla="*/ 36 h 36"/>
                <a:gd name="T10" fmla="*/ 0 w 37"/>
                <a:gd name="T11" fmla="*/ 18 h 36"/>
                <a:gd name="T12" fmla="*/ 18 w 37"/>
                <a:gd name="T13" fmla="*/ 0 h 36"/>
                <a:gd name="T14" fmla="*/ 30 w 37"/>
                <a:gd name="T15" fmla="*/ 7 h 36"/>
                <a:gd name="T16" fmla="*/ 30 w 37"/>
                <a:gd name="T17" fmla="*/ 1 h 36"/>
                <a:gd name="T18" fmla="*/ 37 w 37"/>
                <a:gd name="T19" fmla="*/ 1 h 36"/>
                <a:gd name="T20" fmla="*/ 30 w 37"/>
                <a:gd name="T21" fmla="*/ 18 h 36"/>
                <a:gd name="T22" fmla="*/ 18 w 37"/>
                <a:gd name="T23" fmla="*/ 6 h 36"/>
                <a:gd name="T24" fmla="*/ 7 w 37"/>
                <a:gd name="T25" fmla="*/ 18 h 36"/>
                <a:gd name="T26" fmla="*/ 18 w 37"/>
                <a:gd name="T27" fmla="*/ 30 h 36"/>
                <a:gd name="T28" fmla="*/ 30 w 37"/>
                <a:gd name="T2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6">
                  <a:moveTo>
                    <a:pt x="37" y="1"/>
                  </a:moveTo>
                  <a:cubicBezTo>
                    <a:pt x="37" y="35"/>
                    <a:pt x="37" y="35"/>
                    <a:pt x="37" y="35"/>
                  </a:cubicBezTo>
                  <a:cubicBezTo>
                    <a:pt x="30" y="35"/>
                    <a:pt x="30" y="35"/>
                    <a:pt x="30" y="35"/>
                  </a:cubicBezTo>
                  <a:cubicBezTo>
                    <a:pt x="30" y="29"/>
                    <a:pt x="30" y="29"/>
                    <a:pt x="30" y="29"/>
                  </a:cubicBezTo>
                  <a:cubicBezTo>
                    <a:pt x="28" y="34"/>
                    <a:pt x="23" y="36"/>
                    <a:pt x="18" y="36"/>
                  </a:cubicBezTo>
                  <a:cubicBezTo>
                    <a:pt x="7" y="36"/>
                    <a:pt x="0" y="28"/>
                    <a:pt x="0" y="18"/>
                  </a:cubicBezTo>
                  <a:cubicBezTo>
                    <a:pt x="0" y="8"/>
                    <a:pt x="7" y="0"/>
                    <a:pt x="18" y="0"/>
                  </a:cubicBezTo>
                  <a:cubicBezTo>
                    <a:pt x="23" y="0"/>
                    <a:pt x="28" y="2"/>
                    <a:pt x="30" y="7"/>
                  </a:cubicBezTo>
                  <a:cubicBezTo>
                    <a:pt x="30" y="1"/>
                    <a:pt x="30" y="1"/>
                    <a:pt x="30" y="1"/>
                  </a:cubicBezTo>
                  <a:lnTo>
                    <a:pt x="37" y="1"/>
                  </a:lnTo>
                  <a:close/>
                  <a:moveTo>
                    <a:pt x="30" y="18"/>
                  </a:moveTo>
                  <a:cubicBezTo>
                    <a:pt x="30" y="11"/>
                    <a:pt x="26" y="6"/>
                    <a:pt x="18" y="6"/>
                  </a:cubicBezTo>
                  <a:cubicBezTo>
                    <a:pt x="11" y="6"/>
                    <a:pt x="7" y="11"/>
                    <a:pt x="7" y="18"/>
                  </a:cubicBezTo>
                  <a:cubicBezTo>
                    <a:pt x="7" y="25"/>
                    <a:pt x="11" y="30"/>
                    <a:pt x="18" y="30"/>
                  </a:cubicBezTo>
                  <a:cubicBezTo>
                    <a:pt x="26" y="30"/>
                    <a:pt x="30" y="25"/>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7">
              <a:extLst>
                <a:ext uri="{FF2B5EF4-FFF2-40B4-BE49-F238E27FC236}">
                  <a16:creationId xmlns:a16="http://schemas.microsoft.com/office/drawing/2014/main" id="{3DA0B79A-86E4-DA4D-8349-269A058DB458}"/>
                </a:ext>
              </a:extLst>
            </p:cNvPr>
            <p:cNvSpPr>
              <a:spLocks/>
            </p:cNvSpPr>
            <p:nvPr userDrawn="1"/>
          </p:nvSpPr>
          <p:spPr bwMode="auto">
            <a:xfrm>
              <a:off x="6169050" y="6443686"/>
              <a:ext cx="77788" cy="157163"/>
            </a:xfrm>
            <a:custGeom>
              <a:avLst/>
              <a:gdLst>
                <a:gd name="T0" fmla="*/ 24 w 24"/>
                <a:gd name="T1" fmla="*/ 46 h 47"/>
                <a:gd name="T2" fmla="*/ 18 w 24"/>
                <a:gd name="T3" fmla="*/ 47 h 47"/>
                <a:gd name="T4" fmla="*/ 7 w 24"/>
                <a:gd name="T5" fmla="*/ 35 h 47"/>
                <a:gd name="T6" fmla="*/ 7 w 24"/>
                <a:gd name="T7" fmla="*/ 17 h 47"/>
                <a:gd name="T8" fmla="*/ 0 w 24"/>
                <a:gd name="T9" fmla="*/ 17 h 47"/>
                <a:gd name="T10" fmla="*/ 0 w 24"/>
                <a:gd name="T11" fmla="*/ 12 h 47"/>
                <a:gd name="T12" fmla="*/ 7 w 24"/>
                <a:gd name="T13" fmla="*/ 12 h 47"/>
                <a:gd name="T14" fmla="*/ 7 w 24"/>
                <a:gd name="T15" fmla="*/ 0 h 47"/>
                <a:gd name="T16" fmla="*/ 14 w 24"/>
                <a:gd name="T17" fmla="*/ 0 h 47"/>
                <a:gd name="T18" fmla="*/ 14 w 24"/>
                <a:gd name="T19" fmla="*/ 12 h 47"/>
                <a:gd name="T20" fmla="*/ 23 w 24"/>
                <a:gd name="T21" fmla="*/ 12 h 47"/>
                <a:gd name="T22" fmla="*/ 23 w 24"/>
                <a:gd name="T23" fmla="*/ 17 h 47"/>
                <a:gd name="T24" fmla="*/ 14 w 24"/>
                <a:gd name="T25" fmla="*/ 17 h 47"/>
                <a:gd name="T26" fmla="*/ 14 w 24"/>
                <a:gd name="T27" fmla="*/ 33 h 47"/>
                <a:gd name="T28" fmla="*/ 19 w 24"/>
                <a:gd name="T29" fmla="*/ 41 h 47"/>
                <a:gd name="T30" fmla="*/ 24 w 24"/>
                <a:gd name="T31" fmla="*/ 41 h 47"/>
                <a:gd name="T32" fmla="*/ 24 w 2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7">
                  <a:moveTo>
                    <a:pt x="24" y="46"/>
                  </a:moveTo>
                  <a:cubicBezTo>
                    <a:pt x="23" y="47"/>
                    <a:pt x="20" y="47"/>
                    <a:pt x="18" y="47"/>
                  </a:cubicBezTo>
                  <a:cubicBezTo>
                    <a:pt x="14" y="47"/>
                    <a:pt x="7" y="46"/>
                    <a:pt x="7" y="35"/>
                  </a:cubicBezTo>
                  <a:cubicBezTo>
                    <a:pt x="7" y="17"/>
                    <a:pt x="7" y="17"/>
                    <a:pt x="7" y="17"/>
                  </a:cubicBezTo>
                  <a:cubicBezTo>
                    <a:pt x="0" y="17"/>
                    <a:pt x="0" y="17"/>
                    <a:pt x="0" y="17"/>
                  </a:cubicBezTo>
                  <a:cubicBezTo>
                    <a:pt x="0" y="12"/>
                    <a:pt x="0" y="12"/>
                    <a:pt x="0" y="12"/>
                  </a:cubicBezTo>
                  <a:cubicBezTo>
                    <a:pt x="7" y="12"/>
                    <a:pt x="7" y="12"/>
                    <a:pt x="7" y="12"/>
                  </a:cubicBezTo>
                  <a:cubicBezTo>
                    <a:pt x="7" y="0"/>
                    <a:pt x="7" y="0"/>
                    <a:pt x="7" y="0"/>
                  </a:cubicBezTo>
                  <a:cubicBezTo>
                    <a:pt x="14" y="0"/>
                    <a:pt x="14" y="0"/>
                    <a:pt x="14" y="0"/>
                  </a:cubicBezTo>
                  <a:cubicBezTo>
                    <a:pt x="14" y="12"/>
                    <a:pt x="14" y="12"/>
                    <a:pt x="14" y="12"/>
                  </a:cubicBezTo>
                  <a:cubicBezTo>
                    <a:pt x="23" y="12"/>
                    <a:pt x="23" y="12"/>
                    <a:pt x="23" y="12"/>
                  </a:cubicBezTo>
                  <a:cubicBezTo>
                    <a:pt x="23" y="17"/>
                    <a:pt x="23" y="17"/>
                    <a:pt x="23" y="17"/>
                  </a:cubicBezTo>
                  <a:cubicBezTo>
                    <a:pt x="14" y="17"/>
                    <a:pt x="14" y="17"/>
                    <a:pt x="14" y="17"/>
                  </a:cubicBezTo>
                  <a:cubicBezTo>
                    <a:pt x="14" y="33"/>
                    <a:pt x="14" y="33"/>
                    <a:pt x="14" y="33"/>
                  </a:cubicBezTo>
                  <a:cubicBezTo>
                    <a:pt x="14" y="40"/>
                    <a:pt x="16" y="41"/>
                    <a:pt x="19" y="41"/>
                  </a:cubicBezTo>
                  <a:cubicBezTo>
                    <a:pt x="21" y="41"/>
                    <a:pt x="23" y="41"/>
                    <a:pt x="24" y="41"/>
                  </a:cubicBezTo>
                  <a:lnTo>
                    <a:pt x="24"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8">
              <a:extLst>
                <a:ext uri="{FF2B5EF4-FFF2-40B4-BE49-F238E27FC236}">
                  <a16:creationId xmlns:a16="http://schemas.microsoft.com/office/drawing/2014/main" id="{091976B1-B633-B847-BC34-B4266EA87350}"/>
                </a:ext>
              </a:extLst>
            </p:cNvPr>
            <p:cNvSpPr>
              <a:spLocks noEditPoints="1"/>
            </p:cNvSpPr>
            <p:nvPr userDrawn="1"/>
          </p:nvSpPr>
          <p:spPr bwMode="auto">
            <a:xfrm>
              <a:off x="6264300" y="6421461"/>
              <a:ext cx="36513" cy="176213"/>
            </a:xfrm>
            <a:custGeom>
              <a:avLst/>
              <a:gdLst>
                <a:gd name="T0" fmla="*/ 5 w 11"/>
                <a:gd name="T1" fmla="*/ 0 h 53"/>
                <a:gd name="T2" fmla="*/ 11 w 11"/>
                <a:gd name="T3" fmla="*/ 5 h 53"/>
                <a:gd name="T4" fmla="*/ 5 w 11"/>
                <a:gd name="T5" fmla="*/ 11 h 53"/>
                <a:gd name="T6" fmla="*/ 0 w 11"/>
                <a:gd name="T7" fmla="*/ 5 h 53"/>
                <a:gd name="T8" fmla="*/ 5 w 11"/>
                <a:gd name="T9" fmla="*/ 0 h 53"/>
                <a:gd name="T10" fmla="*/ 2 w 11"/>
                <a:gd name="T11" fmla="*/ 19 h 53"/>
                <a:gd name="T12" fmla="*/ 9 w 11"/>
                <a:gd name="T13" fmla="*/ 19 h 53"/>
                <a:gd name="T14" fmla="*/ 9 w 11"/>
                <a:gd name="T15" fmla="*/ 53 h 53"/>
                <a:gd name="T16" fmla="*/ 2 w 11"/>
                <a:gd name="T17" fmla="*/ 53 h 53"/>
                <a:gd name="T18" fmla="*/ 2 w 11"/>
                <a:gd name="T19"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3">
                  <a:moveTo>
                    <a:pt x="5" y="0"/>
                  </a:moveTo>
                  <a:cubicBezTo>
                    <a:pt x="8" y="0"/>
                    <a:pt x="11" y="2"/>
                    <a:pt x="11" y="5"/>
                  </a:cubicBezTo>
                  <a:cubicBezTo>
                    <a:pt x="11" y="8"/>
                    <a:pt x="8" y="11"/>
                    <a:pt x="5" y="11"/>
                  </a:cubicBezTo>
                  <a:cubicBezTo>
                    <a:pt x="2" y="11"/>
                    <a:pt x="0" y="8"/>
                    <a:pt x="0" y="5"/>
                  </a:cubicBezTo>
                  <a:cubicBezTo>
                    <a:pt x="0" y="2"/>
                    <a:pt x="2" y="0"/>
                    <a:pt x="5" y="0"/>
                  </a:cubicBezTo>
                  <a:close/>
                  <a:moveTo>
                    <a:pt x="2" y="19"/>
                  </a:moveTo>
                  <a:cubicBezTo>
                    <a:pt x="9" y="19"/>
                    <a:pt x="9" y="19"/>
                    <a:pt x="9" y="19"/>
                  </a:cubicBezTo>
                  <a:cubicBezTo>
                    <a:pt x="9" y="53"/>
                    <a:pt x="9" y="53"/>
                    <a:pt x="9" y="53"/>
                  </a:cubicBezTo>
                  <a:cubicBezTo>
                    <a:pt x="2" y="53"/>
                    <a:pt x="2" y="53"/>
                    <a:pt x="2" y="53"/>
                  </a:cubicBezTo>
                  <a:lnTo>
                    <a:pt x="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9">
              <a:extLst>
                <a:ext uri="{FF2B5EF4-FFF2-40B4-BE49-F238E27FC236}">
                  <a16:creationId xmlns:a16="http://schemas.microsoft.com/office/drawing/2014/main" id="{65EF0D32-A189-4446-9D07-E622A2A18381}"/>
                </a:ext>
              </a:extLst>
            </p:cNvPr>
            <p:cNvSpPr>
              <a:spLocks noEditPoints="1"/>
            </p:cNvSpPr>
            <p:nvPr userDrawn="1"/>
          </p:nvSpPr>
          <p:spPr bwMode="auto">
            <a:xfrm>
              <a:off x="6323038" y="6480198"/>
              <a:ext cx="122238" cy="120650"/>
            </a:xfrm>
            <a:custGeom>
              <a:avLst/>
              <a:gdLst>
                <a:gd name="T0" fmla="*/ 0 w 37"/>
                <a:gd name="T1" fmla="*/ 18 h 36"/>
                <a:gd name="T2" fmla="*/ 18 w 37"/>
                <a:gd name="T3" fmla="*/ 0 h 36"/>
                <a:gd name="T4" fmla="*/ 37 w 37"/>
                <a:gd name="T5" fmla="*/ 18 h 36"/>
                <a:gd name="T6" fmla="*/ 18 w 37"/>
                <a:gd name="T7" fmla="*/ 36 h 36"/>
                <a:gd name="T8" fmla="*/ 0 w 37"/>
                <a:gd name="T9" fmla="*/ 18 h 36"/>
                <a:gd name="T10" fmla="*/ 30 w 37"/>
                <a:gd name="T11" fmla="*/ 18 h 36"/>
                <a:gd name="T12" fmla="*/ 18 w 37"/>
                <a:gd name="T13" fmla="*/ 6 h 36"/>
                <a:gd name="T14" fmla="*/ 7 w 37"/>
                <a:gd name="T15" fmla="*/ 18 h 36"/>
                <a:gd name="T16" fmla="*/ 18 w 37"/>
                <a:gd name="T17" fmla="*/ 30 h 36"/>
                <a:gd name="T18" fmla="*/ 30 w 3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6">
                  <a:moveTo>
                    <a:pt x="0" y="18"/>
                  </a:moveTo>
                  <a:cubicBezTo>
                    <a:pt x="0" y="8"/>
                    <a:pt x="7" y="0"/>
                    <a:pt x="18" y="0"/>
                  </a:cubicBezTo>
                  <a:cubicBezTo>
                    <a:pt x="29" y="0"/>
                    <a:pt x="37" y="8"/>
                    <a:pt x="37" y="18"/>
                  </a:cubicBezTo>
                  <a:cubicBezTo>
                    <a:pt x="37" y="28"/>
                    <a:pt x="29" y="36"/>
                    <a:pt x="18" y="36"/>
                  </a:cubicBezTo>
                  <a:cubicBezTo>
                    <a:pt x="7" y="36"/>
                    <a:pt x="0" y="28"/>
                    <a:pt x="0" y="18"/>
                  </a:cubicBezTo>
                  <a:close/>
                  <a:moveTo>
                    <a:pt x="30" y="18"/>
                  </a:moveTo>
                  <a:cubicBezTo>
                    <a:pt x="30" y="11"/>
                    <a:pt x="25" y="6"/>
                    <a:pt x="18" y="6"/>
                  </a:cubicBezTo>
                  <a:cubicBezTo>
                    <a:pt x="11" y="6"/>
                    <a:pt x="7" y="11"/>
                    <a:pt x="7" y="18"/>
                  </a:cubicBezTo>
                  <a:cubicBezTo>
                    <a:pt x="7" y="25"/>
                    <a:pt x="11" y="30"/>
                    <a:pt x="18" y="30"/>
                  </a:cubicBezTo>
                  <a:cubicBezTo>
                    <a:pt x="25" y="30"/>
                    <a:pt x="30" y="25"/>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60">
              <a:extLst>
                <a:ext uri="{FF2B5EF4-FFF2-40B4-BE49-F238E27FC236}">
                  <a16:creationId xmlns:a16="http://schemas.microsoft.com/office/drawing/2014/main" id="{A7648FF4-B482-2F4B-A375-EA7C35722203}"/>
                </a:ext>
              </a:extLst>
            </p:cNvPr>
            <p:cNvSpPr>
              <a:spLocks/>
            </p:cNvSpPr>
            <p:nvPr userDrawn="1"/>
          </p:nvSpPr>
          <p:spPr bwMode="auto">
            <a:xfrm>
              <a:off x="6475439" y="6480198"/>
              <a:ext cx="104775" cy="117475"/>
            </a:xfrm>
            <a:custGeom>
              <a:avLst/>
              <a:gdLst>
                <a:gd name="T0" fmla="*/ 0 w 32"/>
                <a:gd name="T1" fmla="*/ 1 h 35"/>
                <a:gd name="T2" fmla="*/ 7 w 32"/>
                <a:gd name="T3" fmla="*/ 1 h 35"/>
                <a:gd name="T4" fmla="*/ 7 w 32"/>
                <a:gd name="T5" fmla="*/ 7 h 35"/>
                <a:gd name="T6" fmla="*/ 19 w 32"/>
                <a:gd name="T7" fmla="*/ 0 h 35"/>
                <a:gd name="T8" fmla="*/ 29 w 32"/>
                <a:gd name="T9" fmla="*/ 4 h 35"/>
                <a:gd name="T10" fmla="*/ 32 w 32"/>
                <a:gd name="T11" fmla="*/ 15 h 35"/>
                <a:gd name="T12" fmla="*/ 32 w 32"/>
                <a:gd name="T13" fmla="*/ 35 h 35"/>
                <a:gd name="T14" fmla="*/ 25 w 32"/>
                <a:gd name="T15" fmla="*/ 35 h 35"/>
                <a:gd name="T16" fmla="*/ 25 w 32"/>
                <a:gd name="T17" fmla="*/ 17 h 35"/>
                <a:gd name="T18" fmla="*/ 16 w 32"/>
                <a:gd name="T19" fmla="*/ 6 h 35"/>
                <a:gd name="T20" fmla="*/ 7 w 32"/>
                <a:gd name="T21" fmla="*/ 17 h 35"/>
                <a:gd name="T22" fmla="*/ 7 w 32"/>
                <a:gd name="T23" fmla="*/ 35 h 35"/>
                <a:gd name="T24" fmla="*/ 0 w 32"/>
                <a:gd name="T25" fmla="*/ 35 h 35"/>
                <a:gd name="T26" fmla="*/ 0 w 32"/>
                <a:gd name="T2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5">
                  <a:moveTo>
                    <a:pt x="0" y="1"/>
                  </a:moveTo>
                  <a:cubicBezTo>
                    <a:pt x="7" y="1"/>
                    <a:pt x="7" y="1"/>
                    <a:pt x="7" y="1"/>
                  </a:cubicBezTo>
                  <a:cubicBezTo>
                    <a:pt x="7" y="7"/>
                    <a:pt x="7" y="7"/>
                    <a:pt x="7" y="7"/>
                  </a:cubicBezTo>
                  <a:cubicBezTo>
                    <a:pt x="9" y="2"/>
                    <a:pt x="13" y="0"/>
                    <a:pt x="19" y="0"/>
                  </a:cubicBezTo>
                  <a:cubicBezTo>
                    <a:pt x="24" y="0"/>
                    <a:pt x="27" y="1"/>
                    <a:pt x="29" y="4"/>
                  </a:cubicBezTo>
                  <a:cubicBezTo>
                    <a:pt x="31" y="7"/>
                    <a:pt x="32" y="10"/>
                    <a:pt x="32" y="15"/>
                  </a:cubicBezTo>
                  <a:cubicBezTo>
                    <a:pt x="32" y="35"/>
                    <a:pt x="32" y="35"/>
                    <a:pt x="32" y="35"/>
                  </a:cubicBezTo>
                  <a:cubicBezTo>
                    <a:pt x="25" y="35"/>
                    <a:pt x="25" y="35"/>
                    <a:pt x="25" y="35"/>
                  </a:cubicBezTo>
                  <a:cubicBezTo>
                    <a:pt x="25" y="17"/>
                    <a:pt x="25" y="17"/>
                    <a:pt x="25" y="17"/>
                  </a:cubicBezTo>
                  <a:cubicBezTo>
                    <a:pt x="25" y="10"/>
                    <a:pt x="23" y="6"/>
                    <a:pt x="16" y="6"/>
                  </a:cubicBezTo>
                  <a:cubicBezTo>
                    <a:pt x="10" y="6"/>
                    <a:pt x="7" y="11"/>
                    <a:pt x="7" y="17"/>
                  </a:cubicBezTo>
                  <a:cubicBezTo>
                    <a:pt x="7" y="35"/>
                    <a:pt x="7" y="35"/>
                    <a:pt x="7" y="35"/>
                  </a:cubicBezTo>
                  <a:cubicBezTo>
                    <a:pt x="0" y="35"/>
                    <a:pt x="0" y="35"/>
                    <a:pt x="0" y="35"/>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61">
              <a:extLst>
                <a:ext uri="{FF2B5EF4-FFF2-40B4-BE49-F238E27FC236}">
                  <a16:creationId xmlns:a16="http://schemas.microsoft.com/office/drawing/2014/main" id="{D5CEECE1-71C7-4E45-A7AA-A5EEA9E55284}"/>
                </a:ext>
              </a:extLst>
            </p:cNvPr>
            <p:cNvSpPr>
              <a:spLocks/>
            </p:cNvSpPr>
            <p:nvPr userDrawn="1"/>
          </p:nvSpPr>
          <p:spPr bwMode="auto">
            <a:xfrm>
              <a:off x="6613552" y="6564336"/>
              <a:ext cx="39688" cy="61913"/>
            </a:xfrm>
            <a:custGeom>
              <a:avLst/>
              <a:gdLst>
                <a:gd name="T0" fmla="*/ 5 w 12"/>
                <a:gd name="T1" fmla="*/ 0 h 19"/>
                <a:gd name="T2" fmla="*/ 12 w 12"/>
                <a:gd name="T3" fmla="*/ 8 h 19"/>
                <a:gd name="T4" fmla="*/ 0 w 12"/>
                <a:gd name="T5" fmla="*/ 19 h 19"/>
                <a:gd name="T6" fmla="*/ 0 w 12"/>
                <a:gd name="T7" fmla="*/ 16 h 19"/>
                <a:gd name="T8" fmla="*/ 6 w 12"/>
                <a:gd name="T9" fmla="*/ 14 h 19"/>
                <a:gd name="T10" fmla="*/ 7 w 12"/>
                <a:gd name="T11" fmla="*/ 10 h 19"/>
                <a:gd name="T12" fmla="*/ 5 w 12"/>
                <a:gd name="T13" fmla="*/ 11 h 19"/>
                <a:gd name="T14" fmla="*/ 0 w 12"/>
                <a:gd name="T15" fmla="*/ 6 h 19"/>
                <a:gd name="T16" fmla="*/ 5 w 1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5" y="0"/>
                  </a:moveTo>
                  <a:cubicBezTo>
                    <a:pt x="9" y="0"/>
                    <a:pt x="12" y="3"/>
                    <a:pt x="12" y="8"/>
                  </a:cubicBezTo>
                  <a:cubicBezTo>
                    <a:pt x="12" y="16"/>
                    <a:pt x="7" y="19"/>
                    <a:pt x="0" y="19"/>
                  </a:cubicBezTo>
                  <a:cubicBezTo>
                    <a:pt x="0" y="16"/>
                    <a:pt x="0" y="16"/>
                    <a:pt x="0" y="16"/>
                  </a:cubicBezTo>
                  <a:cubicBezTo>
                    <a:pt x="3" y="16"/>
                    <a:pt x="5" y="15"/>
                    <a:pt x="6" y="14"/>
                  </a:cubicBezTo>
                  <a:cubicBezTo>
                    <a:pt x="7" y="12"/>
                    <a:pt x="7" y="11"/>
                    <a:pt x="7" y="10"/>
                  </a:cubicBezTo>
                  <a:cubicBezTo>
                    <a:pt x="7" y="11"/>
                    <a:pt x="6" y="11"/>
                    <a:pt x="5" y="11"/>
                  </a:cubicBezTo>
                  <a:cubicBezTo>
                    <a:pt x="2" y="11"/>
                    <a:pt x="0" y="8"/>
                    <a:pt x="0" y="6"/>
                  </a:cubicBezTo>
                  <a:cubicBezTo>
                    <a:pt x="0" y="3"/>
                    <a:pt x="2"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62">
              <a:extLst>
                <a:ext uri="{FF2B5EF4-FFF2-40B4-BE49-F238E27FC236}">
                  <a16:creationId xmlns:a16="http://schemas.microsoft.com/office/drawing/2014/main" id="{E6195342-D232-6847-B393-0F23B197E7BC}"/>
                </a:ext>
              </a:extLst>
            </p:cNvPr>
            <p:cNvSpPr>
              <a:spLocks/>
            </p:cNvSpPr>
            <p:nvPr userDrawn="1"/>
          </p:nvSpPr>
          <p:spPr bwMode="auto">
            <a:xfrm>
              <a:off x="6753252" y="6480198"/>
              <a:ext cx="104775" cy="117475"/>
            </a:xfrm>
            <a:custGeom>
              <a:avLst/>
              <a:gdLst>
                <a:gd name="T0" fmla="*/ 0 w 32"/>
                <a:gd name="T1" fmla="*/ 1 h 35"/>
                <a:gd name="T2" fmla="*/ 6 w 32"/>
                <a:gd name="T3" fmla="*/ 1 h 35"/>
                <a:gd name="T4" fmla="*/ 6 w 32"/>
                <a:gd name="T5" fmla="*/ 7 h 35"/>
                <a:gd name="T6" fmla="*/ 19 w 32"/>
                <a:gd name="T7" fmla="*/ 0 h 35"/>
                <a:gd name="T8" fmla="*/ 29 w 32"/>
                <a:gd name="T9" fmla="*/ 4 h 35"/>
                <a:gd name="T10" fmla="*/ 32 w 32"/>
                <a:gd name="T11" fmla="*/ 15 h 35"/>
                <a:gd name="T12" fmla="*/ 32 w 32"/>
                <a:gd name="T13" fmla="*/ 35 h 35"/>
                <a:gd name="T14" fmla="*/ 25 w 32"/>
                <a:gd name="T15" fmla="*/ 35 h 35"/>
                <a:gd name="T16" fmla="*/ 25 w 32"/>
                <a:gd name="T17" fmla="*/ 17 h 35"/>
                <a:gd name="T18" fmla="*/ 16 w 32"/>
                <a:gd name="T19" fmla="*/ 6 h 35"/>
                <a:gd name="T20" fmla="*/ 6 w 32"/>
                <a:gd name="T21" fmla="*/ 17 h 35"/>
                <a:gd name="T22" fmla="*/ 6 w 32"/>
                <a:gd name="T23" fmla="*/ 35 h 35"/>
                <a:gd name="T24" fmla="*/ 0 w 32"/>
                <a:gd name="T25" fmla="*/ 35 h 35"/>
                <a:gd name="T26" fmla="*/ 0 w 32"/>
                <a:gd name="T2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5">
                  <a:moveTo>
                    <a:pt x="0" y="1"/>
                  </a:moveTo>
                  <a:cubicBezTo>
                    <a:pt x="6" y="1"/>
                    <a:pt x="6" y="1"/>
                    <a:pt x="6" y="1"/>
                  </a:cubicBezTo>
                  <a:cubicBezTo>
                    <a:pt x="6" y="7"/>
                    <a:pt x="6" y="7"/>
                    <a:pt x="6" y="7"/>
                  </a:cubicBezTo>
                  <a:cubicBezTo>
                    <a:pt x="8" y="2"/>
                    <a:pt x="13" y="0"/>
                    <a:pt x="19" y="0"/>
                  </a:cubicBezTo>
                  <a:cubicBezTo>
                    <a:pt x="23" y="0"/>
                    <a:pt x="27" y="1"/>
                    <a:pt x="29" y="4"/>
                  </a:cubicBezTo>
                  <a:cubicBezTo>
                    <a:pt x="31" y="7"/>
                    <a:pt x="32" y="10"/>
                    <a:pt x="32" y="15"/>
                  </a:cubicBezTo>
                  <a:cubicBezTo>
                    <a:pt x="32" y="35"/>
                    <a:pt x="32" y="35"/>
                    <a:pt x="32" y="35"/>
                  </a:cubicBezTo>
                  <a:cubicBezTo>
                    <a:pt x="25" y="35"/>
                    <a:pt x="25" y="35"/>
                    <a:pt x="25" y="35"/>
                  </a:cubicBezTo>
                  <a:cubicBezTo>
                    <a:pt x="25" y="17"/>
                    <a:pt x="25" y="17"/>
                    <a:pt x="25" y="17"/>
                  </a:cubicBezTo>
                  <a:cubicBezTo>
                    <a:pt x="25" y="10"/>
                    <a:pt x="23" y="6"/>
                    <a:pt x="16" y="6"/>
                  </a:cubicBezTo>
                  <a:cubicBezTo>
                    <a:pt x="9" y="6"/>
                    <a:pt x="6" y="11"/>
                    <a:pt x="6" y="17"/>
                  </a:cubicBezTo>
                  <a:cubicBezTo>
                    <a:pt x="6" y="35"/>
                    <a:pt x="6" y="35"/>
                    <a:pt x="6" y="35"/>
                  </a:cubicBezTo>
                  <a:cubicBezTo>
                    <a:pt x="0" y="35"/>
                    <a:pt x="0" y="35"/>
                    <a:pt x="0" y="35"/>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3">
              <a:extLst>
                <a:ext uri="{FF2B5EF4-FFF2-40B4-BE49-F238E27FC236}">
                  <a16:creationId xmlns:a16="http://schemas.microsoft.com/office/drawing/2014/main" id="{0664E2D1-0EEF-654F-A8ED-3553659C04A9}"/>
                </a:ext>
              </a:extLst>
            </p:cNvPr>
            <p:cNvSpPr>
              <a:spLocks noEditPoints="1"/>
            </p:cNvSpPr>
            <p:nvPr userDrawn="1"/>
          </p:nvSpPr>
          <p:spPr bwMode="auto">
            <a:xfrm>
              <a:off x="6885015" y="6480198"/>
              <a:ext cx="122238" cy="120650"/>
            </a:xfrm>
            <a:custGeom>
              <a:avLst/>
              <a:gdLst>
                <a:gd name="T0" fmla="*/ 0 w 37"/>
                <a:gd name="T1" fmla="*/ 18 h 36"/>
                <a:gd name="T2" fmla="*/ 18 w 37"/>
                <a:gd name="T3" fmla="*/ 0 h 36"/>
                <a:gd name="T4" fmla="*/ 37 w 37"/>
                <a:gd name="T5" fmla="*/ 18 h 36"/>
                <a:gd name="T6" fmla="*/ 18 w 37"/>
                <a:gd name="T7" fmla="*/ 36 h 36"/>
                <a:gd name="T8" fmla="*/ 0 w 37"/>
                <a:gd name="T9" fmla="*/ 18 h 36"/>
                <a:gd name="T10" fmla="*/ 30 w 37"/>
                <a:gd name="T11" fmla="*/ 18 h 36"/>
                <a:gd name="T12" fmla="*/ 18 w 37"/>
                <a:gd name="T13" fmla="*/ 6 h 36"/>
                <a:gd name="T14" fmla="*/ 7 w 37"/>
                <a:gd name="T15" fmla="*/ 18 h 36"/>
                <a:gd name="T16" fmla="*/ 18 w 37"/>
                <a:gd name="T17" fmla="*/ 30 h 36"/>
                <a:gd name="T18" fmla="*/ 30 w 3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6">
                  <a:moveTo>
                    <a:pt x="0" y="18"/>
                  </a:moveTo>
                  <a:cubicBezTo>
                    <a:pt x="0" y="8"/>
                    <a:pt x="7" y="0"/>
                    <a:pt x="18" y="0"/>
                  </a:cubicBezTo>
                  <a:cubicBezTo>
                    <a:pt x="30" y="0"/>
                    <a:pt x="37" y="8"/>
                    <a:pt x="37" y="18"/>
                  </a:cubicBezTo>
                  <a:cubicBezTo>
                    <a:pt x="37" y="28"/>
                    <a:pt x="30" y="36"/>
                    <a:pt x="18" y="36"/>
                  </a:cubicBezTo>
                  <a:cubicBezTo>
                    <a:pt x="7" y="36"/>
                    <a:pt x="0" y="28"/>
                    <a:pt x="0" y="18"/>
                  </a:cubicBezTo>
                  <a:close/>
                  <a:moveTo>
                    <a:pt x="30" y="18"/>
                  </a:moveTo>
                  <a:cubicBezTo>
                    <a:pt x="30" y="11"/>
                    <a:pt x="26" y="6"/>
                    <a:pt x="18" y="6"/>
                  </a:cubicBezTo>
                  <a:cubicBezTo>
                    <a:pt x="11" y="6"/>
                    <a:pt x="7" y="11"/>
                    <a:pt x="7" y="18"/>
                  </a:cubicBezTo>
                  <a:cubicBezTo>
                    <a:pt x="7" y="25"/>
                    <a:pt x="11" y="30"/>
                    <a:pt x="18" y="30"/>
                  </a:cubicBezTo>
                  <a:cubicBezTo>
                    <a:pt x="26" y="30"/>
                    <a:pt x="30" y="25"/>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4">
              <a:extLst>
                <a:ext uri="{FF2B5EF4-FFF2-40B4-BE49-F238E27FC236}">
                  <a16:creationId xmlns:a16="http://schemas.microsoft.com/office/drawing/2014/main" id="{762B3A84-D44A-B74E-A498-BBF087E6A02E}"/>
                </a:ext>
              </a:extLst>
            </p:cNvPr>
            <p:cNvSpPr>
              <a:spLocks/>
            </p:cNvSpPr>
            <p:nvPr userDrawn="1"/>
          </p:nvSpPr>
          <p:spPr bwMode="auto">
            <a:xfrm>
              <a:off x="7016778" y="6483373"/>
              <a:ext cx="184151" cy="114300"/>
            </a:xfrm>
            <a:custGeom>
              <a:avLst/>
              <a:gdLst>
                <a:gd name="T0" fmla="*/ 58 w 116"/>
                <a:gd name="T1" fmla="*/ 15 h 72"/>
                <a:gd name="T2" fmla="*/ 37 w 116"/>
                <a:gd name="T3" fmla="*/ 72 h 72"/>
                <a:gd name="T4" fmla="*/ 27 w 116"/>
                <a:gd name="T5" fmla="*/ 72 h 72"/>
                <a:gd name="T6" fmla="*/ 0 w 116"/>
                <a:gd name="T7" fmla="*/ 0 h 72"/>
                <a:gd name="T8" fmla="*/ 14 w 116"/>
                <a:gd name="T9" fmla="*/ 0 h 72"/>
                <a:gd name="T10" fmla="*/ 33 w 116"/>
                <a:gd name="T11" fmla="*/ 51 h 72"/>
                <a:gd name="T12" fmla="*/ 52 w 116"/>
                <a:gd name="T13" fmla="*/ 0 h 72"/>
                <a:gd name="T14" fmla="*/ 64 w 116"/>
                <a:gd name="T15" fmla="*/ 0 h 72"/>
                <a:gd name="T16" fmla="*/ 83 w 116"/>
                <a:gd name="T17" fmla="*/ 51 h 72"/>
                <a:gd name="T18" fmla="*/ 102 w 116"/>
                <a:gd name="T19" fmla="*/ 0 h 72"/>
                <a:gd name="T20" fmla="*/ 116 w 116"/>
                <a:gd name="T21" fmla="*/ 0 h 72"/>
                <a:gd name="T22" fmla="*/ 87 w 116"/>
                <a:gd name="T23" fmla="*/ 72 h 72"/>
                <a:gd name="T24" fmla="*/ 79 w 116"/>
                <a:gd name="T25" fmla="*/ 72 h 72"/>
                <a:gd name="T26" fmla="*/ 58 w 116"/>
                <a:gd name="T27"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72">
                  <a:moveTo>
                    <a:pt x="58" y="15"/>
                  </a:moveTo>
                  <a:lnTo>
                    <a:pt x="37" y="72"/>
                  </a:lnTo>
                  <a:lnTo>
                    <a:pt x="27" y="72"/>
                  </a:lnTo>
                  <a:lnTo>
                    <a:pt x="0" y="0"/>
                  </a:lnTo>
                  <a:lnTo>
                    <a:pt x="14" y="0"/>
                  </a:lnTo>
                  <a:lnTo>
                    <a:pt x="33" y="51"/>
                  </a:lnTo>
                  <a:lnTo>
                    <a:pt x="52" y="0"/>
                  </a:lnTo>
                  <a:lnTo>
                    <a:pt x="64" y="0"/>
                  </a:lnTo>
                  <a:lnTo>
                    <a:pt x="83" y="51"/>
                  </a:lnTo>
                  <a:lnTo>
                    <a:pt x="102" y="0"/>
                  </a:lnTo>
                  <a:lnTo>
                    <a:pt x="116" y="0"/>
                  </a:lnTo>
                  <a:lnTo>
                    <a:pt x="87" y="72"/>
                  </a:lnTo>
                  <a:lnTo>
                    <a:pt x="79" y="72"/>
                  </a:lnTo>
                  <a:lnTo>
                    <a:pt x="5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65">
              <a:extLst>
                <a:ext uri="{FF2B5EF4-FFF2-40B4-BE49-F238E27FC236}">
                  <a16:creationId xmlns:a16="http://schemas.microsoft.com/office/drawing/2014/main" id="{0FF3F12D-E220-5842-8E2E-B4A09BE8ADA9}"/>
                </a:ext>
              </a:extLst>
            </p:cNvPr>
            <p:cNvSpPr>
              <a:spLocks noEditPoints="1"/>
            </p:cNvSpPr>
            <p:nvPr userDrawn="1"/>
          </p:nvSpPr>
          <p:spPr bwMode="auto">
            <a:xfrm>
              <a:off x="7277129" y="6480198"/>
              <a:ext cx="119063" cy="120650"/>
            </a:xfrm>
            <a:custGeom>
              <a:avLst/>
              <a:gdLst>
                <a:gd name="T0" fmla="*/ 36 w 36"/>
                <a:gd name="T1" fmla="*/ 1 h 36"/>
                <a:gd name="T2" fmla="*/ 36 w 36"/>
                <a:gd name="T3" fmla="*/ 35 h 36"/>
                <a:gd name="T4" fmla="*/ 30 w 36"/>
                <a:gd name="T5" fmla="*/ 35 h 36"/>
                <a:gd name="T6" fmla="*/ 30 w 36"/>
                <a:gd name="T7" fmla="*/ 29 h 36"/>
                <a:gd name="T8" fmla="*/ 18 w 36"/>
                <a:gd name="T9" fmla="*/ 36 h 36"/>
                <a:gd name="T10" fmla="*/ 0 w 36"/>
                <a:gd name="T11" fmla="*/ 18 h 36"/>
                <a:gd name="T12" fmla="*/ 18 w 36"/>
                <a:gd name="T13" fmla="*/ 0 h 36"/>
                <a:gd name="T14" fmla="*/ 30 w 36"/>
                <a:gd name="T15" fmla="*/ 7 h 36"/>
                <a:gd name="T16" fmla="*/ 30 w 36"/>
                <a:gd name="T17" fmla="*/ 1 h 36"/>
                <a:gd name="T18" fmla="*/ 36 w 36"/>
                <a:gd name="T19" fmla="*/ 1 h 36"/>
                <a:gd name="T20" fmla="*/ 30 w 36"/>
                <a:gd name="T21" fmla="*/ 18 h 36"/>
                <a:gd name="T22" fmla="*/ 18 w 36"/>
                <a:gd name="T23" fmla="*/ 6 h 36"/>
                <a:gd name="T24" fmla="*/ 6 w 36"/>
                <a:gd name="T25" fmla="*/ 18 h 36"/>
                <a:gd name="T26" fmla="*/ 18 w 36"/>
                <a:gd name="T27" fmla="*/ 30 h 36"/>
                <a:gd name="T28" fmla="*/ 30 w 36"/>
                <a:gd name="T2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6">
                  <a:moveTo>
                    <a:pt x="36" y="1"/>
                  </a:moveTo>
                  <a:cubicBezTo>
                    <a:pt x="36" y="35"/>
                    <a:pt x="36" y="35"/>
                    <a:pt x="36" y="35"/>
                  </a:cubicBezTo>
                  <a:cubicBezTo>
                    <a:pt x="30" y="35"/>
                    <a:pt x="30" y="35"/>
                    <a:pt x="30" y="35"/>
                  </a:cubicBezTo>
                  <a:cubicBezTo>
                    <a:pt x="30" y="29"/>
                    <a:pt x="30" y="29"/>
                    <a:pt x="30" y="29"/>
                  </a:cubicBezTo>
                  <a:cubicBezTo>
                    <a:pt x="28" y="34"/>
                    <a:pt x="23" y="36"/>
                    <a:pt x="18" y="36"/>
                  </a:cubicBezTo>
                  <a:cubicBezTo>
                    <a:pt x="7" y="36"/>
                    <a:pt x="0" y="28"/>
                    <a:pt x="0" y="18"/>
                  </a:cubicBezTo>
                  <a:cubicBezTo>
                    <a:pt x="0" y="8"/>
                    <a:pt x="7" y="0"/>
                    <a:pt x="18" y="0"/>
                  </a:cubicBezTo>
                  <a:cubicBezTo>
                    <a:pt x="23" y="0"/>
                    <a:pt x="28" y="2"/>
                    <a:pt x="30" y="7"/>
                  </a:cubicBezTo>
                  <a:cubicBezTo>
                    <a:pt x="30" y="1"/>
                    <a:pt x="30" y="1"/>
                    <a:pt x="30" y="1"/>
                  </a:cubicBezTo>
                  <a:lnTo>
                    <a:pt x="36" y="1"/>
                  </a:lnTo>
                  <a:close/>
                  <a:moveTo>
                    <a:pt x="30" y="18"/>
                  </a:moveTo>
                  <a:cubicBezTo>
                    <a:pt x="30" y="11"/>
                    <a:pt x="25" y="6"/>
                    <a:pt x="18" y="6"/>
                  </a:cubicBezTo>
                  <a:cubicBezTo>
                    <a:pt x="11" y="6"/>
                    <a:pt x="6" y="11"/>
                    <a:pt x="6" y="18"/>
                  </a:cubicBezTo>
                  <a:cubicBezTo>
                    <a:pt x="6" y="25"/>
                    <a:pt x="11" y="30"/>
                    <a:pt x="18" y="30"/>
                  </a:cubicBezTo>
                  <a:cubicBezTo>
                    <a:pt x="25" y="30"/>
                    <a:pt x="30" y="25"/>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66">
              <a:extLst>
                <a:ext uri="{FF2B5EF4-FFF2-40B4-BE49-F238E27FC236}">
                  <a16:creationId xmlns:a16="http://schemas.microsoft.com/office/drawing/2014/main" id="{CF14DDB9-6E12-E044-A3A1-D86C1A05CD17}"/>
                </a:ext>
              </a:extLst>
            </p:cNvPr>
            <p:cNvSpPr>
              <a:spLocks/>
            </p:cNvSpPr>
            <p:nvPr userDrawn="1"/>
          </p:nvSpPr>
          <p:spPr bwMode="auto">
            <a:xfrm>
              <a:off x="7439055" y="6480198"/>
              <a:ext cx="106363" cy="117475"/>
            </a:xfrm>
            <a:custGeom>
              <a:avLst/>
              <a:gdLst>
                <a:gd name="T0" fmla="*/ 0 w 32"/>
                <a:gd name="T1" fmla="*/ 1 h 35"/>
                <a:gd name="T2" fmla="*/ 6 w 32"/>
                <a:gd name="T3" fmla="*/ 1 h 35"/>
                <a:gd name="T4" fmla="*/ 6 w 32"/>
                <a:gd name="T5" fmla="*/ 7 h 35"/>
                <a:gd name="T6" fmla="*/ 19 w 32"/>
                <a:gd name="T7" fmla="*/ 0 h 35"/>
                <a:gd name="T8" fmla="*/ 29 w 32"/>
                <a:gd name="T9" fmla="*/ 4 h 35"/>
                <a:gd name="T10" fmla="*/ 32 w 32"/>
                <a:gd name="T11" fmla="*/ 15 h 35"/>
                <a:gd name="T12" fmla="*/ 32 w 32"/>
                <a:gd name="T13" fmla="*/ 35 h 35"/>
                <a:gd name="T14" fmla="*/ 25 w 32"/>
                <a:gd name="T15" fmla="*/ 35 h 35"/>
                <a:gd name="T16" fmla="*/ 25 w 32"/>
                <a:gd name="T17" fmla="*/ 17 h 35"/>
                <a:gd name="T18" fmla="*/ 16 w 32"/>
                <a:gd name="T19" fmla="*/ 6 h 35"/>
                <a:gd name="T20" fmla="*/ 6 w 32"/>
                <a:gd name="T21" fmla="*/ 17 h 35"/>
                <a:gd name="T22" fmla="*/ 6 w 32"/>
                <a:gd name="T23" fmla="*/ 35 h 35"/>
                <a:gd name="T24" fmla="*/ 0 w 32"/>
                <a:gd name="T25" fmla="*/ 35 h 35"/>
                <a:gd name="T26" fmla="*/ 0 w 32"/>
                <a:gd name="T2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5">
                  <a:moveTo>
                    <a:pt x="0" y="1"/>
                  </a:moveTo>
                  <a:cubicBezTo>
                    <a:pt x="6" y="1"/>
                    <a:pt x="6" y="1"/>
                    <a:pt x="6" y="1"/>
                  </a:cubicBezTo>
                  <a:cubicBezTo>
                    <a:pt x="6" y="7"/>
                    <a:pt x="6" y="7"/>
                    <a:pt x="6" y="7"/>
                  </a:cubicBezTo>
                  <a:cubicBezTo>
                    <a:pt x="8" y="2"/>
                    <a:pt x="13" y="0"/>
                    <a:pt x="19" y="0"/>
                  </a:cubicBezTo>
                  <a:cubicBezTo>
                    <a:pt x="23" y="0"/>
                    <a:pt x="27" y="1"/>
                    <a:pt x="29" y="4"/>
                  </a:cubicBezTo>
                  <a:cubicBezTo>
                    <a:pt x="31" y="7"/>
                    <a:pt x="32" y="10"/>
                    <a:pt x="32" y="15"/>
                  </a:cubicBezTo>
                  <a:cubicBezTo>
                    <a:pt x="32" y="35"/>
                    <a:pt x="32" y="35"/>
                    <a:pt x="32" y="35"/>
                  </a:cubicBezTo>
                  <a:cubicBezTo>
                    <a:pt x="25" y="35"/>
                    <a:pt x="25" y="35"/>
                    <a:pt x="25" y="35"/>
                  </a:cubicBezTo>
                  <a:cubicBezTo>
                    <a:pt x="25" y="17"/>
                    <a:pt x="25" y="17"/>
                    <a:pt x="25" y="17"/>
                  </a:cubicBezTo>
                  <a:cubicBezTo>
                    <a:pt x="25" y="10"/>
                    <a:pt x="23" y="6"/>
                    <a:pt x="16" y="6"/>
                  </a:cubicBezTo>
                  <a:cubicBezTo>
                    <a:pt x="9" y="6"/>
                    <a:pt x="6" y="11"/>
                    <a:pt x="6" y="17"/>
                  </a:cubicBezTo>
                  <a:cubicBezTo>
                    <a:pt x="6" y="35"/>
                    <a:pt x="6" y="35"/>
                    <a:pt x="6" y="35"/>
                  </a:cubicBezTo>
                  <a:cubicBezTo>
                    <a:pt x="0" y="35"/>
                    <a:pt x="0" y="35"/>
                    <a:pt x="0" y="35"/>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7">
              <a:extLst>
                <a:ext uri="{FF2B5EF4-FFF2-40B4-BE49-F238E27FC236}">
                  <a16:creationId xmlns:a16="http://schemas.microsoft.com/office/drawing/2014/main" id="{40B27C9A-800C-F94B-B35C-FF395FFC8530}"/>
                </a:ext>
              </a:extLst>
            </p:cNvPr>
            <p:cNvSpPr>
              <a:spLocks noEditPoints="1"/>
            </p:cNvSpPr>
            <p:nvPr userDrawn="1"/>
          </p:nvSpPr>
          <p:spPr bwMode="auto">
            <a:xfrm>
              <a:off x="7570818" y="6421461"/>
              <a:ext cx="122238" cy="179388"/>
            </a:xfrm>
            <a:custGeom>
              <a:avLst/>
              <a:gdLst>
                <a:gd name="T0" fmla="*/ 30 w 37"/>
                <a:gd name="T1" fmla="*/ 47 h 54"/>
                <a:gd name="T2" fmla="*/ 18 w 37"/>
                <a:gd name="T3" fmla="*/ 54 h 54"/>
                <a:gd name="T4" fmla="*/ 0 w 37"/>
                <a:gd name="T5" fmla="*/ 36 h 54"/>
                <a:gd name="T6" fmla="*/ 18 w 37"/>
                <a:gd name="T7" fmla="*/ 18 h 54"/>
                <a:gd name="T8" fmla="*/ 30 w 37"/>
                <a:gd name="T9" fmla="*/ 25 h 54"/>
                <a:gd name="T10" fmla="*/ 30 w 37"/>
                <a:gd name="T11" fmla="*/ 0 h 54"/>
                <a:gd name="T12" fmla="*/ 37 w 37"/>
                <a:gd name="T13" fmla="*/ 0 h 54"/>
                <a:gd name="T14" fmla="*/ 37 w 37"/>
                <a:gd name="T15" fmla="*/ 53 h 54"/>
                <a:gd name="T16" fmla="*/ 30 w 37"/>
                <a:gd name="T17" fmla="*/ 53 h 54"/>
                <a:gd name="T18" fmla="*/ 30 w 37"/>
                <a:gd name="T19" fmla="*/ 47 h 54"/>
                <a:gd name="T20" fmla="*/ 30 w 37"/>
                <a:gd name="T21" fmla="*/ 36 h 54"/>
                <a:gd name="T22" fmla="*/ 18 w 37"/>
                <a:gd name="T23" fmla="*/ 24 h 54"/>
                <a:gd name="T24" fmla="*/ 7 w 37"/>
                <a:gd name="T25" fmla="*/ 36 h 54"/>
                <a:gd name="T26" fmla="*/ 18 w 37"/>
                <a:gd name="T27" fmla="*/ 48 h 54"/>
                <a:gd name="T28" fmla="*/ 30 w 37"/>
                <a:gd name="T29"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4">
                  <a:moveTo>
                    <a:pt x="30" y="47"/>
                  </a:moveTo>
                  <a:cubicBezTo>
                    <a:pt x="28" y="52"/>
                    <a:pt x="23" y="54"/>
                    <a:pt x="18" y="54"/>
                  </a:cubicBezTo>
                  <a:cubicBezTo>
                    <a:pt x="7" y="54"/>
                    <a:pt x="0" y="46"/>
                    <a:pt x="0" y="36"/>
                  </a:cubicBezTo>
                  <a:cubicBezTo>
                    <a:pt x="0" y="26"/>
                    <a:pt x="7" y="18"/>
                    <a:pt x="18" y="18"/>
                  </a:cubicBezTo>
                  <a:cubicBezTo>
                    <a:pt x="23" y="18"/>
                    <a:pt x="28" y="20"/>
                    <a:pt x="30" y="25"/>
                  </a:cubicBezTo>
                  <a:cubicBezTo>
                    <a:pt x="30" y="0"/>
                    <a:pt x="30" y="0"/>
                    <a:pt x="30" y="0"/>
                  </a:cubicBezTo>
                  <a:cubicBezTo>
                    <a:pt x="37" y="0"/>
                    <a:pt x="37" y="0"/>
                    <a:pt x="37" y="0"/>
                  </a:cubicBezTo>
                  <a:cubicBezTo>
                    <a:pt x="37" y="53"/>
                    <a:pt x="37" y="53"/>
                    <a:pt x="37" y="53"/>
                  </a:cubicBezTo>
                  <a:cubicBezTo>
                    <a:pt x="30" y="53"/>
                    <a:pt x="30" y="53"/>
                    <a:pt x="30" y="53"/>
                  </a:cubicBezTo>
                  <a:lnTo>
                    <a:pt x="30" y="47"/>
                  </a:lnTo>
                  <a:close/>
                  <a:moveTo>
                    <a:pt x="30" y="36"/>
                  </a:moveTo>
                  <a:cubicBezTo>
                    <a:pt x="30" y="29"/>
                    <a:pt x="26" y="24"/>
                    <a:pt x="18" y="24"/>
                  </a:cubicBezTo>
                  <a:cubicBezTo>
                    <a:pt x="11" y="24"/>
                    <a:pt x="7" y="29"/>
                    <a:pt x="7" y="36"/>
                  </a:cubicBezTo>
                  <a:cubicBezTo>
                    <a:pt x="7" y="43"/>
                    <a:pt x="11" y="48"/>
                    <a:pt x="18" y="48"/>
                  </a:cubicBezTo>
                  <a:cubicBezTo>
                    <a:pt x="26" y="48"/>
                    <a:pt x="30" y="43"/>
                    <a:pt x="30"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8">
              <a:extLst>
                <a:ext uri="{FF2B5EF4-FFF2-40B4-BE49-F238E27FC236}">
                  <a16:creationId xmlns:a16="http://schemas.microsoft.com/office/drawing/2014/main" id="{BEF607BC-9C3B-7649-B759-5FB56DE5EEC5}"/>
                </a:ext>
              </a:extLst>
            </p:cNvPr>
            <p:cNvSpPr>
              <a:spLocks noEditPoints="1"/>
            </p:cNvSpPr>
            <p:nvPr userDrawn="1"/>
          </p:nvSpPr>
          <p:spPr bwMode="auto">
            <a:xfrm>
              <a:off x="7788306" y="6421461"/>
              <a:ext cx="36513" cy="176213"/>
            </a:xfrm>
            <a:custGeom>
              <a:avLst/>
              <a:gdLst>
                <a:gd name="T0" fmla="*/ 6 w 11"/>
                <a:gd name="T1" fmla="*/ 0 h 53"/>
                <a:gd name="T2" fmla="*/ 11 w 11"/>
                <a:gd name="T3" fmla="*/ 5 h 53"/>
                <a:gd name="T4" fmla="*/ 6 w 11"/>
                <a:gd name="T5" fmla="*/ 11 h 53"/>
                <a:gd name="T6" fmla="*/ 0 w 11"/>
                <a:gd name="T7" fmla="*/ 5 h 53"/>
                <a:gd name="T8" fmla="*/ 6 w 11"/>
                <a:gd name="T9" fmla="*/ 0 h 53"/>
                <a:gd name="T10" fmla="*/ 2 w 11"/>
                <a:gd name="T11" fmla="*/ 19 h 53"/>
                <a:gd name="T12" fmla="*/ 9 w 11"/>
                <a:gd name="T13" fmla="*/ 19 h 53"/>
                <a:gd name="T14" fmla="*/ 9 w 11"/>
                <a:gd name="T15" fmla="*/ 53 h 53"/>
                <a:gd name="T16" fmla="*/ 2 w 11"/>
                <a:gd name="T17" fmla="*/ 53 h 53"/>
                <a:gd name="T18" fmla="*/ 2 w 11"/>
                <a:gd name="T19"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3">
                  <a:moveTo>
                    <a:pt x="6" y="0"/>
                  </a:moveTo>
                  <a:cubicBezTo>
                    <a:pt x="9" y="0"/>
                    <a:pt x="11" y="2"/>
                    <a:pt x="11" y="5"/>
                  </a:cubicBezTo>
                  <a:cubicBezTo>
                    <a:pt x="11" y="8"/>
                    <a:pt x="9" y="11"/>
                    <a:pt x="6" y="11"/>
                  </a:cubicBezTo>
                  <a:cubicBezTo>
                    <a:pt x="3" y="11"/>
                    <a:pt x="0" y="8"/>
                    <a:pt x="0" y="5"/>
                  </a:cubicBezTo>
                  <a:cubicBezTo>
                    <a:pt x="0" y="2"/>
                    <a:pt x="3" y="0"/>
                    <a:pt x="6" y="0"/>
                  </a:cubicBezTo>
                  <a:close/>
                  <a:moveTo>
                    <a:pt x="2" y="19"/>
                  </a:moveTo>
                  <a:cubicBezTo>
                    <a:pt x="9" y="19"/>
                    <a:pt x="9" y="19"/>
                    <a:pt x="9" y="19"/>
                  </a:cubicBezTo>
                  <a:cubicBezTo>
                    <a:pt x="9" y="53"/>
                    <a:pt x="9" y="53"/>
                    <a:pt x="9" y="53"/>
                  </a:cubicBezTo>
                  <a:cubicBezTo>
                    <a:pt x="2" y="53"/>
                    <a:pt x="2" y="53"/>
                    <a:pt x="2" y="53"/>
                  </a:cubicBezTo>
                  <a:lnTo>
                    <a:pt x="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9">
              <a:extLst>
                <a:ext uri="{FF2B5EF4-FFF2-40B4-BE49-F238E27FC236}">
                  <a16:creationId xmlns:a16="http://schemas.microsoft.com/office/drawing/2014/main" id="{3AA12B99-0A16-CD45-B9C7-0F4B2B5D8FBB}"/>
                </a:ext>
              </a:extLst>
            </p:cNvPr>
            <p:cNvSpPr>
              <a:spLocks/>
            </p:cNvSpPr>
            <p:nvPr userDrawn="1"/>
          </p:nvSpPr>
          <p:spPr bwMode="auto">
            <a:xfrm>
              <a:off x="7858157" y="6480198"/>
              <a:ext cx="106363" cy="117475"/>
            </a:xfrm>
            <a:custGeom>
              <a:avLst/>
              <a:gdLst>
                <a:gd name="T0" fmla="*/ 0 w 32"/>
                <a:gd name="T1" fmla="*/ 1 h 35"/>
                <a:gd name="T2" fmla="*/ 7 w 32"/>
                <a:gd name="T3" fmla="*/ 1 h 35"/>
                <a:gd name="T4" fmla="*/ 7 w 32"/>
                <a:gd name="T5" fmla="*/ 7 h 35"/>
                <a:gd name="T6" fmla="*/ 19 w 32"/>
                <a:gd name="T7" fmla="*/ 0 h 35"/>
                <a:gd name="T8" fmla="*/ 30 w 32"/>
                <a:gd name="T9" fmla="*/ 4 h 35"/>
                <a:gd name="T10" fmla="*/ 32 w 32"/>
                <a:gd name="T11" fmla="*/ 15 h 35"/>
                <a:gd name="T12" fmla="*/ 32 w 32"/>
                <a:gd name="T13" fmla="*/ 35 h 35"/>
                <a:gd name="T14" fmla="*/ 26 w 32"/>
                <a:gd name="T15" fmla="*/ 35 h 35"/>
                <a:gd name="T16" fmla="*/ 26 w 32"/>
                <a:gd name="T17" fmla="*/ 17 h 35"/>
                <a:gd name="T18" fmla="*/ 17 w 32"/>
                <a:gd name="T19" fmla="*/ 6 h 35"/>
                <a:gd name="T20" fmla="*/ 7 w 32"/>
                <a:gd name="T21" fmla="*/ 17 h 35"/>
                <a:gd name="T22" fmla="*/ 7 w 32"/>
                <a:gd name="T23" fmla="*/ 35 h 35"/>
                <a:gd name="T24" fmla="*/ 0 w 32"/>
                <a:gd name="T25" fmla="*/ 35 h 35"/>
                <a:gd name="T26" fmla="*/ 0 w 32"/>
                <a:gd name="T2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5">
                  <a:moveTo>
                    <a:pt x="0" y="1"/>
                  </a:moveTo>
                  <a:cubicBezTo>
                    <a:pt x="7" y="1"/>
                    <a:pt x="7" y="1"/>
                    <a:pt x="7" y="1"/>
                  </a:cubicBezTo>
                  <a:cubicBezTo>
                    <a:pt x="7" y="7"/>
                    <a:pt x="7" y="7"/>
                    <a:pt x="7" y="7"/>
                  </a:cubicBezTo>
                  <a:cubicBezTo>
                    <a:pt x="9" y="2"/>
                    <a:pt x="13" y="0"/>
                    <a:pt x="19" y="0"/>
                  </a:cubicBezTo>
                  <a:cubicBezTo>
                    <a:pt x="24" y="0"/>
                    <a:pt x="27" y="1"/>
                    <a:pt x="30" y="4"/>
                  </a:cubicBezTo>
                  <a:cubicBezTo>
                    <a:pt x="31" y="7"/>
                    <a:pt x="32" y="10"/>
                    <a:pt x="32" y="15"/>
                  </a:cubicBezTo>
                  <a:cubicBezTo>
                    <a:pt x="32" y="35"/>
                    <a:pt x="32" y="35"/>
                    <a:pt x="32" y="35"/>
                  </a:cubicBezTo>
                  <a:cubicBezTo>
                    <a:pt x="26" y="35"/>
                    <a:pt x="26" y="35"/>
                    <a:pt x="26" y="35"/>
                  </a:cubicBezTo>
                  <a:cubicBezTo>
                    <a:pt x="26" y="17"/>
                    <a:pt x="26" y="17"/>
                    <a:pt x="26" y="17"/>
                  </a:cubicBezTo>
                  <a:cubicBezTo>
                    <a:pt x="26" y="10"/>
                    <a:pt x="23" y="6"/>
                    <a:pt x="17" y="6"/>
                  </a:cubicBezTo>
                  <a:cubicBezTo>
                    <a:pt x="10" y="6"/>
                    <a:pt x="7" y="11"/>
                    <a:pt x="7" y="17"/>
                  </a:cubicBezTo>
                  <a:cubicBezTo>
                    <a:pt x="7" y="35"/>
                    <a:pt x="7" y="35"/>
                    <a:pt x="7" y="35"/>
                  </a:cubicBezTo>
                  <a:cubicBezTo>
                    <a:pt x="0" y="35"/>
                    <a:pt x="0" y="35"/>
                    <a:pt x="0" y="35"/>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70">
              <a:extLst>
                <a:ext uri="{FF2B5EF4-FFF2-40B4-BE49-F238E27FC236}">
                  <a16:creationId xmlns:a16="http://schemas.microsoft.com/office/drawing/2014/main" id="{34F3F3ED-D657-9A43-B3A2-A366FA758416}"/>
                </a:ext>
              </a:extLst>
            </p:cNvPr>
            <p:cNvSpPr>
              <a:spLocks/>
            </p:cNvSpPr>
            <p:nvPr userDrawn="1"/>
          </p:nvSpPr>
          <p:spPr bwMode="auto">
            <a:xfrm>
              <a:off x="8053420" y="6443686"/>
              <a:ext cx="76200" cy="157163"/>
            </a:xfrm>
            <a:custGeom>
              <a:avLst/>
              <a:gdLst>
                <a:gd name="T0" fmla="*/ 23 w 23"/>
                <a:gd name="T1" fmla="*/ 46 h 47"/>
                <a:gd name="T2" fmla="*/ 17 w 23"/>
                <a:gd name="T3" fmla="*/ 47 h 47"/>
                <a:gd name="T4" fmla="*/ 6 w 23"/>
                <a:gd name="T5" fmla="*/ 35 h 47"/>
                <a:gd name="T6" fmla="*/ 6 w 23"/>
                <a:gd name="T7" fmla="*/ 17 h 47"/>
                <a:gd name="T8" fmla="*/ 0 w 23"/>
                <a:gd name="T9" fmla="*/ 17 h 47"/>
                <a:gd name="T10" fmla="*/ 0 w 23"/>
                <a:gd name="T11" fmla="*/ 12 h 47"/>
                <a:gd name="T12" fmla="*/ 6 w 23"/>
                <a:gd name="T13" fmla="*/ 12 h 47"/>
                <a:gd name="T14" fmla="*/ 6 w 23"/>
                <a:gd name="T15" fmla="*/ 0 h 47"/>
                <a:gd name="T16" fmla="*/ 13 w 23"/>
                <a:gd name="T17" fmla="*/ 0 h 47"/>
                <a:gd name="T18" fmla="*/ 13 w 23"/>
                <a:gd name="T19" fmla="*/ 12 h 47"/>
                <a:gd name="T20" fmla="*/ 22 w 23"/>
                <a:gd name="T21" fmla="*/ 12 h 47"/>
                <a:gd name="T22" fmla="*/ 22 w 23"/>
                <a:gd name="T23" fmla="*/ 17 h 47"/>
                <a:gd name="T24" fmla="*/ 13 w 23"/>
                <a:gd name="T25" fmla="*/ 17 h 47"/>
                <a:gd name="T26" fmla="*/ 13 w 23"/>
                <a:gd name="T27" fmla="*/ 33 h 47"/>
                <a:gd name="T28" fmla="*/ 18 w 23"/>
                <a:gd name="T29" fmla="*/ 41 h 47"/>
                <a:gd name="T30" fmla="*/ 23 w 23"/>
                <a:gd name="T31" fmla="*/ 41 h 47"/>
                <a:gd name="T32" fmla="*/ 23 w 23"/>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7">
                  <a:moveTo>
                    <a:pt x="23" y="46"/>
                  </a:moveTo>
                  <a:cubicBezTo>
                    <a:pt x="22" y="47"/>
                    <a:pt x="19" y="47"/>
                    <a:pt x="17" y="47"/>
                  </a:cubicBezTo>
                  <a:cubicBezTo>
                    <a:pt x="13" y="47"/>
                    <a:pt x="6" y="46"/>
                    <a:pt x="6" y="35"/>
                  </a:cubicBezTo>
                  <a:cubicBezTo>
                    <a:pt x="6" y="17"/>
                    <a:pt x="6" y="17"/>
                    <a:pt x="6" y="17"/>
                  </a:cubicBezTo>
                  <a:cubicBezTo>
                    <a:pt x="0" y="17"/>
                    <a:pt x="0" y="17"/>
                    <a:pt x="0" y="17"/>
                  </a:cubicBezTo>
                  <a:cubicBezTo>
                    <a:pt x="0" y="12"/>
                    <a:pt x="0" y="12"/>
                    <a:pt x="0" y="12"/>
                  </a:cubicBezTo>
                  <a:cubicBezTo>
                    <a:pt x="6" y="12"/>
                    <a:pt x="6" y="12"/>
                    <a:pt x="6" y="12"/>
                  </a:cubicBezTo>
                  <a:cubicBezTo>
                    <a:pt x="6" y="0"/>
                    <a:pt x="6" y="0"/>
                    <a:pt x="6" y="0"/>
                  </a:cubicBezTo>
                  <a:cubicBezTo>
                    <a:pt x="13" y="0"/>
                    <a:pt x="13" y="0"/>
                    <a:pt x="13" y="0"/>
                  </a:cubicBezTo>
                  <a:cubicBezTo>
                    <a:pt x="13" y="12"/>
                    <a:pt x="13" y="12"/>
                    <a:pt x="13" y="12"/>
                  </a:cubicBezTo>
                  <a:cubicBezTo>
                    <a:pt x="22" y="12"/>
                    <a:pt x="22" y="12"/>
                    <a:pt x="22" y="12"/>
                  </a:cubicBezTo>
                  <a:cubicBezTo>
                    <a:pt x="22" y="17"/>
                    <a:pt x="22" y="17"/>
                    <a:pt x="22" y="17"/>
                  </a:cubicBezTo>
                  <a:cubicBezTo>
                    <a:pt x="13" y="17"/>
                    <a:pt x="13" y="17"/>
                    <a:pt x="13" y="17"/>
                  </a:cubicBezTo>
                  <a:cubicBezTo>
                    <a:pt x="13" y="33"/>
                    <a:pt x="13" y="33"/>
                    <a:pt x="13" y="33"/>
                  </a:cubicBezTo>
                  <a:cubicBezTo>
                    <a:pt x="13" y="40"/>
                    <a:pt x="15" y="41"/>
                    <a:pt x="18" y="41"/>
                  </a:cubicBezTo>
                  <a:cubicBezTo>
                    <a:pt x="20" y="41"/>
                    <a:pt x="22" y="41"/>
                    <a:pt x="23" y="41"/>
                  </a:cubicBezTo>
                  <a:lnTo>
                    <a:pt x="23"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71">
              <a:extLst>
                <a:ext uri="{FF2B5EF4-FFF2-40B4-BE49-F238E27FC236}">
                  <a16:creationId xmlns:a16="http://schemas.microsoft.com/office/drawing/2014/main" id="{78DECB8A-1E52-D44F-9340-7006A4107030}"/>
                </a:ext>
              </a:extLst>
            </p:cNvPr>
            <p:cNvSpPr>
              <a:spLocks/>
            </p:cNvSpPr>
            <p:nvPr userDrawn="1"/>
          </p:nvSpPr>
          <p:spPr bwMode="auto">
            <a:xfrm>
              <a:off x="8151845" y="6421461"/>
              <a:ext cx="106363" cy="176213"/>
            </a:xfrm>
            <a:custGeom>
              <a:avLst/>
              <a:gdLst>
                <a:gd name="T0" fmla="*/ 0 w 32"/>
                <a:gd name="T1" fmla="*/ 0 h 53"/>
                <a:gd name="T2" fmla="*/ 7 w 32"/>
                <a:gd name="T3" fmla="*/ 0 h 53"/>
                <a:gd name="T4" fmla="*/ 7 w 32"/>
                <a:gd name="T5" fmla="*/ 25 h 53"/>
                <a:gd name="T6" fmla="*/ 19 w 32"/>
                <a:gd name="T7" fmla="*/ 18 h 53"/>
                <a:gd name="T8" fmla="*/ 30 w 32"/>
                <a:gd name="T9" fmla="*/ 22 h 53"/>
                <a:gd name="T10" fmla="*/ 32 w 32"/>
                <a:gd name="T11" fmla="*/ 33 h 53"/>
                <a:gd name="T12" fmla="*/ 32 w 32"/>
                <a:gd name="T13" fmla="*/ 53 h 53"/>
                <a:gd name="T14" fmla="*/ 26 w 32"/>
                <a:gd name="T15" fmla="*/ 53 h 53"/>
                <a:gd name="T16" fmla="*/ 26 w 32"/>
                <a:gd name="T17" fmla="*/ 35 h 53"/>
                <a:gd name="T18" fmla="*/ 17 w 32"/>
                <a:gd name="T19" fmla="*/ 24 h 53"/>
                <a:gd name="T20" fmla="*/ 7 w 32"/>
                <a:gd name="T21" fmla="*/ 35 h 53"/>
                <a:gd name="T22" fmla="*/ 7 w 32"/>
                <a:gd name="T23" fmla="*/ 53 h 53"/>
                <a:gd name="T24" fmla="*/ 0 w 32"/>
                <a:gd name="T25" fmla="*/ 53 h 53"/>
                <a:gd name="T26" fmla="*/ 0 w 32"/>
                <a:gd name="T2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53">
                  <a:moveTo>
                    <a:pt x="0" y="0"/>
                  </a:moveTo>
                  <a:cubicBezTo>
                    <a:pt x="7" y="0"/>
                    <a:pt x="7" y="0"/>
                    <a:pt x="7" y="0"/>
                  </a:cubicBezTo>
                  <a:cubicBezTo>
                    <a:pt x="7" y="25"/>
                    <a:pt x="7" y="25"/>
                    <a:pt x="7" y="25"/>
                  </a:cubicBezTo>
                  <a:cubicBezTo>
                    <a:pt x="9" y="20"/>
                    <a:pt x="13" y="18"/>
                    <a:pt x="19" y="18"/>
                  </a:cubicBezTo>
                  <a:cubicBezTo>
                    <a:pt x="24" y="18"/>
                    <a:pt x="28" y="19"/>
                    <a:pt x="30" y="22"/>
                  </a:cubicBezTo>
                  <a:cubicBezTo>
                    <a:pt x="32" y="25"/>
                    <a:pt x="32" y="28"/>
                    <a:pt x="32" y="33"/>
                  </a:cubicBezTo>
                  <a:cubicBezTo>
                    <a:pt x="32" y="53"/>
                    <a:pt x="32" y="53"/>
                    <a:pt x="32" y="53"/>
                  </a:cubicBezTo>
                  <a:cubicBezTo>
                    <a:pt x="26" y="53"/>
                    <a:pt x="26" y="53"/>
                    <a:pt x="26" y="53"/>
                  </a:cubicBezTo>
                  <a:cubicBezTo>
                    <a:pt x="26" y="35"/>
                    <a:pt x="26" y="35"/>
                    <a:pt x="26" y="35"/>
                  </a:cubicBezTo>
                  <a:cubicBezTo>
                    <a:pt x="26" y="28"/>
                    <a:pt x="23" y="24"/>
                    <a:pt x="17" y="24"/>
                  </a:cubicBezTo>
                  <a:cubicBezTo>
                    <a:pt x="10" y="24"/>
                    <a:pt x="7" y="29"/>
                    <a:pt x="7" y="35"/>
                  </a:cubicBezTo>
                  <a:cubicBezTo>
                    <a:pt x="7" y="53"/>
                    <a:pt x="7" y="53"/>
                    <a:pt x="7" y="53"/>
                  </a:cubicBezTo>
                  <a:cubicBezTo>
                    <a:pt x="0" y="53"/>
                    <a:pt x="0" y="53"/>
                    <a:pt x="0" y="5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72">
              <a:extLst>
                <a:ext uri="{FF2B5EF4-FFF2-40B4-BE49-F238E27FC236}">
                  <a16:creationId xmlns:a16="http://schemas.microsoft.com/office/drawing/2014/main" id="{E36A1B74-1DCF-684C-8B02-DF71D8851DC9}"/>
                </a:ext>
              </a:extLst>
            </p:cNvPr>
            <p:cNvSpPr>
              <a:spLocks noEditPoints="1"/>
            </p:cNvSpPr>
            <p:nvPr userDrawn="1"/>
          </p:nvSpPr>
          <p:spPr bwMode="auto">
            <a:xfrm>
              <a:off x="8286783" y="6480198"/>
              <a:ext cx="109538" cy="120650"/>
            </a:xfrm>
            <a:custGeom>
              <a:avLst/>
              <a:gdLst>
                <a:gd name="T0" fmla="*/ 7 w 33"/>
                <a:gd name="T1" fmla="*/ 20 h 36"/>
                <a:gd name="T2" fmla="*/ 17 w 33"/>
                <a:gd name="T3" fmla="*/ 31 h 36"/>
                <a:gd name="T4" fmla="*/ 26 w 33"/>
                <a:gd name="T5" fmla="*/ 25 h 36"/>
                <a:gd name="T6" fmla="*/ 33 w 33"/>
                <a:gd name="T7" fmla="*/ 25 h 36"/>
                <a:gd name="T8" fmla="*/ 17 w 33"/>
                <a:gd name="T9" fmla="*/ 36 h 36"/>
                <a:gd name="T10" fmla="*/ 0 w 33"/>
                <a:gd name="T11" fmla="*/ 18 h 36"/>
                <a:gd name="T12" fmla="*/ 17 w 33"/>
                <a:gd name="T13" fmla="*/ 0 h 36"/>
                <a:gd name="T14" fmla="*/ 33 w 33"/>
                <a:gd name="T15" fmla="*/ 15 h 36"/>
                <a:gd name="T16" fmla="*/ 33 w 33"/>
                <a:gd name="T17" fmla="*/ 20 h 36"/>
                <a:gd name="T18" fmla="*/ 7 w 33"/>
                <a:gd name="T19" fmla="*/ 20 h 36"/>
                <a:gd name="T20" fmla="*/ 7 w 33"/>
                <a:gd name="T21" fmla="*/ 15 h 36"/>
                <a:gd name="T22" fmla="*/ 27 w 33"/>
                <a:gd name="T23" fmla="*/ 15 h 36"/>
                <a:gd name="T24" fmla="*/ 17 w 33"/>
                <a:gd name="T25" fmla="*/ 5 h 36"/>
                <a:gd name="T26" fmla="*/ 7 w 33"/>
                <a:gd name="T2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6">
                  <a:moveTo>
                    <a:pt x="7" y="20"/>
                  </a:moveTo>
                  <a:cubicBezTo>
                    <a:pt x="7" y="26"/>
                    <a:pt x="10" y="31"/>
                    <a:pt x="17" y="31"/>
                  </a:cubicBezTo>
                  <a:cubicBezTo>
                    <a:pt x="23" y="31"/>
                    <a:pt x="25" y="28"/>
                    <a:pt x="26" y="25"/>
                  </a:cubicBezTo>
                  <a:cubicBezTo>
                    <a:pt x="33" y="25"/>
                    <a:pt x="33" y="25"/>
                    <a:pt x="33" y="25"/>
                  </a:cubicBezTo>
                  <a:cubicBezTo>
                    <a:pt x="32" y="31"/>
                    <a:pt x="26" y="36"/>
                    <a:pt x="17" y="36"/>
                  </a:cubicBezTo>
                  <a:cubicBezTo>
                    <a:pt x="6" y="36"/>
                    <a:pt x="0" y="28"/>
                    <a:pt x="0" y="18"/>
                  </a:cubicBezTo>
                  <a:cubicBezTo>
                    <a:pt x="0" y="7"/>
                    <a:pt x="6" y="0"/>
                    <a:pt x="17" y="0"/>
                  </a:cubicBezTo>
                  <a:cubicBezTo>
                    <a:pt x="26" y="0"/>
                    <a:pt x="33" y="6"/>
                    <a:pt x="33" y="15"/>
                  </a:cubicBezTo>
                  <a:cubicBezTo>
                    <a:pt x="33" y="16"/>
                    <a:pt x="33" y="18"/>
                    <a:pt x="33" y="20"/>
                  </a:cubicBezTo>
                  <a:lnTo>
                    <a:pt x="7" y="20"/>
                  </a:lnTo>
                  <a:close/>
                  <a:moveTo>
                    <a:pt x="7" y="15"/>
                  </a:moveTo>
                  <a:cubicBezTo>
                    <a:pt x="27" y="15"/>
                    <a:pt x="27" y="15"/>
                    <a:pt x="27" y="15"/>
                  </a:cubicBezTo>
                  <a:cubicBezTo>
                    <a:pt x="27" y="9"/>
                    <a:pt x="23" y="5"/>
                    <a:pt x="17" y="5"/>
                  </a:cubicBezTo>
                  <a:cubicBezTo>
                    <a:pt x="11" y="5"/>
                    <a:pt x="7" y="8"/>
                    <a:pt x="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73">
              <a:extLst>
                <a:ext uri="{FF2B5EF4-FFF2-40B4-BE49-F238E27FC236}">
                  <a16:creationId xmlns:a16="http://schemas.microsoft.com/office/drawing/2014/main" id="{B74705B4-938E-3F45-90DB-7BC91ABE2547}"/>
                </a:ext>
              </a:extLst>
            </p:cNvPr>
            <p:cNvSpPr>
              <a:spLocks/>
            </p:cNvSpPr>
            <p:nvPr userDrawn="1"/>
          </p:nvSpPr>
          <p:spPr bwMode="auto">
            <a:xfrm>
              <a:off x="8478871" y="6416698"/>
              <a:ext cx="79375" cy="180976"/>
            </a:xfrm>
            <a:custGeom>
              <a:avLst/>
              <a:gdLst>
                <a:gd name="T0" fmla="*/ 24 w 24"/>
                <a:gd name="T1" fmla="*/ 7 h 54"/>
                <a:gd name="T2" fmla="*/ 20 w 24"/>
                <a:gd name="T3" fmla="*/ 6 h 54"/>
                <a:gd name="T4" fmla="*/ 14 w 24"/>
                <a:gd name="T5" fmla="*/ 13 h 54"/>
                <a:gd name="T6" fmla="*/ 14 w 24"/>
                <a:gd name="T7" fmla="*/ 20 h 54"/>
                <a:gd name="T8" fmla="*/ 24 w 24"/>
                <a:gd name="T9" fmla="*/ 20 h 54"/>
                <a:gd name="T10" fmla="*/ 24 w 24"/>
                <a:gd name="T11" fmla="*/ 25 h 54"/>
                <a:gd name="T12" fmla="*/ 14 w 24"/>
                <a:gd name="T13" fmla="*/ 25 h 54"/>
                <a:gd name="T14" fmla="*/ 14 w 24"/>
                <a:gd name="T15" fmla="*/ 54 h 54"/>
                <a:gd name="T16" fmla="*/ 8 w 24"/>
                <a:gd name="T17" fmla="*/ 54 h 54"/>
                <a:gd name="T18" fmla="*/ 8 w 24"/>
                <a:gd name="T19" fmla="*/ 25 h 54"/>
                <a:gd name="T20" fmla="*/ 0 w 24"/>
                <a:gd name="T21" fmla="*/ 25 h 54"/>
                <a:gd name="T22" fmla="*/ 0 w 24"/>
                <a:gd name="T23" fmla="*/ 20 h 54"/>
                <a:gd name="T24" fmla="*/ 8 w 24"/>
                <a:gd name="T25" fmla="*/ 20 h 54"/>
                <a:gd name="T26" fmla="*/ 8 w 24"/>
                <a:gd name="T27" fmla="*/ 13 h 54"/>
                <a:gd name="T28" fmla="*/ 20 w 24"/>
                <a:gd name="T29" fmla="*/ 0 h 54"/>
                <a:gd name="T30" fmla="*/ 24 w 24"/>
                <a:gd name="T31" fmla="*/ 1 h 54"/>
                <a:gd name="T32" fmla="*/ 24 w 24"/>
                <a:gd name="T33"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54">
                  <a:moveTo>
                    <a:pt x="24" y="7"/>
                  </a:moveTo>
                  <a:cubicBezTo>
                    <a:pt x="23" y="6"/>
                    <a:pt x="22" y="6"/>
                    <a:pt x="20" y="6"/>
                  </a:cubicBezTo>
                  <a:cubicBezTo>
                    <a:pt x="18" y="6"/>
                    <a:pt x="14" y="6"/>
                    <a:pt x="14" y="13"/>
                  </a:cubicBezTo>
                  <a:cubicBezTo>
                    <a:pt x="14" y="20"/>
                    <a:pt x="14" y="20"/>
                    <a:pt x="14" y="20"/>
                  </a:cubicBezTo>
                  <a:cubicBezTo>
                    <a:pt x="24" y="20"/>
                    <a:pt x="24" y="20"/>
                    <a:pt x="24" y="20"/>
                  </a:cubicBezTo>
                  <a:cubicBezTo>
                    <a:pt x="24" y="25"/>
                    <a:pt x="24" y="25"/>
                    <a:pt x="24" y="25"/>
                  </a:cubicBezTo>
                  <a:cubicBezTo>
                    <a:pt x="14" y="25"/>
                    <a:pt x="14" y="25"/>
                    <a:pt x="14" y="25"/>
                  </a:cubicBezTo>
                  <a:cubicBezTo>
                    <a:pt x="14" y="54"/>
                    <a:pt x="14" y="54"/>
                    <a:pt x="14" y="54"/>
                  </a:cubicBezTo>
                  <a:cubicBezTo>
                    <a:pt x="8" y="54"/>
                    <a:pt x="8" y="54"/>
                    <a:pt x="8" y="54"/>
                  </a:cubicBezTo>
                  <a:cubicBezTo>
                    <a:pt x="8" y="25"/>
                    <a:pt x="8" y="25"/>
                    <a:pt x="8" y="25"/>
                  </a:cubicBezTo>
                  <a:cubicBezTo>
                    <a:pt x="0" y="25"/>
                    <a:pt x="0" y="25"/>
                    <a:pt x="0" y="25"/>
                  </a:cubicBezTo>
                  <a:cubicBezTo>
                    <a:pt x="0" y="20"/>
                    <a:pt x="0" y="20"/>
                    <a:pt x="0" y="20"/>
                  </a:cubicBezTo>
                  <a:cubicBezTo>
                    <a:pt x="8" y="20"/>
                    <a:pt x="8" y="20"/>
                    <a:pt x="8" y="20"/>
                  </a:cubicBezTo>
                  <a:cubicBezTo>
                    <a:pt x="8" y="13"/>
                    <a:pt x="8" y="13"/>
                    <a:pt x="8" y="13"/>
                  </a:cubicBezTo>
                  <a:cubicBezTo>
                    <a:pt x="8" y="1"/>
                    <a:pt x="15" y="0"/>
                    <a:pt x="20" y="0"/>
                  </a:cubicBezTo>
                  <a:cubicBezTo>
                    <a:pt x="22" y="0"/>
                    <a:pt x="23" y="1"/>
                    <a:pt x="24" y="1"/>
                  </a:cubicBezTo>
                  <a:lnTo>
                    <a:pt x="2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74">
              <a:extLst>
                <a:ext uri="{FF2B5EF4-FFF2-40B4-BE49-F238E27FC236}">
                  <a16:creationId xmlns:a16="http://schemas.microsoft.com/office/drawing/2014/main" id="{6178FDBA-D395-C844-B927-4B45D03FC50D}"/>
                </a:ext>
              </a:extLst>
            </p:cNvPr>
            <p:cNvSpPr>
              <a:spLocks/>
            </p:cNvSpPr>
            <p:nvPr userDrawn="1"/>
          </p:nvSpPr>
          <p:spPr bwMode="auto">
            <a:xfrm>
              <a:off x="8577297" y="6483373"/>
              <a:ext cx="109538" cy="117475"/>
            </a:xfrm>
            <a:custGeom>
              <a:avLst/>
              <a:gdLst>
                <a:gd name="T0" fmla="*/ 33 w 33"/>
                <a:gd name="T1" fmla="*/ 0 h 35"/>
                <a:gd name="T2" fmla="*/ 33 w 33"/>
                <a:gd name="T3" fmla="*/ 34 h 35"/>
                <a:gd name="T4" fmla="*/ 26 w 33"/>
                <a:gd name="T5" fmla="*/ 34 h 35"/>
                <a:gd name="T6" fmla="*/ 26 w 33"/>
                <a:gd name="T7" fmla="*/ 28 h 35"/>
                <a:gd name="T8" fmla="*/ 14 w 33"/>
                <a:gd name="T9" fmla="*/ 35 h 35"/>
                <a:gd name="T10" fmla="*/ 3 w 33"/>
                <a:gd name="T11" fmla="*/ 31 h 35"/>
                <a:gd name="T12" fmla="*/ 0 w 33"/>
                <a:gd name="T13" fmla="*/ 20 h 35"/>
                <a:gd name="T14" fmla="*/ 0 w 33"/>
                <a:gd name="T15" fmla="*/ 0 h 35"/>
                <a:gd name="T16" fmla="*/ 7 w 33"/>
                <a:gd name="T17" fmla="*/ 0 h 35"/>
                <a:gd name="T18" fmla="*/ 7 w 33"/>
                <a:gd name="T19" fmla="*/ 18 h 35"/>
                <a:gd name="T20" fmla="*/ 16 w 33"/>
                <a:gd name="T21" fmla="*/ 29 h 35"/>
                <a:gd name="T22" fmla="*/ 26 w 33"/>
                <a:gd name="T23" fmla="*/ 17 h 35"/>
                <a:gd name="T24" fmla="*/ 26 w 33"/>
                <a:gd name="T25" fmla="*/ 0 h 35"/>
                <a:gd name="T26" fmla="*/ 33 w 33"/>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5">
                  <a:moveTo>
                    <a:pt x="33" y="0"/>
                  </a:moveTo>
                  <a:cubicBezTo>
                    <a:pt x="33" y="34"/>
                    <a:pt x="33" y="34"/>
                    <a:pt x="33" y="34"/>
                  </a:cubicBezTo>
                  <a:cubicBezTo>
                    <a:pt x="26" y="34"/>
                    <a:pt x="26" y="34"/>
                    <a:pt x="26" y="34"/>
                  </a:cubicBezTo>
                  <a:cubicBezTo>
                    <a:pt x="26" y="28"/>
                    <a:pt x="26" y="28"/>
                    <a:pt x="26" y="28"/>
                  </a:cubicBezTo>
                  <a:cubicBezTo>
                    <a:pt x="24" y="32"/>
                    <a:pt x="19" y="35"/>
                    <a:pt x="14" y="35"/>
                  </a:cubicBezTo>
                  <a:cubicBezTo>
                    <a:pt x="9" y="35"/>
                    <a:pt x="5" y="34"/>
                    <a:pt x="3" y="31"/>
                  </a:cubicBezTo>
                  <a:cubicBezTo>
                    <a:pt x="1" y="28"/>
                    <a:pt x="0" y="25"/>
                    <a:pt x="0" y="20"/>
                  </a:cubicBezTo>
                  <a:cubicBezTo>
                    <a:pt x="0" y="0"/>
                    <a:pt x="0" y="0"/>
                    <a:pt x="0" y="0"/>
                  </a:cubicBezTo>
                  <a:cubicBezTo>
                    <a:pt x="7" y="0"/>
                    <a:pt x="7" y="0"/>
                    <a:pt x="7" y="0"/>
                  </a:cubicBezTo>
                  <a:cubicBezTo>
                    <a:pt x="7" y="18"/>
                    <a:pt x="7" y="18"/>
                    <a:pt x="7" y="18"/>
                  </a:cubicBezTo>
                  <a:cubicBezTo>
                    <a:pt x="7" y="24"/>
                    <a:pt x="9" y="29"/>
                    <a:pt x="16" y="29"/>
                  </a:cubicBezTo>
                  <a:cubicBezTo>
                    <a:pt x="23" y="29"/>
                    <a:pt x="26" y="24"/>
                    <a:pt x="26" y="17"/>
                  </a:cubicBezTo>
                  <a:cubicBezTo>
                    <a:pt x="26" y="0"/>
                    <a:pt x="26" y="0"/>
                    <a:pt x="26" y="0"/>
                  </a:cubicBez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75">
              <a:extLst>
                <a:ext uri="{FF2B5EF4-FFF2-40B4-BE49-F238E27FC236}">
                  <a16:creationId xmlns:a16="http://schemas.microsoft.com/office/drawing/2014/main" id="{ACB3EB9B-5BE3-6F42-81B5-64DB5659C4DA}"/>
                </a:ext>
              </a:extLst>
            </p:cNvPr>
            <p:cNvSpPr>
              <a:spLocks/>
            </p:cNvSpPr>
            <p:nvPr userDrawn="1"/>
          </p:nvSpPr>
          <p:spPr bwMode="auto">
            <a:xfrm>
              <a:off x="8710647" y="6443686"/>
              <a:ext cx="77788" cy="157163"/>
            </a:xfrm>
            <a:custGeom>
              <a:avLst/>
              <a:gdLst>
                <a:gd name="T0" fmla="*/ 24 w 24"/>
                <a:gd name="T1" fmla="*/ 46 h 47"/>
                <a:gd name="T2" fmla="*/ 18 w 24"/>
                <a:gd name="T3" fmla="*/ 47 h 47"/>
                <a:gd name="T4" fmla="*/ 7 w 24"/>
                <a:gd name="T5" fmla="*/ 35 h 47"/>
                <a:gd name="T6" fmla="*/ 7 w 24"/>
                <a:gd name="T7" fmla="*/ 17 h 47"/>
                <a:gd name="T8" fmla="*/ 0 w 24"/>
                <a:gd name="T9" fmla="*/ 17 h 47"/>
                <a:gd name="T10" fmla="*/ 0 w 24"/>
                <a:gd name="T11" fmla="*/ 12 h 47"/>
                <a:gd name="T12" fmla="*/ 7 w 24"/>
                <a:gd name="T13" fmla="*/ 12 h 47"/>
                <a:gd name="T14" fmla="*/ 7 w 24"/>
                <a:gd name="T15" fmla="*/ 0 h 47"/>
                <a:gd name="T16" fmla="*/ 13 w 24"/>
                <a:gd name="T17" fmla="*/ 0 h 47"/>
                <a:gd name="T18" fmla="*/ 13 w 24"/>
                <a:gd name="T19" fmla="*/ 12 h 47"/>
                <a:gd name="T20" fmla="*/ 22 w 24"/>
                <a:gd name="T21" fmla="*/ 12 h 47"/>
                <a:gd name="T22" fmla="*/ 22 w 24"/>
                <a:gd name="T23" fmla="*/ 17 h 47"/>
                <a:gd name="T24" fmla="*/ 13 w 24"/>
                <a:gd name="T25" fmla="*/ 17 h 47"/>
                <a:gd name="T26" fmla="*/ 13 w 24"/>
                <a:gd name="T27" fmla="*/ 33 h 47"/>
                <a:gd name="T28" fmla="*/ 19 w 24"/>
                <a:gd name="T29" fmla="*/ 41 h 47"/>
                <a:gd name="T30" fmla="*/ 24 w 24"/>
                <a:gd name="T31" fmla="*/ 41 h 47"/>
                <a:gd name="T32" fmla="*/ 24 w 2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7">
                  <a:moveTo>
                    <a:pt x="24" y="46"/>
                  </a:moveTo>
                  <a:cubicBezTo>
                    <a:pt x="22" y="47"/>
                    <a:pt x="20" y="47"/>
                    <a:pt x="18" y="47"/>
                  </a:cubicBezTo>
                  <a:cubicBezTo>
                    <a:pt x="13" y="47"/>
                    <a:pt x="7" y="46"/>
                    <a:pt x="7" y="35"/>
                  </a:cubicBezTo>
                  <a:cubicBezTo>
                    <a:pt x="7" y="17"/>
                    <a:pt x="7" y="17"/>
                    <a:pt x="7" y="17"/>
                  </a:cubicBezTo>
                  <a:cubicBezTo>
                    <a:pt x="0" y="17"/>
                    <a:pt x="0" y="17"/>
                    <a:pt x="0" y="17"/>
                  </a:cubicBezTo>
                  <a:cubicBezTo>
                    <a:pt x="0" y="12"/>
                    <a:pt x="0" y="12"/>
                    <a:pt x="0" y="12"/>
                  </a:cubicBezTo>
                  <a:cubicBezTo>
                    <a:pt x="7" y="12"/>
                    <a:pt x="7" y="12"/>
                    <a:pt x="7" y="12"/>
                  </a:cubicBezTo>
                  <a:cubicBezTo>
                    <a:pt x="7" y="0"/>
                    <a:pt x="7" y="0"/>
                    <a:pt x="7" y="0"/>
                  </a:cubicBezTo>
                  <a:cubicBezTo>
                    <a:pt x="13" y="0"/>
                    <a:pt x="13" y="0"/>
                    <a:pt x="13" y="0"/>
                  </a:cubicBezTo>
                  <a:cubicBezTo>
                    <a:pt x="13" y="12"/>
                    <a:pt x="13" y="12"/>
                    <a:pt x="13" y="12"/>
                  </a:cubicBezTo>
                  <a:cubicBezTo>
                    <a:pt x="22" y="12"/>
                    <a:pt x="22" y="12"/>
                    <a:pt x="22" y="12"/>
                  </a:cubicBezTo>
                  <a:cubicBezTo>
                    <a:pt x="22" y="17"/>
                    <a:pt x="22" y="17"/>
                    <a:pt x="22" y="17"/>
                  </a:cubicBezTo>
                  <a:cubicBezTo>
                    <a:pt x="13" y="17"/>
                    <a:pt x="13" y="17"/>
                    <a:pt x="13" y="17"/>
                  </a:cubicBezTo>
                  <a:cubicBezTo>
                    <a:pt x="13" y="33"/>
                    <a:pt x="13" y="33"/>
                    <a:pt x="13" y="33"/>
                  </a:cubicBezTo>
                  <a:cubicBezTo>
                    <a:pt x="13" y="40"/>
                    <a:pt x="16" y="41"/>
                    <a:pt x="19" y="41"/>
                  </a:cubicBezTo>
                  <a:cubicBezTo>
                    <a:pt x="20" y="41"/>
                    <a:pt x="23" y="41"/>
                    <a:pt x="24" y="41"/>
                  </a:cubicBezTo>
                  <a:lnTo>
                    <a:pt x="24"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76">
              <a:extLst>
                <a:ext uri="{FF2B5EF4-FFF2-40B4-BE49-F238E27FC236}">
                  <a16:creationId xmlns:a16="http://schemas.microsoft.com/office/drawing/2014/main" id="{93D73F6E-1DF2-AD45-9D9E-AF71A7764E39}"/>
                </a:ext>
              </a:extLst>
            </p:cNvPr>
            <p:cNvSpPr>
              <a:spLocks/>
            </p:cNvSpPr>
            <p:nvPr userDrawn="1"/>
          </p:nvSpPr>
          <p:spPr bwMode="auto">
            <a:xfrm>
              <a:off x="8809073" y="6483373"/>
              <a:ext cx="104775" cy="117475"/>
            </a:xfrm>
            <a:custGeom>
              <a:avLst/>
              <a:gdLst>
                <a:gd name="T0" fmla="*/ 32 w 32"/>
                <a:gd name="T1" fmla="*/ 0 h 35"/>
                <a:gd name="T2" fmla="*/ 32 w 32"/>
                <a:gd name="T3" fmla="*/ 34 h 35"/>
                <a:gd name="T4" fmla="*/ 26 w 32"/>
                <a:gd name="T5" fmla="*/ 34 h 35"/>
                <a:gd name="T6" fmla="*/ 26 w 32"/>
                <a:gd name="T7" fmla="*/ 28 h 35"/>
                <a:gd name="T8" fmla="*/ 13 w 32"/>
                <a:gd name="T9" fmla="*/ 35 h 35"/>
                <a:gd name="T10" fmla="*/ 3 w 32"/>
                <a:gd name="T11" fmla="*/ 31 h 35"/>
                <a:gd name="T12" fmla="*/ 0 w 32"/>
                <a:gd name="T13" fmla="*/ 20 h 35"/>
                <a:gd name="T14" fmla="*/ 0 w 32"/>
                <a:gd name="T15" fmla="*/ 0 h 35"/>
                <a:gd name="T16" fmla="*/ 7 w 32"/>
                <a:gd name="T17" fmla="*/ 0 h 35"/>
                <a:gd name="T18" fmla="*/ 7 w 32"/>
                <a:gd name="T19" fmla="*/ 18 h 35"/>
                <a:gd name="T20" fmla="*/ 16 w 32"/>
                <a:gd name="T21" fmla="*/ 29 h 35"/>
                <a:gd name="T22" fmla="*/ 26 w 32"/>
                <a:gd name="T23" fmla="*/ 17 h 35"/>
                <a:gd name="T24" fmla="*/ 26 w 32"/>
                <a:gd name="T25" fmla="*/ 0 h 35"/>
                <a:gd name="T26" fmla="*/ 32 w 32"/>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5">
                  <a:moveTo>
                    <a:pt x="32" y="0"/>
                  </a:moveTo>
                  <a:cubicBezTo>
                    <a:pt x="32" y="34"/>
                    <a:pt x="32" y="34"/>
                    <a:pt x="32" y="34"/>
                  </a:cubicBezTo>
                  <a:cubicBezTo>
                    <a:pt x="26" y="34"/>
                    <a:pt x="26" y="34"/>
                    <a:pt x="26" y="34"/>
                  </a:cubicBezTo>
                  <a:cubicBezTo>
                    <a:pt x="26" y="28"/>
                    <a:pt x="26" y="28"/>
                    <a:pt x="26" y="28"/>
                  </a:cubicBezTo>
                  <a:cubicBezTo>
                    <a:pt x="23" y="32"/>
                    <a:pt x="19" y="35"/>
                    <a:pt x="13" y="35"/>
                  </a:cubicBezTo>
                  <a:cubicBezTo>
                    <a:pt x="8" y="35"/>
                    <a:pt x="5" y="34"/>
                    <a:pt x="3" y="31"/>
                  </a:cubicBezTo>
                  <a:cubicBezTo>
                    <a:pt x="1" y="28"/>
                    <a:pt x="0" y="25"/>
                    <a:pt x="0" y="20"/>
                  </a:cubicBezTo>
                  <a:cubicBezTo>
                    <a:pt x="0" y="0"/>
                    <a:pt x="0" y="0"/>
                    <a:pt x="0" y="0"/>
                  </a:cubicBezTo>
                  <a:cubicBezTo>
                    <a:pt x="7" y="0"/>
                    <a:pt x="7" y="0"/>
                    <a:pt x="7" y="0"/>
                  </a:cubicBezTo>
                  <a:cubicBezTo>
                    <a:pt x="7" y="18"/>
                    <a:pt x="7" y="18"/>
                    <a:pt x="7" y="18"/>
                  </a:cubicBezTo>
                  <a:cubicBezTo>
                    <a:pt x="7" y="24"/>
                    <a:pt x="9" y="29"/>
                    <a:pt x="16" y="29"/>
                  </a:cubicBezTo>
                  <a:cubicBezTo>
                    <a:pt x="22" y="29"/>
                    <a:pt x="26" y="24"/>
                    <a:pt x="26" y="17"/>
                  </a:cubicBezTo>
                  <a:cubicBezTo>
                    <a:pt x="26" y="0"/>
                    <a:pt x="26" y="0"/>
                    <a:pt x="2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7">
              <a:extLst>
                <a:ext uri="{FF2B5EF4-FFF2-40B4-BE49-F238E27FC236}">
                  <a16:creationId xmlns:a16="http://schemas.microsoft.com/office/drawing/2014/main" id="{C8FFA34A-E298-6D45-A115-A5BC61D8A086}"/>
                </a:ext>
              </a:extLst>
            </p:cNvPr>
            <p:cNvSpPr>
              <a:spLocks/>
            </p:cNvSpPr>
            <p:nvPr userDrawn="1"/>
          </p:nvSpPr>
          <p:spPr bwMode="auto">
            <a:xfrm>
              <a:off x="8953536" y="6480198"/>
              <a:ext cx="73025" cy="117475"/>
            </a:xfrm>
            <a:custGeom>
              <a:avLst/>
              <a:gdLst>
                <a:gd name="T0" fmla="*/ 22 w 22"/>
                <a:gd name="T1" fmla="*/ 7 h 35"/>
                <a:gd name="T2" fmla="*/ 19 w 22"/>
                <a:gd name="T3" fmla="*/ 6 h 35"/>
                <a:gd name="T4" fmla="*/ 7 w 22"/>
                <a:gd name="T5" fmla="*/ 20 h 35"/>
                <a:gd name="T6" fmla="*/ 7 w 22"/>
                <a:gd name="T7" fmla="*/ 35 h 35"/>
                <a:gd name="T8" fmla="*/ 0 w 22"/>
                <a:gd name="T9" fmla="*/ 35 h 35"/>
                <a:gd name="T10" fmla="*/ 0 w 22"/>
                <a:gd name="T11" fmla="*/ 1 h 35"/>
                <a:gd name="T12" fmla="*/ 7 w 22"/>
                <a:gd name="T13" fmla="*/ 1 h 35"/>
                <a:gd name="T14" fmla="*/ 7 w 22"/>
                <a:gd name="T15" fmla="*/ 7 h 35"/>
                <a:gd name="T16" fmla="*/ 19 w 22"/>
                <a:gd name="T17" fmla="*/ 0 h 35"/>
                <a:gd name="T18" fmla="*/ 22 w 22"/>
                <a:gd name="T19" fmla="*/ 1 h 35"/>
                <a:gd name="T20" fmla="*/ 22 w 22"/>
                <a:gd name="T2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5">
                  <a:moveTo>
                    <a:pt x="22" y="7"/>
                  </a:moveTo>
                  <a:cubicBezTo>
                    <a:pt x="20" y="6"/>
                    <a:pt x="20" y="6"/>
                    <a:pt x="19" y="6"/>
                  </a:cubicBezTo>
                  <a:cubicBezTo>
                    <a:pt x="11" y="6"/>
                    <a:pt x="7" y="12"/>
                    <a:pt x="7" y="20"/>
                  </a:cubicBezTo>
                  <a:cubicBezTo>
                    <a:pt x="7" y="35"/>
                    <a:pt x="7" y="35"/>
                    <a:pt x="7" y="35"/>
                  </a:cubicBezTo>
                  <a:cubicBezTo>
                    <a:pt x="0" y="35"/>
                    <a:pt x="0" y="35"/>
                    <a:pt x="0" y="35"/>
                  </a:cubicBezTo>
                  <a:cubicBezTo>
                    <a:pt x="0" y="1"/>
                    <a:pt x="0" y="1"/>
                    <a:pt x="0" y="1"/>
                  </a:cubicBezTo>
                  <a:cubicBezTo>
                    <a:pt x="7" y="1"/>
                    <a:pt x="7" y="1"/>
                    <a:pt x="7" y="1"/>
                  </a:cubicBezTo>
                  <a:cubicBezTo>
                    <a:pt x="7" y="7"/>
                    <a:pt x="7" y="7"/>
                    <a:pt x="7" y="7"/>
                  </a:cubicBezTo>
                  <a:cubicBezTo>
                    <a:pt x="9" y="3"/>
                    <a:pt x="14" y="0"/>
                    <a:pt x="19" y="0"/>
                  </a:cubicBezTo>
                  <a:cubicBezTo>
                    <a:pt x="20" y="0"/>
                    <a:pt x="21" y="0"/>
                    <a:pt x="22" y="1"/>
                  </a:cubicBezTo>
                  <a:lnTo>
                    <a:pt x="2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AF9C42CA-8C41-2B47-A60F-AB856E262E11}"/>
                </a:ext>
              </a:extLst>
            </p:cNvPr>
            <p:cNvSpPr>
              <a:spLocks noEditPoints="1"/>
            </p:cNvSpPr>
            <p:nvPr userDrawn="1"/>
          </p:nvSpPr>
          <p:spPr bwMode="auto">
            <a:xfrm>
              <a:off x="9036086" y="6480198"/>
              <a:ext cx="109538" cy="120650"/>
            </a:xfrm>
            <a:custGeom>
              <a:avLst/>
              <a:gdLst>
                <a:gd name="T0" fmla="*/ 6 w 33"/>
                <a:gd name="T1" fmla="*/ 20 h 36"/>
                <a:gd name="T2" fmla="*/ 17 w 33"/>
                <a:gd name="T3" fmla="*/ 31 h 36"/>
                <a:gd name="T4" fmla="*/ 26 w 33"/>
                <a:gd name="T5" fmla="*/ 25 h 36"/>
                <a:gd name="T6" fmla="*/ 33 w 33"/>
                <a:gd name="T7" fmla="*/ 25 h 36"/>
                <a:gd name="T8" fmla="*/ 17 w 33"/>
                <a:gd name="T9" fmla="*/ 36 h 36"/>
                <a:gd name="T10" fmla="*/ 0 w 33"/>
                <a:gd name="T11" fmla="*/ 18 h 36"/>
                <a:gd name="T12" fmla="*/ 17 w 33"/>
                <a:gd name="T13" fmla="*/ 0 h 36"/>
                <a:gd name="T14" fmla="*/ 33 w 33"/>
                <a:gd name="T15" fmla="*/ 15 h 36"/>
                <a:gd name="T16" fmla="*/ 33 w 33"/>
                <a:gd name="T17" fmla="*/ 20 h 36"/>
                <a:gd name="T18" fmla="*/ 6 w 33"/>
                <a:gd name="T19" fmla="*/ 20 h 36"/>
                <a:gd name="T20" fmla="*/ 7 w 33"/>
                <a:gd name="T21" fmla="*/ 15 h 36"/>
                <a:gd name="T22" fmla="*/ 27 w 33"/>
                <a:gd name="T23" fmla="*/ 15 h 36"/>
                <a:gd name="T24" fmla="*/ 17 w 33"/>
                <a:gd name="T25" fmla="*/ 5 h 36"/>
                <a:gd name="T26" fmla="*/ 7 w 33"/>
                <a:gd name="T2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6">
                  <a:moveTo>
                    <a:pt x="6" y="20"/>
                  </a:moveTo>
                  <a:cubicBezTo>
                    <a:pt x="7" y="26"/>
                    <a:pt x="10" y="31"/>
                    <a:pt x="17" y="31"/>
                  </a:cubicBezTo>
                  <a:cubicBezTo>
                    <a:pt x="23" y="31"/>
                    <a:pt x="25" y="28"/>
                    <a:pt x="26" y="25"/>
                  </a:cubicBezTo>
                  <a:cubicBezTo>
                    <a:pt x="33" y="25"/>
                    <a:pt x="33" y="25"/>
                    <a:pt x="33" y="25"/>
                  </a:cubicBezTo>
                  <a:cubicBezTo>
                    <a:pt x="32" y="31"/>
                    <a:pt x="26" y="36"/>
                    <a:pt x="17" y="36"/>
                  </a:cubicBezTo>
                  <a:cubicBezTo>
                    <a:pt x="6" y="36"/>
                    <a:pt x="0" y="28"/>
                    <a:pt x="0" y="18"/>
                  </a:cubicBezTo>
                  <a:cubicBezTo>
                    <a:pt x="0" y="7"/>
                    <a:pt x="6" y="0"/>
                    <a:pt x="17" y="0"/>
                  </a:cubicBezTo>
                  <a:cubicBezTo>
                    <a:pt x="26" y="0"/>
                    <a:pt x="33" y="6"/>
                    <a:pt x="33" y="15"/>
                  </a:cubicBezTo>
                  <a:cubicBezTo>
                    <a:pt x="33" y="16"/>
                    <a:pt x="33" y="18"/>
                    <a:pt x="33" y="20"/>
                  </a:cubicBezTo>
                  <a:lnTo>
                    <a:pt x="6" y="20"/>
                  </a:lnTo>
                  <a:close/>
                  <a:moveTo>
                    <a:pt x="7" y="15"/>
                  </a:moveTo>
                  <a:cubicBezTo>
                    <a:pt x="27" y="15"/>
                    <a:pt x="27" y="15"/>
                    <a:pt x="27" y="15"/>
                  </a:cubicBezTo>
                  <a:cubicBezTo>
                    <a:pt x="27" y="9"/>
                    <a:pt x="23" y="5"/>
                    <a:pt x="17" y="5"/>
                  </a:cubicBezTo>
                  <a:cubicBezTo>
                    <a:pt x="11" y="5"/>
                    <a:pt x="7" y="8"/>
                    <a:pt x="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2F6D116F-D3C8-484A-949D-070BB90D6C5B}"/>
                </a:ext>
              </a:extLst>
            </p:cNvPr>
            <p:cNvSpPr>
              <a:spLocks/>
            </p:cNvSpPr>
            <p:nvPr userDrawn="1"/>
          </p:nvSpPr>
          <p:spPr bwMode="auto">
            <a:xfrm>
              <a:off x="9172612" y="6564336"/>
              <a:ext cx="34925" cy="36513"/>
            </a:xfrm>
            <a:custGeom>
              <a:avLst/>
              <a:gdLst>
                <a:gd name="T0" fmla="*/ 6 w 11"/>
                <a:gd name="T1" fmla="*/ 0 h 11"/>
                <a:gd name="T2" fmla="*/ 11 w 11"/>
                <a:gd name="T3" fmla="*/ 6 h 11"/>
                <a:gd name="T4" fmla="*/ 6 w 11"/>
                <a:gd name="T5" fmla="*/ 11 h 11"/>
                <a:gd name="T6" fmla="*/ 0 w 11"/>
                <a:gd name="T7" fmla="*/ 6 h 11"/>
                <a:gd name="T8" fmla="*/ 6 w 11"/>
                <a:gd name="T9" fmla="*/ 0 h 11"/>
              </a:gdLst>
              <a:ahLst/>
              <a:cxnLst>
                <a:cxn ang="0">
                  <a:pos x="T0" y="T1"/>
                </a:cxn>
                <a:cxn ang="0">
                  <a:pos x="T2" y="T3"/>
                </a:cxn>
                <a:cxn ang="0">
                  <a:pos x="T4" y="T5"/>
                </a:cxn>
                <a:cxn ang="0">
                  <a:pos x="T6" y="T7"/>
                </a:cxn>
                <a:cxn ang="0">
                  <a:pos x="T8" y="T9"/>
                </a:cxn>
              </a:cxnLst>
              <a:rect l="0" t="0" r="r" b="b"/>
              <a:pathLst>
                <a:path w="11" h="11">
                  <a:moveTo>
                    <a:pt x="6" y="0"/>
                  </a:moveTo>
                  <a:cubicBezTo>
                    <a:pt x="9" y="0"/>
                    <a:pt x="11" y="2"/>
                    <a:pt x="11" y="6"/>
                  </a:cubicBezTo>
                  <a:cubicBezTo>
                    <a:pt x="11" y="8"/>
                    <a:pt x="9" y="11"/>
                    <a:pt x="6" y="11"/>
                  </a:cubicBezTo>
                  <a:cubicBezTo>
                    <a:pt x="3" y="11"/>
                    <a:pt x="0" y="8"/>
                    <a:pt x="0" y="6"/>
                  </a:cubicBezTo>
                  <a:cubicBezTo>
                    <a:pt x="0" y="2"/>
                    <a:pt x="3"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80">
              <a:extLst>
                <a:ext uri="{FF2B5EF4-FFF2-40B4-BE49-F238E27FC236}">
                  <a16:creationId xmlns:a16="http://schemas.microsoft.com/office/drawing/2014/main" id="{BAE06009-E40A-624A-83F6-226B8B2DBCFB}"/>
                </a:ext>
              </a:extLst>
            </p:cNvPr>
            <p:cNvSpPr>
              <a:spLocks/>
            </p:cNvSpPr>
            <p:nvPr userDrawn="1"/>
          </p:nvSpPr>
          <p:spPr bwMode="auto">
            <a:xfrm>
              <a:off x="6494489" y="7029475"/>
              <a:ext cx="122238" cy="185738"/>
            </a:xfrm>
            <a:custGeom>
              <a:avLst/>
              <a:gdLst>
                <a:gd name="T0" fmla="*/ 7 w 37"/>
                <a:gd name="T1" fmla="*/ 38 h 56"/>
                <a:gd name="T2" fmla="*/ 19 w 37"/>
                <a:gd name="T3" fmla="*/ 50 h 56"/>
                <a:gd name="T4" fmla="*/ 30 w 37"/>
                <a:gd name="T5" fmla="*/ 41 h 56"/>
                <a:gd name="T6" fmla="*/ 19 w 37"/>
                <a:gd name="T7" fmla="*/ 31 h 56"/>
                <a:gd name="T8" fmla="*/ 2 w 37"/>
                <a:gd name="T9" fmla="*/ 14 h 56"/>
                <a:gd name="T10" fmla="*/ 18 w 37"/>
                <a:gd name="T11" fmla="*/ 0 h 56"/>
                <a:gd name="T12" fmla="*/ 35 w 37"/>
                <a:gd name="T13" fmla="*/ 16 h 56"/>
                <a:gd name="T14" fmla="*/ 28 w 37"/>
                <a:gd name="T15" fmla="*/ 16 h 56"/>
                <a:gd name="T16" fmla="*/ 19 w 37"/>
                <a:gd name="T17" fmla="*/ 6 h 56"/>
                <a:gd name="T18" fmla="*/ 9 w 37"/>
                <a:gd name="T19" fmla="*/ 14 h 56"/>
                <a:gd name="T20" fmla="*/ 19 w 37"/>
                <a:gd name="T21" fmla="*/ 24 h 56"/>
                <a:gd name="T22" fmla="*/ 37 w 37"/>
                <a:gd name="T23" fmla="*/ 40 h 56"/>
                <a:gd name="T24" fmla="*/ 18 w 37"/>
                <a:gd name="T25" fmla="*/ 56 h 56"/>
                <a:gd name="T26" fmla="*/ 0 w 37"/>
                <a:gd name="T27" fmla="*/ 38 h 56"/>
                <a:gd name="T28" fmla="*/ 7 w 37"/>
                <a:gd name="T29"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6">
                  <a:moveTo>
                    <a:pt x="7" y="38"/>
                  </a:moveTo>
                  <a:cubicBezTo>
                    <a:pt x="7" y="45"/>
                    <a:pt x="12" y="50"/>
                    <a:pt x="19" y="50"/>
                  </a:cubicBezTo>
                  <a:cubicBezTo>
                    <a:pt x="25" y="50"/>
                    <a:pt x="30" y="46"/>
                    <a:pt x="30" y="41"/>
                  </a:cubicBezTo>
                  <a:cubicBezTo>
                    <a:pt x="30" y="34"/>
                    <a:pt x="24" y="32"/>
                    <a:pt x="19" y="31"/>
                  </a:cubicBezTo>
                  <a:cubicBezTo>
                    <a:pt x="10" y="28"/>
                    <a:pt x="2" y="25"/>
                    <a:pt x="2" y="14"/>
                  </a:cubicBezTo>
                  <a:cubicBezTo>
                    <a:pt x="2" y="6"/>
                    <a:pt x="9" y="0"/>
                    <a:pt x="18" y="0"/>
                  </a:cubicBezTo>
                  <a:cubicBezTo>
                    <a:pt x="28" y="0"/>
                    <a:pt x="35" y="7"/>
                    <a:pt x="35" y="16"/>
                  </a:cubicBezTo>
                  <a:cubicBezTo>
                    <a:pt x="28" y="16"/>
                    <a:pt x="28" y="16"/>
                    <a:pt x="28" y="16"/>
                  </a:cubicBezTo>
                  <a:cubicBezTo>
                    <a:pt x="28" y="10"/>
                    <a:pt x="25" y="6"/>
                    <a:pt x="19" y="6"/>
                  </a:cubicBezTo>
                  <a:cubicBezTo>
                    <a:pt x="13" y="6"/>
                    <a:pt x="9" y="9"/>
                    <a:pt x="9" y="14"/>
                  </a:cubicBezTo>
                  <a:cubicBezTo>
                    <a:pt x="9" y="20"/>
                    <a:pt x="13" y="22"/>
                    <a:pt x="19" y="24"/>
                  </a:cubicBezTo>
                  <a:cubicBezTo>
                    <a:pt x="27" y="26"/>
                    <a:pt x="37" y="30"/>
                    <a:pt x="37" y="40"/>
                  </a:cubicBezTo>
                  <a:cubicBezTo>
                    <a:pt x="37" y="51"/>
                    <a:pt x="29" y="56"/>
                    <a:pt x="18" y="56"/>
                  </a:cubicBezTo>
                  <a:cubicBezTo>
                    <a:pt x="8" y="56"/>
                    <a:pt x="0" y="49"/>
                    <a:pt x="0" y="38"/>
                  </a:cubicBezTo>
                  <a:lnTo>
                    <a:pt x="7"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81">
              <a:extLst>
                <a:ext uri="{FF2B5EF4-FFF2-40B4-BE49-F238E27FC236}">
                  <a16:creationId xmlns:a16="http://schemas.microsoft.com/office/drawing/2014/main" id="{04737708-E5D2-7D42-B161-6C487176E1D1}"/>
                </a:ext>
              </a:extLst>
            </p:cNvPr>
            <p:cNvSpPr>
              <a:spLocks/>
            </p:cNvSpPr>
            <p:nvPr userDrawn="1"/>
          </p:nvSpPr>
          <p:spPr bwMode="auto">
            <a:xfrm>
              <a:off x="6631014" y="7054876"/>
              <a:ext cx="74613" cy="160338"/>
            </a:xfrm>
            <a:custGeom>
              <a:avLst/>
              <a:gdLst>
                <a:gd name="T0" fmla="*/ 23 w 23"/>
                <a:gd name="T1" fmla="*/ 47 h 48"/>
                <a:gd name="T2" fmla="*/ 17 w 23"/>
                <a:gd name="T3" fmla="*/ 48 h 48"/>
                <a:gd name="T4" fmla="*/ 6 w 23"/>
                <a:gd name="T5" fmla="*/ 35 h 48"/>
                <a:gd name="T6" fmla="*/ 6 w 23"/>
                <a:gd name="T7" fmla="*/ 18 h 48"/>
                <a:gd name="T8" fmla="*/ 0 w 23"/>
                <a:gd name="T9" fmla="*/ 18 h 48"/>
                <a:gd name="T10" fmla="*/ 0 w 23"/>
                <a:gd name="T11" fmla="*/ 12 h 48"/>
                <a:gd name="T12" fmla="*/ 6 w 23"/>
                <a:gd name="T13" fmla="*/ 12 h 48"/>
                <a:gd name="T14" fmla="*/ 6 w 23"/>
                <a:gd name="T15" fmla="*/ 0 h 48"/>
                <a:gd name="T16" fmla="*/ 13 w 23"/>
                <a:gd name="T17" fmla="*/ 0 h 48"/>
                <a:gd name="T18" fmla="*/ 13 w 23"/>
                <a:gd name="T19" fmla="*/ 12 h 48"/>
                <a:gd name="T20" fmla="*/ 22 w 23"/>
                <a:gd name="T21" fmla="*/ 12 h 48"/>
                <a:gd name="T22" fmla="*/ 22 w 23"/>
                <a:gd name="T23" fmla="*/ 18 h 48"/>
                <a:gd name="T24" fmla="*/ 13 w 23"/>
                <a:gd name="T25" fmla="*/ 18 h 48"/>
                <a:gd name="T26" fmla="*/ 13 w 23"/>
                <a:gd name="T27" fmla="*/ 34 h 48"/>
                <a:gd name="T28" fmla="*/ 18 w 23"/>
                <a:gd name="T29" fmla="*/ 41 h 48"/>
                <a:gd name="T30" fmla="*/ 23 w 23"/>
                <a:gd name="T31" fmla="*/ 41 h 48"/>
                <a:gd name="T32" fmla="*/ 23 w 23"/>
                <a:gd name="T33"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8">
                  <a:moveTo>
                    <a:pt x="23" y="47"/>
                  </a:moveTo>
                  <a:cubicBezTo>
                    <a:pt x="22" y="47"/>
                    <a:pt x="19" y="48"/>
                    <a:pt x="17" y="48"/>
                  </a:cubicBezTo>
                  <a:cubicBezTo>
                    <a:pt x="13" y="48"/>
                    <a:pt x="6" y="47"/>
                    <a:pt x="6" y="35"/>
                  </a:cubicBezTo>
                  <a:cubicBezTo>
                    <a:pt x="6" y="18"/>
                    <a:pt x="6" y="18"/>
                    <a:pt x="6" y="18"/>
                  </a:cubicBezTo>
                  <a:cubicBezTo>
                    <a:pt x="0" y="18"/>
                    <a:pt x="0" y="18"/>
                    <a:pt x="0" y="18"/>
                  </a:cubicBezTo>
                  <a:cubicBezTo>
                    <a:pt x="0" y="12"/>
                    <a:pt x="0" y="12"/>
                    <a:pt x="0" y="12"/>
                  </a:cubicBezTo>
                  <a:cubicBezTo>
                    <a:pt x="6" y="12"/>
                    <a:pt x="6" y="12"/>
                    <a:pt x="6" y="12"/>
                  </a:cubicBezTo>
                  <a:cubicBezTo>
                    <a:pt x="6" y="0"/>
                    <a:pt x="6" y="0"/>
                    <a:pt x="6"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1"/>
                    <a:pt x="15" y="41"/>
                    <a:pt x="18" y="41"/>
                  </a:cubicBezTo>
                  <a:cubicBezTo>
                    <a:pt x="20" y="41"/>
                    <a:pt x="22" y="41"/>
                    <a:pt x="23" y="41"/>
                  </a:cubicBezTo>
                  <a:lnTo>
                    <a:pt x="23"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82">
              <a:extLst>
                <a:ext uri="{FF2B5EF4-FFF2-40B4-BE49-F238E27FC236}">
                  <a16:creationId xmlns:a16="http://schemas.microsoft.com/office/drawing/2014/main" id="{42ACE5FA-27F8-864F-8110-F15287FB1D34}"/>
                </a:ext>
              </a:extLst>
            </p:cNvPr>
            <p:cNvSpPr>
              <a:spLocks noEditPoints="1"/>
            </p:cNvSpPr>
            <p:nvPr userDrawn="1"/>
          </p:nvSpPr>
          <p:spPr bwMode="auto">
            <a:xfrm>
              <a:off x="6719915" y="7091388"/>
              <a:ext cx="122238" cy="123825"/>
            </a:xfrm>
            <a:custGeom>
              <a:avLst/>
              <a:gdLst>
                <a:gd name="T0" fmla="*/ 37 w 37"/>
                <a:gd name="T1" fmla="*/ 1 h 37"/>
                <a:gd name="T2" fmla="*/ 37 w 37"/>
                <a:gd name="T3" fmla="*/ 36 h 37"/>
                <a:gd name="T4" fmla="*/ 30 w 37"/>
                <a:gd name="T5" fmla="*/ 36 h 37"/>
                <a:gd name="T6" fmla="*/ 30 w 37"/>
                <a:gd name="T7" fmla="*/ 30 h 37"/>
                <a:gd name="T8" fmla="*/ 18 w 37"/>
                <a:gd name="T9" fmla="*/ 37 h 37"/>
                <a:gd name="T10" fmla="*/ 0 w 37"/>
                <a:gd name="T11" fmla="*/ 19 h 37"/>
                <a:gd name="T12" fmla="*/ 18 w 37"/>
                <a:gd name="T13" fmla="*/ 0 h 37"/>
                <a:gd name="T14" fmla="*/ 30 w 37"/>
                <a:gd name="T15" fmla="*/ 7 h 37"/>
                <a:gd name="T16" fmla="*/ 30 w 37"/>
                <a:gd name="T17" fmla="*/ 1 h 37"/>
                <a:gd name="T18" fmla="*/ 37 w 37"/>
                <a:gd name="T19" fmla="*/ 1 h 37"/>
                <a:gd name="T20" fmla="*/ 30 w 37"/>
                <a:gd name="T21" fmla="*/ 19 h 37"/>
                <a:gd name="T22" fmla="*/ 18 w 37"/>
                <a:gd name="T23" fmla="*/ 6 h 37"/>
                <a:gd name="T24" fmla="*/ 7 w 37"/>
                <a:gd name="T25" fmla="*/ 19 h 37"/>
                <a:gd name="T26" fmla="*/ 18 w 37"/>
                <a:gd name="T27" fmla="*/ 31 h 37"/>
                <a:gd name="T28" fmla="*/ 30 w 37"/>
                <a:gd name="T2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7">
                  <a:moveTo>
                    <a:pt x="37" y="1"/>
                  </a:moveTo>
                  <a:cubicBezTo>
                    <a:pt x="37" y="36"/>
                    <a:pt x="37" y="36"/>
                    <a:pt x="37" y="36"/>
                  </a:cubicBezTo>
                  <a:cubicBezTo>
                    <a:pt x="30" y="36"/>
                    <a:pt x="30" y="36"/>
                    <a:pt x="30" y="36"/>
                  </a:cubicBezTo>
                  <a:cubicBezTo>
                    <a:pt x="30" y="30"/>
                    <a:pt x="30" y="30"/>
                    <a:pt x="30" y="30"/>
                  </a:cubicBezTo>
                  <a:cubicBezTo>
                    <a:pt x="28" y="34"/>
                    <a:pt x="23" y="37"/>
                    <a:pt x="18" y="37"/>
                  </a:cubicBezTo>
                  <a:cubicBezTo>
                    <a:pt x="7" y="37"/>
                    <a:pt x="0" y="28"/>
                    <a:pt x="0" y="19"/>
                  </a:cubicBezTo>
                  <a:cubicBezTo>
                    <a:pt x="0" y="9"/>
                    <a:pt x="7" y="0"/>
                    <a:pt x="18" y="0"/>
                  </a:cubicBezTo>
                  <a:cubicBezTo>
                    <a:pt x="23" y="0"/>
                    <a:pt x="28" y="3"/>
                    <a:pt x="30" y="7"/>
                  </a:cubicBezTo>
                  <a:cubicBezTo>
                    <a:pt x="30" y="1"/>
                    <a:pt x="30" y="1"/>
                    <a:pt x="30" y="1"/>
                  </a:cubicBezTo>
                  <a:lnTo>
                    <a:pt x="37" y="1"/>
                  </a:lnTo>
                  <a:close/>
                  <a:moveTo>
                    <a:pt x="30" y="19"/>
                  </a:moveTo>
                  <a:cubicBezTo>
                    <a:pt x="30" y="12"/>
                    <a:pt x="25" y="6"/>
                    <a:pt x="18" y="6"/>
                  </a:cubicBezTo>
                  <a:cubicBezTo>
                    <a:pt x="11" y="6"/>
                    <a:pt x="7" y="12"/>
                    <a:pt x="7" y="19"/>
                  </a:cubicBezTo>
                  <a:cubicBezTo>
                    <a:pt x="7" y="25"/>
                    <a:pt x="11" y="31"/>
                    <a:pt x="18" y="31"/>
                  </a:cubicBezTo>
                  <a:cubicBezTo>
                    <a:pt x="25" y="31"/>
                    <a:pt x="30" y="25"/>
                    <a:pt x="3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3">
              <a:extLst>
                <a:ext uri="{FF2B5EF4-FFF2-40B4-BE49-F238E27FC236}">
                  <a16:creationId xmlns:a16="http://schemas.microsoft.com/office/drawing/2014/main" id="{FBCD7929-D4A5-CE45-B90F-2D4245202FB0}"/>
                </a:ext>
              </a:extLst>
            </p:cNvPr>
            <p:cNvSpPr>
              <a:spLocks/>
            </p:cNvSpPr>
            <p:nvPr userDrawn="1"/>
          </p:nvSpPr>
          <p:spPr bwMode="auto">
            <a:xfrm>
              <a:off x="6878665" y="7096151"/>
              <a:ext cx="107950" cy="182563"/>
            </a:xfrm>
            <a:custGeom>
              <a:avLst/>
              <a:gdLst>
                <a:gd name="T0" fmla="*/ 0 w 33"/>
                <a:gd name="T1" fmla="*/ 40 h 55"/>
                <a:gd name="T2" fmla="*/ 7 w 33"/>
                <a:gd name="T3" fmla="*/ 40 h 55"/>
                <a:gd name="T4" fmla="*/ 17 w 33"/>
                <a:gd name="T5" fmla="*/ 49 h 55"/>
                <a:gd name="T6" fmla="*/ 26 w 33"/>
                <a:gd name="T7" fmla="*/ 39 h 55"/>
                <a:gd name="T8" fmla="*/ 26 w 33"/>
                <a:gd name="T9" fmla="*/ 29 h 55"/>
                <a:gd name="T10" fmla="*/ 14 w 33"/>
                <a:gd name="T11" fmla="*/ 36 h 55"/>
                <a:gd name="T12" fmla="*/ 3 w 33"/>
                <a:gd name="T13" fmla="*/ 31 h 55"/>
                <a:gd name="T14" fmla="*/ 1 w 33"/>
                <a:gd name="T15" fmla="*/ 21 h 55"/>
                <a:gd name="T16" fmla="*/ 1 w 33"/>
                <a:gd name="T17" fmla="*/ 0 h 55"/>
                <a:gd name="T18" fmla="*/ 8 w 33"/>
                <a:gd name="T19" fmla="*/ 0 h 55"/>
                <a:gd name="T20" fmla="*/ 8 w 33"/>
                <a:gd name="T21" fmla="*/ 18 h 55"/>
                <a:gd name="T22" fmla="*/ 16 w 33"/>
                <a:gd name="T23" fmla="*/ 30 h 55"/>
                <a:gd name="T24" fmla="*/ 26 w 33"/>
                <a:gd name="T25" fmla="*/ 18 h 55"/>
                <a:gd name="T26" fmla="*/ 26 w 33"/>
                <a:gd name="T27" fmla="*/ 0 h 55"/>
                <a:gd name="T28" fmla="*/ 33 w 33"/>
                <a:gd name="T29" fmla="*/ 0 h 55"/>
                <a:gd name="T30" fmla="*/ 33 w 33"/>
                <a:gd name="T31" fmla="*/ 39 h 55"/>
                <a:gd name="T32" fmla="*/ 16 w 33"/>
                <a:gd name="T33" fmla="*/ 55 h 55"/>
                <a:gd name="T34" fmla="*/ 0 w 33"/>
                <a:gd name="T35"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5">
                  <a:moveTo>
                    <a:pt x="0" y="40"/>
                  </a:moveTo>
                  <a:cubicBezTo>
                    <a:pt x="7" y="40"/>
                    <a:pt x="7" y="40"/>
                    <a:pt x="7" y="40"/>
                  </a:cubicBezTo>
                  <a:cubicBezTo>
                    <a:pt x="7" y="46"/>
                    <a:pt x="11" y="49"/>
                    <a:pt x="17" y="49"/>
                  </a:cubicBezTo>
                  <a:cubicBezTo>
                    <a:pt x="23" y="49"/>
                    <a:pt x="26" y="47"/>
                    <a:pt x="26" y="39"/>
                  </a:cubicBezTo>
                  <a:cubicBezTo>
                    <a:pt x="26" y="29"/>
                    <a:pt x="26" y="29"/>
                    <a:pt x="26" y="29"/>
                  </a:cubicBezTo>
                  <a:cubicBezTo>
                    <a:pt x="24" y="33"/>
                    <a:pt x="20" y="36"/>
                    <a:pt x="14" y="36"/>
                  </a:cubicBezTo>
                  <a:cubicBezTo>
                    <a:pt x="9" y="36"/>
                    <a:pt x="6" y="34"/>
                    <a:pt x="3" y="31"/>
                  </a:cubicBezTo>
                  <a:cubicBezTo>
                    <a:pt x="2" y="29"/>
                    <a:pt x="1" y="26"/>
                    <a:pt x="1" y="21"/>
                  </a:cubicBezTo>
                  <a:cubicBezTo>
                    <a:pt x="1" y="0"/>
                    <a:pt x="1" y="0"/>
                    <a:pt x="1" y="0"/>
                  </a:cubicBezTo>
                  <a:cubicBezTo>
                    <a:pt x="8" y="0"/>
                    <a:pt x="8" y="0"/>
                    <a:pt x="8" y="0"/>
                  </a:cubicBezTo>
                  <a:cubicBezTo>
                    <a:pt x="8" y="18"/>
                    <a:pt x="8" y="18"/>
                    <a:pt x="8" y="18"/>
                  </a:cubicBezTo>
                  <a:cubicBezTo>
                    <a:pt x="8" y="25"/>
                    <a:pt x="10" y="30"/>
                    <a:pt x="16" y="30"/>
                  </a:cubicBezTo>
                  <a:cubicBezTo>
                    <a:pt x="23" y="30"/>
                    <a:pt x="26" y="24"/>
                    <a:pt x="26" y="18"/>
                  </a:cubicBezTo>
                  <a:cubicBezTo>
                    <a:pt x="26" y="0"/>
                    <a:pt x="26" y="0"/>
                    <a:pt x="26" y="0"/>
                  </a:cubicBezTo>
                  <a:cubicBezTo>
                    <a:pt x="33" y="0"/>
                    <a:pt x="33" y="0"/>
                    <a:pt x="33" y="0"/>
                  </a:cubicBezTo>
                  <a:cubicBezTo>
                    <a:pt x="33" y="39"/>
                    <a:pt x="33" y="39"/>
                    <a:pt x="33" y="39"/>
                  </a:cubicBezTo>
                  <a:cubicBezTo>
                    <a:pt x="33" y="50"/>
                    <a:pt x="27" y="55"/>
                    <a:pt x="16" y="55"/>
                  </a:cubicBezTo>
                  <a:cubicBezTo>
                    <a:pt x="6" y="55"/>
                    <a:pt x="0" y="50"/>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4">
              <a:extLst>
                <a:ext uri="{FF2B5EF4-FFF2-40B4-BE49-F238E27FC236}">
                  <a16:creationId xmlns:a16="http://schemas.microsoft.com/office/drawing/2014/main" id="{BA6BBE6D-6948-2448-AD1D-B7A6DFE98BB8}"/>
                </a:ext>
              </a:extLst>
            </p:cNvPr>
            <p:cNvSpPr>
              <a:spLocks noEditPoints="1"/>
            </p:cNvSpPr>
            <p:nvPr userDrawn="1"/>
          </p:nvSpPr>
          <p:spPr bwMode="auto">
            <a:xfrm>
              <a:off x="7081866" y="7032650"/>
              <a:ext cx="36513" cy="179388"/>
            </a:xfrm>
            <a:custGeom>
              <a:avLst/>
              <a:gdLst>
                <a:gd name="T0" fmla="*/ 6 w 11"/>
                <a:gd name="T1" fmla="*/ 0 h 54"/>
                <a:gd name="T2" fmla="*/ 11 w 11"/>
                <a:gd name="T3" fmla="*/ 6 h 54"/>
                <a:gd name="T4" fmla="*/ 6 w 11"/>
                <a:gd name="T5" fmla="*/ 11 h 54"/>
                <a:gd name="T6" fmla="*/ 0 w 11"/>
                <a:gd name="T7" fmla="*/ 6 h 54"/>
                <a:gd name="T8" fmla="*/ 6 w 11"/>
                <a:gd name="T9" fmla="*/ 0 h 54"/>
                <a:gd name="T10" fmla="*/ 2 w 11"/>
                <a:gd name="T11" fmla="*/ 19 h 54"/>
                <a:gd name="T12" fmla="*/ 9 w 11"/>
                <a:gd name="T13" fmla="*/ 19 h 54"/>
                <a:gd name="T14" fmla="*/ 9 w 11"/>
                <a:gd name="T15" fmla="*/ 54 h 54"/>
                <a:gd name="T16" fmla="*/ 2 w 11"/>
                <a:gd name="T17" fmla="*/ 54 h 54"/>
                <a:gd name="T18" fmla="*/ 2 w 11"/>
                <a:gd name="T1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4">
                  <a:moveTo>
                    <a:pt x="6" y="0"/>
                  </a:moveTo>
                  <a:cubicBezTo>
                    <a:pt x="9" y="0"/>
                    <a:pt x="11" y="3"/>
                    <a:pt x="11" y="6"/>
                  </a:cubicBezTo>
                  <a:cubicBezTo>
                    <a:pt x="11" y="9"/>
                    <a:pt x="9" y="11"/>
                    <a:pt x="6" y="11"/>
                  </a:cubicBezTo>
                  <a:cubicBezTo>
                    <a:pt x="3" y="11"/>
                    <a:pt x="0" y="9"/>
                    <a:pt x="0" y="6"/>
                  </a:cubicBezTo>
                  <a:cubicBezTo>
                    <a:pt x="0" y="3"/>
                    <a:pt x="3" y="0"/>
                    <a:pt x="6" y="0"/>
                  </a:cubicBezTo>
                  <a:close/>
                  <a:moveTo>
                    <a:pt x="2" y="19"/>
                  </a:moveTo>
                  <a:cubicBezTo>
                    <a:pt x="9" y="19"/>
                    <a:pt x="9" y="19"/>
                    <a:pt x="9" y="19"/>
                  </a:cubicBezTo>
                  <a:cubicBezTo>
                    <a:pt x="9" y="54"/>
                    <a:pt x="9" y="54"/>
                    <a:pt x="9" y="54"/>
                  </a:cubicBezTo>
                  <a:cubicBezTo>
                    <a:pt x="2" y="54"/>
                    <a:pt x="2" y="54"/>
                    <a:pt x="2" y="54"/>
                  </a:cubicBezTo>
                  <a:lnTo>
                    <a:pt x="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5">
              <a:extLst>
                <a:ext uri="{FF2B5EF4-FFF2-40B4-BE49-F238E27FC236}">
                  <a16:creationId xmlns:a16="http://schemas.microsoft.com/office/drawing/2014/main" id="{3AEC9973-A429-B34A-A7B5-41CBACC34503}"/>
                </a:ext>
              </a:extLst>
            </p:cNvPr>
            <p:cNvSpPr>
              <a:spLocks/>
            </p:cNvSpPr>
            <p:nvPr userDrawn="1"/>
          </p:nvSpPr>
          <p:spPr bwMode="auto">
            <a:xfrm>
              <a:off x="7151716" y="7091388"/>
              <a:ext cx="106363" cy="120650"/>
            </a:xfrm>
            <a:custGeom>
              <a:avLst/>
              <a:gdLst>
                <a:gd name="T0" fmla="*/ 0 w 32"/>
                <a:gd name="T1" fmla="*/ 1 h 36"/>
                <a:gd name="T2" fmla="*/ 7 w 32"/>
                <a:gd name="T3" fmla="*/ 1 h 36"/>
                <a:gd name="T4" fmla="*/ 7 w 32"/>
                <a:gd name="T5" fmla="*/ 7 h 36"/>
                <a:gd name="T6" fmla="*/ 19 w 32"/>
                <a:gd name="T7" fmla="*/ 0 h 36"/>
                <a:gd name="T8" fmla="*/ 29 w 32"/>
                <a:gd name="T9" fmla="*/ 5 h 36"/>
                <a:gd name="T10" fmla="*/ 32 w 32"/>
                <a:gd name="T11" fmla="*/ 15 h 36"/>
                <a:gd name="T12" fmla="*/ 32 w 32"/>
                <a:gd name="T13" fmla="*/ 36 h 36"/>
                <a:gd name="T14" fmla="*/ 25 w 32"/>
                <a:gd name="T15" fmla="*/ 36 h 36"/>
                <a:gd name="T16" fmla="*/ 25 w 32"/>
                <a:gd name="T17" fmla="*/ 18 h 36"/>
                <a:gd name="T18" fmla="*/ 17 w 32"/>
                <a:gd name="T19" fmla="*/ 6 h 36"/>
                <a:gd name="T20" fmla="*/ 7 w 32"/>
                <a:gd name="T21" fmla="*/ 18 h 36"/>
                <a:gd name="T22" fmla="*/ 7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7" y="1"/>
                    <a:pt x="7" y="1"/>
                    <a:pt x="7" y="1"/>
                  </a:cubicBezTo>
                  <a:cubicBezTo>
                    <a:pt x="7" y="7"/>
                    <a:pt x="7" y="7"/>
                    <a:pt x="7" y="7"/>
                  </a:cubicBezTo>
                  <a:cubicBezTo>
                    <a:pt x="9" y="3"/>
                    <a:pt x="13" y="0"/>
                    <a:pt x="19" y="0"/>
                  </a:cubicBezTo>
                  <a:cubicBezTo>
                    <a:pt x="24" y="0"/>
                    <a:pt x="27" y="2"/>
                    <a:pt x="29" y="5"/>
                  </a:cubicBezTo>
                  <a:cubicBezTo>
                    <a:pt x="31" y="7"/>
                    <a:pt x="32" y="11"/>
                    <a:pt x="32" y="15"/>
                  </a:cubicBezTo>
                  <a:cubicBezTo>
                    <a:pt x="32" y="36"/>
                    <a:pt x="32" y="36"/>
                    <a:pt x="32" y="36"/>
                  </a:cubicBezTo>
                  <a:cubicBezTo>
                    <a:pt x="25" y="36"/>
                    <a:pt x="25" y="36"/>
                    <a:pt x="25" y="36"/>
                  </a:cubicBezTo>
                  <a:cubicBezTo>
                    <a:pt x="25" y="18"/>
                    <a:pt x="25" y="18"/>
                    <a:pt x="25" y="18"/>
                  </a:cubicBezTo>
                  <a:cubicBezTo>
                    <a:pt x="25" y="11"/>
                    <a:pt x="23" y="6"/>
                    <a:pt x="17" y="6"/>
                  </a:cubicBezTo>
                  <a:cubicBezTo>
                    <a:pt x="10" y="6"/>
                    <a:pt x="7" y="12"/>
                    <a:pt x="7" y="18"/>
                  </a:cubicBezTo>
                  <a:cubicBezTo>
                    <a:pt x="7" y="36"/>
                    <a:pt x="7" y="36"/>
                    <a:pt x="7" y="36"/>
                  </a:cubicBezTo>
                  <a:cubicBezTo>
                    <a:pt x="0" y="36"/>
                    <a:pt x="0" y="36"/>
                    <a:pt x="0" y="36"/>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6">
              <a:extLst>
                <a:ext uri="{FF2B5EF4-FFF2-40B4-BE49-F238E27FC236}">
                  <a16:creationId xmlns:a16="http://schemas.microsoft.com/office/drawing/2014/main" id="{F05583D1-2D27-744D-9380-2CBDD9F24306}"/>
                </a:ext>
              </a:extLst>
            </p:cNvPr>
            <p:cNvSpPr>
              <a:spLocks/>
            </p:cNvSpPr>
            <p:nvPr userDrawn="1"/>
          </p:nvSpPr>
          <p:spPr bwMode="auto">
            <a:xfrm>
              <a:off x="7280304" y="7032650"/>
              <a:ext cx="79375" cy="179388"/>
            </a:xfrm>
            <a:custGeom>
              <a:avLst/>
              <a:gdLst>
                <a:gd name="T0" fmla="*/ 24 w 24"/>
                <a:gd name="T1" fmla="*/ 6 h 54"/>
                <a:gd name="T2" fmla="*/ 20 w 24"/>
                <a:gd name="T3" fmla="*/ 6 h 54"/>
                <a:gd name="T4" fmla="*/ 14 w 24"/>
                <a:gd name="T5" fmla="*/ 12 h 54"/>
                <a:gd name="T6" fmla="*/ 14 w 24"/>
                <a:gd name="T7" fmla="*/ 19 h 54"/>
                <a:gd name="T8" fmla="*/ 24 w 24"/>
                <a:gd name="T9" fmla="*/ 19 h 54"/>
                <a:gd name="T10" fmla="*/ 24 w 24"/>
                <a:gd name="T11" fmla="*/ 25 h 54"/>
                <a:gd name="T12" fmla="*/ 14 w 24"/>
                <a:gd name="T13" fmla="*/ 25 h 54"/>
                <a:gd name="T14" fmla="*/ 14 w 24"/>
                <a:gd name="T15" fmla="*/ 54 h 54"/>
                <a:gd name="T16" fmla="*/ 8 w 24"/>
                <a:gd name="T17" fmla="*/ 54 h 54"/>
                <a:gd name="T18" fmla="*/ 8 w 24"/>
                <a:gd name="T19" fmla="*/ 25 h 54"/>
                <a:gd name="T20" fmla="*/ 0 w 24"/>
                <a:gd name="T21" fmla="*/ 25 h 54"/>
                <a:gd name="T22" fmla="*/ 0 w 24"/>
                <a:gd name="T23" fmla="*/ 19 h 54"/>
                <a:gd name="T24" fmla="*/ 8 w 24"/>
                <a:gd name="T25" fmla="*/ 19 h 54"/>
                <a:gd name="T26" fmla="*/ 8 w 24"/>
                <a:gd name="T27" fmla="*/ 13 h 54"/>
                <a:gd name="T28" fmla="*/ 19 w 24"/>
                <a:gd name="T29" fmla="*/ 0 h 54"/>
                <a:gd name="T30" fmla="*/ 24 w 24"/>
                <a:gd name="T31" fmla="*/ 1 h 54"/>
                <a:gd name="T32" fmla="*/ 24 w 24"/>
                <a:gd name="T33"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54">
                  <a:moveTo>
                    <a:pt x="24" y="6"/>
                  </a:moveTo>
                  <a:cubicBezTo>
                    <a:pt x="23" y="6"/>
                    <a:pt x="22" y="6"/>
                    <a:pt x="20" y="6"/>
                  </a:cubicBezTo>
                  <a:cubicBezTo>
                    <a:pt x="18" y="6"/>
                    <a:pt x="14" y="6"/>
                    <a:pt x="14" y="12"/>
                  </a:cubicBezTo>
                  <a:cubicBezTo>
                    <a:pt x="14" y="19"/>
                    <a:pt x="14" y="19"/>
                    <a:pt x="14" y="19"/>
                  </a:cubicBezTo>
                  <a:cubicBezTo>
                    <a:pt x="24" y="19"/>
                    <a:pt x="24" y="19"/>
                    <a:pt x="24" y="19"/>
                  </a:cubicBezTo>
                  <a:cubicBezTo>
                    <a:pt x="24" y="25"/>
                    <a:pt x="24" y="25"/>
                    <a:pt x="24" y="25"/>
                  </a:cubicBezTo>
                  <a:cubicBezTo>
                    <a:pt x="14" y="25"/>
                    <a:pt x="14" y="25"/>
                    <a:pt x="14" y="25"/>
                  </a:cubicBezTo>
                  <a:cubicBezTo>
                    <a:pt x="14" y="54"/>
                    <a:pt x="14" y="54"/>
                    <a:pt x="14" y="54"/>
                  </a:cubicBezTo>
                  <a:cubicBezTo>
                    <a:pt x="8" y="54"/>
                    <a:pt x="8" y="54"/>
                    <a:pt x="8" y="54"/>
                  </a:cubicBezTo>
                  <a:cubicBezTo>
                    <a:pt x="8" y="25"/>
                    <a:pt x="8" y="25"/>
                    <a:pt x="8" y="25"/>
                  </a:cubicBezTo>
                  <a:cubicBezTo>
                    <a:pt x="0" y="25"/>
                    <a:pt x="0" y="25"/>
                    <a:pt x="0" y="25"/>
                  </a:cubicBezTo>
                  <a:cubicBezTo>
                    <a:pt x="0" y="19"/>
                    <a:pt x="0" y="19"/>
                    <a:pt x="0" y="19"/>
                  </a:cubicBezTo>
                  <a:cubicBezTo>
                    <a:pt x="8" y="19"/>
                    <a:pt x="8" y="19"/>
                    <a:pt x="8" y="19"/>
                  </a:cubicBezTo>
                  <a:cubicBezTo>
                    <a:pt x="8" y="13"/>
                    <a:pt x="8" y="13"/>
                    <a:pt x="8" y="13"/>
                  </a:cubicBezTo>
                  <a:cubicBezTo>
                    <a:pt x="8" y="0"/>
                    <a:pt x="15" y="0"/>
                    <a:pt x="19" y="0"/>
                  </a:cubicBezTo>
                  <a:cubicBezTo>
                    <a:pt x="22" y="0"/>
                    <a:pt x="23" y="0"/>
                    <a:pt x="24" y="1"/>
                  </a:cubicBezTo>
                  <a:lnTo>
                    <a:pt x="2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35745EF9-E09A-9F41-A64B-2F014F719CFB}"/>
                </a:ext>
              </a:extLst>
            </p:cNvPr>
            <p:cNvSpPr>
              <a:spLocks noEditPoints="1"/>
            </p:cNvSpPr>
            <p:nvPr userDrawn="1"/>
          </p:nvSpPr>
          <p:spPr bwMode="auto">
            <a:xfrm>
              <a:off x="7369205" y="7091388"/>
              <a:ext cx="122238" cy="123825"/>
            </a:xfrm>
            <a:custGeom>
              <a:avLst/>
              <a:gdLst>
                <a:gd name="T0" fmla="*/ 0 w 37"/>
                <a:gd name="T1" fmla="*/ 19 h 37"/>
                <a:gd name="T2" fmla="*/ 19 w 37"/>
                <a:gd name="T3" fmla="*/ 0 h 37"/>
                <a:gd name="T4" fmla="*/ 37 w 37"/>
                <a:gd name="T5" fmla="*/ 19 h 37"/>
                <a:gd name="T6" fmla="*/ 19 w 37"/>
                <a:gd name="T7" fmla="*/ 37 h 37"/>
                <a:gd name="T8" fmla="*/ 0 w 37"/>
                <a:gd name="T9" fmla="*/ 19 h 37"/>
                <a:gd name="T10" fmla="*/ 30 w 37"/>
                <a:gd name="T11" fmla="*/ 19 h 37"/>
                <a:gd name="T12" fmla="*/ 19 w 37"/>
                <a:gd name="T13" fmla="*/ 6 h 37"/>
                <a:gd name="T14" fmla="*/ 7 w 37"/>
                <a:gd name="T15" fmla="*/ 19 h 37"/>
                <a:gd name="T16" fmla="*/ 19 w 37"/>
                <a:gd name="T17" fmla="*/ 31 h 37"/>
                <a:gd name="T18" fmla="*/ 30 w 3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7">
                  <a:moveTo>
                    <a:pt x="0" y="19"/>
                  </a:moveTo>
                  <a:cubicBezTo>
                    <a:pt x="0" y="9"/>
                    <a:pt x="8" y="0"/>
                    <a:pt x="19" y="0"/>
                  </a:cubicBezTo>
                  <a:cubicBezTo>
                    <a:pt x="30" y="0"/>
                    <a:pt x="37" y="9"/>
                    <a:pt x="37" y="19"/>
                  </a:cubicBezTo>
                  <a:cubicBezTo>
                    <a:pt x="37" y="28"/>
                    <a:pt x="30" y="37"/>
                    <a:pt x="19" y="37"/>
                  </a:cubicBezTo>
                  <a:cubicBezTo>
                    <a:pt x="8" y="37"/>
                    <a:pt x="0" y="28"/>
                    <a:pt x="0" y="19"/>
                  </a:cubicBezTo>
                  <a:close/>
                  <a:moveTo>
                    <a:pt x="30" y="19"/>
                  </a:moveTo>
                  <a:cubicBezTo>
                    <a:pt x="30" y="12"/>
                    <a:pt x="26" y="6"/>
                    <a:pt x="19" y="6"/>
                  </a:cubicBezTo>
                  <a:cubicBezTo>
                    <a:pt x="12" y="6"/>
                    <a:pt x="7" y="12"/>
                    <a:pt x="7" y="19"/>
                  </a:cubicBezTo>
                  <a:cubicBezTo>
                    <a:pt x="7" y="25"/>
                    <a:pt x="12" y="31"/>
                    <a:pt x="19" y="31"/>
                  </a:cubicBezTo>
                  <a:cubicBezTo>
                    <a:pt x="26" y="31"/>
                    <a:pt x="30" y="25"/>
                    <a:pt x="3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2FF1548E-9091-0242-ABD5-FE2F8C4AC5E4}"/>
                </a:ext>
              </a:extLst>
            </p:cNvPr>
            <p:cNvSpPr>
              <a:spLocks/>
            </p:cNvSpPr>
            <p:nvPr userDrawn="1"/>
          </p:nvSpPr>
          <p:spPr bwMode="auto">
            <a:xfrm>
              <a:off x="7521605" y="7096151"/>
              <a:ext cx="73025" cy="115888"/>
            </a:xfrm>
            <a:custGeom>
              <a:avLst/>
              <a:gdLst>
                <a:gd name="T0" fmla="*/ 22 w 22"/>
                <a:gd name="T1" fmla="*/ 6 h 35"/>
                <a:gd name="T2" fmla="*/ 19 w 22"/>
                <a:gd name="T3" fmla="*/ 6 h 35"/>
                <a:gd name="T4" fmla="*/ 7 w 22"/>
                <a:gd name="T5" fmla="*/ 20 h 35"/>
                <a:gd name="T6" fmla="*/ 7 w 22"/>
                <a:gd name="T7" fmla="*/ 35 h 35"/>
                <a:gd name="T8" fmla="*/ 0 w 22"/>
                <a:gd name="T9" fmla="*/ 35 h 35"/>
                <a:gd name="T10" fmla="*/ 0 w 22"/>
                <a:gd name="T11" fmla="*/ 0 h 35"/>
                <a:gd name="T12" fmla="*/ 7 w 22"/>
                <a:gd name="T13" fmla="*/ 0 h 35"/>
                <a:gd name="T14" fmla="*/ 7 w 22"/>
                <a:gd name="T15" fmla="*/ 7 h 35"/>
                <a:gd name="T16" fmla="*/ 19 w 22"/>
                <a:gd name="T17" fmla="*/ 0 h 35"/>
                <a:gd name="T18" fmla="*/ 22 w 22"/>
                <a:gd name="T19" fmla="*/ 0 h 35"/>
                <a:gd name="T20" fmla="*/ 22 w 22"/>
                <a:gd name="T21"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5">
                  <a:moveTo>
                    <a:pt x="22" y="6"/>
                  </a:moveTo>
                  <a:cubicBezTo>
                    <a:pt x="20" y="6"/>
                    <a:pt x="20" y="6"/>
                    <a:pt x="19" y="6"/>
                  </a:cubicBezTo>
                  <a:cubicBezTo>
                    <a:pt x="11" y="6"/>
                    <a:pt x="7" y="11"/>
                    <a:pt x="7" y="20"/>
                  </a:cubicBezTo>
                  <a:cubicBezTo>
                    <a:pt x="7" y="35"/>
                    <a:pt x="7" y="35"/>
                    <a:pt x="7" y="35"/>
                  </a:cubicBezTo>
                  <a:cubicBezTo>
                    <a:pt x="0" y="35"/>
                    <a:pt x="0" y="35"/>
                    <a:pt x="0" y="35"/>
                  </a:cubicBezTo>
                  <a:cubicBezTo>
                    <a:pt x="0" y="0"/>
                    <a:pt x="0" y="0"/>
                    <a:pt x="0" y="0"/>
                  </a:cubicBezTo>
                  <a:cubicBezTo>
                    <a:pt x="7" y="0"/>
                    <a:pt x="7" y="0"/>
                    <a:pt x="7" y="0"/>
                  </a:cubicBezTo>
                  <a:cubicBezTo>
                    <a:pt x="7" y="7"/>
                    <a:pt x="7" y="7"/>
                    <a:pt x="7" y="7"/>
                  </a:cubicBezTo>
                  <a:cubicBezTo>
                    <a:pt x="9" y="3"/>
                    <a:pt x="14" y="0"/>
                    <a:pt x="19" y="0"/>
                  </a:cubicBezTo>
                  <a:cubicBezTo>
                    <a:pt x="20" y="0"/>
                    <a:pt x="21" y="0"/>
                    <a:pt x="22" y="0"/>
                  </a:cubicBezTo>
                  <a:lnTo>
                    <a:pt x="2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49CA2FCD-DF47-804B-97E7-B1A4101CCF12}"/>
                </a:ext>
              </a:extLst>
            </p:cNvPr>
            <p:cNvSpPr>
              <a:spLocks/>
            </p:cNvSpPr>
            <p:nvPr userDrawn="1"/>
          </p:nvSpPr>
          <p:spPr bwMode="auto">
            <a:xfrm>
              <a:off x="7613681" y="7091388"/>
              <a:ext cx="171451" cy="120650"/>
            </a:xfrm>
            <a:custGeom>
              <a:avLst/>
              <a:gdLst>
                <a:gd name="T0" fmla="*/ 46 w 52"/>
                <a:gd name="T1" fmla="*/ 36 h 36"/>
                <a:gd name="T2" fmla="*/ 46 w 52"/>
                <a:gd name="T3" fmla="*/ 16 h 36"/>
                <a:gd name="T4" fmla="*/ 38 w 52"/>
                <a:gd name="T5" fmla="*/ 6 h 36"/>
                <a:gd name="T6" fmla="*/ 30 w 52"/>
                <a:gd name="T7" fmla="*/ 18 h 36"/>
                <a:gd name="T8" fmla="*/ 30 w 52"/>
                <a:gd name="T9" fmla="*/ 36 h 36"/>
                <a:gd name="T10" fmla="*/ 23 w 52"/>
                <a:gd name="T11" fmla="*/ 36 h 36"/>
                <a:gd name="T12" fmla="*/ 23 w 52"/>
                <a:gd name="T13" fmla="*/ 16 h 36"/>
                <a:gd name="T14" fmla="*/ 16 w 52"/>
                <a:gd name="T15" fmla="*/ 6 h 36"/>
                <a:gd name="T16" fmla="*/ 7 w 52"/>
                <a:gd name="T17" fmla="*/ 18 h 36"/>
                <a:gd name="T18" fmla="*/ 7 w 52"/>
                <a:gd name="T19" fmla="*/ 36 h 36"/>
                <a:gd name="T20" fmla="*/ 0 w 52"/>
                <a:gd name="T21" fmla="*/ 36 h 36"/>
                <a:gd name="T22" fmla="*/ 0 w 52"/>
                <a:gd name="T23" fmla="*/ 1 h 36"/>
                <a:gd name="T24" fmla="*/ 7 w 52"/>
                <a:gd name="T25" fmla="*/ 1 h 36"/>
                <a:gd name="T26" fmla="*/ 7 w 52"/>
                <a:gd name="T27" fmla="*/ 7 h 36"/>
                <a:gd name="T28" fmla="*/ 17 w 52"/>
                <a:gd name="T29" fmla="*/ 0 h 36"/>
                <a:gd name="T30" fmla="*/ 29 w 52"/>
                <a:gd name="T31" fmla="*/ 8 h 36"/>
                <a:gd name="T32" fmla="*/ 40 w 52"/>
                <a:gd name="T33" fmla="*/ 0 h 36"/>
                <a:gd name="T34" fmla="*/ 52 w 52"/>
                <a:gd name="T35" fmla="*/ 14 h 36"/>
                <a:gd name="T36" fmla="*/ 52 w 52"/>
                <a:gd name="T37" fmla="*/ 36 h 36"/>
                <a:gd name="T38" fmla="*/ 46 w 52"/>
                <a:gd name="T3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6">
                  <a:moveTo>
                    <a:pt x="46" y="36"/>
                  </a:moveTo>
                  <a:cubicBezTo>
                    <a:pt x="46" y="16"/>
                    <a:pt x="46" y="16"/>
                    <a:pt x="46" y="16"/>
                  </a:cubicBezTo>
                  <a:cubicBezTo>
                    <a:pt x="46" y="10"/>
                    <a:pt x="43" y="6"/>
                    <a:pt x="38" y="6"/>
                  </a:cubicBezTo>
                  <a:cubicBezTo>
                    <a:pt x="33" y="6"/>
                    <a:pt x="30" y="10"/>
                    <a:pt x="30" y="18"/>
                  </a:cubicBezTo>
                  <a:cubicBezTo>
                    <a:pt x="30" y="36"/>
                    <a:pt x="30" y="36"/>
                    <a:pt x="30" y="36"/>
                  </a:cubicBezTo>
                  <a:cubicBezTo>
                    <a:pt x="23" y="36"/>
                    <a:pt x="23" y="36"/>
                    <a:pt x="23" y="36"/>
                  </a:cubicBezTo>
                  <a:cubicBezTo>
                    <a:pt x="23" y="16"/>
                    <a:pt x="23" y="16"/>
                    <a:pt x="23" y="16"/>
                  </a:cubicBezTo>
                  <a:cubicBezTo>
                    <a:pt x="23" y="9"/>
                    <a:pt x="20" y="6"/>
                    <a:pt x="16" y="6"/>
                  </a:cubicBezTo>
                  <a:cubicBezTo>
                    <a:pt x="11" y="6"/>
                    <a:pt x="7" y="10"/>
                    <a:pt x="7" y="18"/>
                  </a:cubicBezTo>
                  <a:cubicBezTo>
                    <a:pt x="7" y="36"/>
                    <a:pt x="7" y="36"/>
                    <a:pt x="7" y="36"/>
                  </a:cubicBezTo>
                  <a:cubicBezTo>
                    <a:pt x="0" y="36"/>
                    <a:pt x="0" y="36"/>
                    <a:pt x="0" y="36"/>
                  </a:cubicBezTo>
                  <a:cubicBezTo>
                    <a:pt x="0" y="1"/>
                    <a:pt x="0" y="1"/>
                    <a:pt x="0" y="1"/>
                  </a:cubicBezTo>
                  <a:cubicBezTo>
                    <a:pt x="7" y="1"/>
                    <a:pt x="7" y="1"/>
                    <a:pt x="7" y="1"/>
                  </a:cubicBezTo>
                  <a:cubicBezTo>
                    <a:pt x="7" y="7"/>
                    <a:pt x="7" y="7"/>
                    <a:pt x="7" y="7"/>
                  </a:cubicBezTo>
                  <a:cubicBezTo>
                    <a:pt x="8" y="4"/>
                    <a:pt x="12" y="0"/>
                    <a:pt x="17" y="0"/>
                  </a:cubicBezTo>
                  <a:cubicBezTo>
                    <a:pt x="24" y="0"/>
                    <a:pt x="27" y="3"/>
                    <a:pt x="29" y="8"/>
                  </a:cubicBezTo>
                  <a:cubicBezTo>
                    <a:pt x="30" y="4"/>
                    <a:pt x="34" y="0"/>
                    <a:pt x="40" y="0"/>
                  </a:cubicBezTo>
                  <a:cubicBezTo>
                    <a:pt x="49" y="0"/>
                    <a:pt x="52" y="6"/>
                    <a:pt x="52" y="14"/>
                  </a:cubicBezTo>
                  <a:cubicBezTo>
                    <a:pt x="52" y="36"/>
                    <a:pt x="52" y="36"/>
                    <a:pt x="52" y="36"/>
                  </a:cubicBezTo>
                  <a:lnTo>
                    <a:pt x="4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882EC8C9-BB11-6F41-B67C-43317C141424}"/>
                </a:ext>
              </a:extLst>
            </p:cNvPr>
            <p:cNvSpPr>
              <a:spLocks noEditPoints="1"/>
            </p:cNvSpPr>
            <p:nvPr userDrawn="1"/>
          </p:nvSpPr>
          <p:spPr bwMode="auto">
            <a:xfrm>
              <a:off x="7815294" y="7091388"/>
              <a:ext cx="109538" cy="123825"/>
            </a:xfrm>
            <a:custGeom>
              <a:avLst/>
              <a:gdLst>
                <a:gd name="T0" fmla="*/ 7 w 33"/>
                <a:gd name="T1" fmla="*/ 20 h 37"/>
                <a:gd name="T2" fmla="*/ 17 w 33"/>
                <a:gd name="T3" fmla="*/ 31 h 37"/>
                <a:gd name="T4" fmla="*/ 26 w 33"/>
                <a:gd name="T5" fmla="*/ 26 h 37"/>
                <a:gd name="T6" fmla="*/ 33 w 33"/>
                <a:gd name="T7" fmla="*/ 26 h 37"/>
                <a:gd name="T8" fmla="*/ 17 w 33"/>
                <a:gd name="T9" fmla="*/ 37 h 37"/>
                <a:gd name="T10" fmla="*/ 0 w 33"/>
                <a:gd name="T11" fmla="*/ 19 h 37"/>
                <a:gd name="T12" fmla="*/ 17 w 33"/>
                <a:gd name="T13" fmla="*/ 0 h 37"/>
                <a:gd name="T14" fmla="*/ 33 w 33"/>
                <a:gd name="T15" fmla="*/ 16 h 37"/>
                <a:gd name="T16" fmla="*/ 33 w 33"/>
                <a:gd name="T17" fmla="*/ 20 h 37"/>
                <a:gd name="T18" fmla="*/ 7 w 33"/>
                <a:gd name="T19" fmla="*/ 20 h 37"/>
                <a:gd name="T20" fmla="*/ 7 w 33"/>
                <a:gd name="T21" fmla="*/ 15 h 37"/>
                <a:gd name="T22" fmla="*/ 27 w 33"/>
                <a:gd name="T23" fmla="*/ 15 h 37"/>
                <a:gd name="T24" fmla="*/ 17 w 33"/>
                <a:gd name="T25" fmla="*/ 5 h 37"/>
                <a:gd name="T26" fmla="*/ 7 w 33"/>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7" y="20"/>
                  </a:moveTo>
                  <a:cubicBezTo>
                    <a:pt x="7" y="26"/>
                    <a:pt x="10" y="31"/>
                    <a:pt x="17" y="31"/>
                  </a:cubicBezTo>
                  <a:cubicBezTo>
                    <a:pt x="23" y="31"/>
                    <a:pt x="25" y="29"/>
                    <a:pt x="26" y="26"/>
                  </a:cubicBezTo>
                  <a:cubicBezTo>
                    <a:pt x="33" y="26"/>
                    <a:pt x="33" y="26"/>
                    <a:pt x="33" y="26"/>
                  </a:cubicBezTo>
                  <a:cubicBezTo>
                    <a:pt x="32" y="32"/>
                    <a:pt x="26" y="37"/>
                    <a:pt x="17" y="37"/>
                  </a:cubicBezTo>
                  <a:cubicBezTo>
                    <a:pt x="6" y="37"/>
                    <a:pt x="0" y="29"/>
                    <a:pt x="0" y="19"/>
                  </a:cubicBezTo>
                  <a:cubicBezTo>
                    <a:pt x="0" y="8"/>
                    <a:pt x="6" y="0"/>
                    <a:pt x="17" y="0"/>
                  </a:cubicBezTo>
                  <a:cubicBezTo>
                    <a:pt x="26" y="0"/>
                    <a:pt x="33" y="7"/>
                    <a:pt x="33" y="16"/>
                  </a:cubicBezTo>
                  <a:cubicBezTo>
                    <a:pt x="33" y="17"/>
                    <a:pt x="33" y="18"/>
                    <a:pt x="33" y="20"/>
                  </a:cubicBezTo>
                  <a:lnTo>
                    <a:pt x="7" y="20"/>
                  </a:lnTo>
                  <a:close/>
                  <a:moveTo>
                    <a:pt x="7" y="15"/>
                  </a:moveTo>
                  <a:cubicBezTo>
                    <a:pt x="27" y="15"/>
                    <a:pt x="27" y="15"/>
                    <a:pt x="27" y="15"/>
                  </a:cubicBezTo>
                  <a:cubicBezTo>
                    <a:pt x="27" y="9"/>
                    <a:pt x="23" y="5"/>
                    <a:pt x="17" y="5"/>
                  </a:cubicBezTo>
                  <a:cubicBezTo>
                    <a:pt x="11" y="5"/>
                    <a:pt x="7" y="9"/>
                    <a:pt x="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B25A0C23-6B38-BC4D-A28C-075F16F67068}"/>
                </a:ext>
              </a:extLst>
            </p:cNvPr>
            <p:cNvSpPr>
              <a:spLocks noEditPoints="1"/>
            </p:cNvSpPr>
            <p:nvPr userDrawn="1"/>
          </p:nvSpPr>
          <p:spPr bwMode="auto">
            <a:xfrm>
              <a:off x="7947057" y="7032650"/>
              <a:ext cx="122238" cy="182563"/>
            </a:xfrm>
            <a:custGeom>
              <a:avLst/>
              <a:gdLst>
                <a:gd name="T0" fmla="*/ 30 w 37"/>
                <a:gd name="T1" fmla="*/ 48 h 55"/>
                <a:gd name="T2" fmla="*/ 18 w 37"/>
                <a:gd name="T3" fmla="*/ 55 h 55"/>
                <a:gd name="T4" fmla="*/ 0 w 37"/>
                <a:gd name="T5" fmla="*/ 37 h 55"/>
                <a:gd name="T6" fmla="*/ 18 w 37"/>
                <a:gd name="T7" fmla="*/ 18 h 55"/>
                <a:gd name="T8" fmla="*/ 30 w 37"/>
                <a:gd name="T9" fmla="*/ 25 h 55"/>
                <a:gd name="T10" fmla="*/ 30 w 37"/>
                <a:gd name="T11" fmla="*/ 0 h 55"/>
                <a:gd name="T12" fmla="*/ 37 w 37"/>
                <a:gd name="T13" fmla="*/ 0 h 55"/>
                <a:gd name="T14" fmla="*/ 37 w 37"/>
                <a:gd name="T15" fmla="*/ 54 h 55"/>
                <a:gd name="T16" fmla="*/ 30 w 37"/>
                <a:gd name="T17" fmla="*/ 54 h 55"/>
                <a:gd name="T18" fmla="*/ 30 w 37"/>
                <a:gd name="T19" fmla="*/ 48 h 55"/>
                <a:gd name="T20" fmla="*/ 30 w 37"/>
                <a:gd name="T21" fmla="*/ 37 h 55"/>
                <a:gd name="T22" fmla="*/ 19 w 37"/>
                <a:gd name="T23" fmla="*/ 24 h 55"/>
                <a:gd name="T24" fmla="*/ 7 w 37"/>
                <a:gd name="T25" fmla="*/ 37 h 55"/>
                <a:gd name="T26" fmla="*/ 19 w 37"/>
                <a:gd name="T27" fmla="*/ 49 h 55"/>
                <a:gd name="T28" fmla="*/ 30 w 37"/>
                <a:gd name="T2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5">
                  <a:moveTo>
                    <a:pt x="30" y="48"/>
                  </a:moveTo>
                  <a:cubicBezTo>
                    <a:pt x="28" y="52"/>
                    <a:pt x="23" y="55"/>
                    <a:pt x="18" y="55"/>
                  </a:cubicBezTo>
                  <a:cubicBezTo>
                    <a:pt x="7" y="55"/>
                    <a:pt x="0" y="46"/>
                    <a:pt x="0" y="37"/>
                  </a:cubicBezTo>
                  <a:cubicBezTo>
                    <a:pt x="0" y="27"/>
                    <a:pt x="7" y="18"/>
                    <a:pt x="18" y="18"/>
                  </a:cubicBezTo>
                  <a:cubicBezTo>
                    <a:pt x="23" y="18"/>
                    <a:pt x="28" y="21"/>
                    <a:pt x="30" y="25"/>
                  </a:cubicBezTo>
                  <a:cubicBezTo>
                    <a:pt x="30" y="0"/>
                    <a:pt x="30" y="0"/>
                    <a:pt x="30" y="0"/>
                  </a:cubicBezTo>
                  <a:cubicBezTo>
                    <a:pt x="37" y="0"/>
                    <a:pt x="37" y="0"/>
                    <a:pt x="37" y="0"/>
                  </a:cubicBezTo>
                  <a:cubicBezTo>
                    <a:pt x="37" y="54"/>
                    <a:pt x="37" y="54"/>
                    <a:pt x="37" y="54"/>
                  </a:cubicBezTo>
                  <a:cubicBezTo>
                    <a:pt x="30" y="54"/>
                    <a:pt x="30" y="54"/>
                    <a:pt x="30" y="54"/>
                  </a:cubicBezTo>
                  <a:lnTo>
                    <a:pt x="30" y="48"/>
                  </a:lnTo>
                  <a:close/>
                  <a:moveTo>
                    <a:pt x="30" y="37"/>
                  </a:moveTo>
                  <a:cubicBezTo>
                    <a:pt x="30" y="30"/>
                    <a:pt x="26" y="24"/>
                    <a:pt x="19" y="24"/>
                  </a:cubicBezTo>
                  <a:cubicBezTo>
                    <a:pt x="11" y="24"/>
                    <a:pt x="7" y="30"/>
                    <a:pt x="7" y="37"/>
                  </a:cubicBezTo>
                  <a:cubicBezTo>
                    <a:pt x="7" y="43"/>
                    <a:pt x="11" y="49"/>
                    <a:pt x="19" y="49"/>
                  </a:cubicBezTo>
                  <a:cubicBezTo>
                    <a:pt x="26" y="49"/>
                    <a:pt x="30" y="43"/>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
              <a:extLst>
                <a:ext uri="{FF2B5EF4-FFF2-40B4-BE49-F238E27FC236}">
                  <a16:creationId xmlns:a16="http://schemas.microsoft.com/office/drawing/2014/main" id="{406E3F86-9F3F-8E49-BA99-8FFE5EBBD876}"/>
                </a:ext>
              </a:extLst>
            </p:cNvPr>
            <p:cNvSpPr>
              <a:spLocks noEditPoints="1"/>
            </p:cNvSpPr>
            <p:nvPr userDrawn="1"/>
          </p:nvSpPr>
          <p:spPr bwMode="auto">
            <a:xfrm>
              <a:off x="8102633" y="7091388"/>
              <a:ext cx="36513" cy="123825"/>
            </a:xfrm>
            <a:custGeom>
              <a:avLst/>
              <a:gdLst>
                <a:gd name="T0" fmla="*/ 6 w 11"/>
                <a:gd name="T1" fmla="*/ 0 h 37"/>
                <a:gd name="T2" fmla="*/ 11 w 11"/>
                <a:gd name="T3" fmla="*/ 5 h 37"/>
                <a:gd name="T4" fmla="*/ 6 w 11"/>
                <a:gd name="T5" fmla="*/ 11 h 37"/>
                <a:gd name="T6" fmla="*/ 0 w 11"/>
                <a:gd name="T7" fmla="*/ 5 h 37"/>
                <a:gd name="T8" fmla="*/ 6 w 11"/>
                <a:gd name="T9" fmla="*/ 0 h 37"/>
                <a:gd name="T10" fmla="*/ 6 w 11"/>
                <a:gd name="T11" fmla="*/ 26 h 37"/>
                <a:gd name="T12" fmla="*/ 11 w 11"/>
                <a:gd name="T13" fmla="*/ 31 h 37"/>
                <a:gd name="T14" fmla="*/ 6 w 11"/>
                <a:gd name="T15" fmla="*/ 37 h 37"/>
                <a:gd name="T16" fmla="*/ 0 w 11"/>
                <a:gd name="T17" fmla="*/ 31 h 37"/>
                <a:gd name="T18" fmla="*/ 6 w 11"/>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37">
                  <a:moveTo>
                    <a:pt x="6" y="0"/>
                  </a:moveTo>
                  <a:cubicBezTo>
                    <a:pt x="9" y="0"/>
                    <a:pt x="11" y="2"/>
                    <a:pt x="11" y="5"/>
                  </a:cubicBezTo>
                  <a:cubicBezTo>
                    <a:pt x="11" y="8"/>
                    <a:pt x="9" y="11"/>
                    <a:pt x="6" y="11"/>
                  </a:cubicBezTo>
                  <a:cubicBezTo>
                    <a:pt x="3" y="11"/>
                    <a:pt x="0" y="8"/>
                    <a:pt x="0" y="5"/>
                  </a:cubicBezTo>
                  <a:cubicBezTo>
                    <a:pt x="0" y="2"/>
                    <a:pt x="3" y="0"/>
                    <a:pt x="6" y="0"/>
                  </a:cubicBezTo>
                  <a:close/>
                  <a:moveTo>
                    <a:pt x="6" y="26"/>
                  </a:moveTo>
                  <a:cubicBezTo>
                    <a:pt x="9" y="26"/>
                    <a:pt x="11" y="28"/>
                    <a:pt x="11" y="31"/>
                  </a:cubicBezTo>
                  <a:cubicBezTo>
                    <a:pt x="11" y="34"/>
                    <a:pt x="9" y="37"/>
                    <a:pt x="6" y="37"/>
                  </a:cubicBezTo>
                  <a:cubicBezTo>
                    <a:pt x="3" y="37"/>
                    <a:pt x="0" y="34"/>
                    <a:pt x="0" y="31"/>
                  </a:cubicBezTo>
                  <a:cubicBezTo>
                    <a:pt x="0" y="28"/>
                    <a:pt x="3"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30" name="Picture 129">
            <a:extLst>
              <a:ext uri="{FF2B5EF4-FFF2-40B4-BE49-F238E27FC236}">
                <a16:creationId xmlns:a16="http://schemas.microsoft.com/office/drawing/2014/main" id="{6208106C-B704-B647-B126-90F68BB60CF6}"/>
              </a:ext>
            </a:extLst>
          </p:cNvPr>
          <p:cNvPicPr>
            <a:picLocks noChangeAspect="1"/>
          </p:cNvPicPr>
          <p:nvPr userDrawn="1"/>
        </p:nvPicPr>
        <p:blipFill>
          <a:blip r:embed="rId2"/>
          <a:stretch>
            <a:fillRect/>
          </a:stretch>
        </p:blipFill>
        <p:spPr bwMode="black">
          <a:xfrm>
            <a:off x="3122414" y="178671"/>
            <a:ext cx="3025740" cy="859395"/>
          </a:xfrm>
          <a:prstGeom prst="rect">
            <a:avLst/>
          </a:prstGeom>
        </p:spPr>
      </p:pic>
      <p:pic>
        <p:nvPicPr>
          <p:cNvPr id="131" name="Picture 130">
            <a:hlinkClick r:id="rId3"/>
            <a:extLst>
              <a:ext uri="{FF2B5EF4-FFF2-40B4-BE49-F238E27FC236}">
                <a16:creationId xmlns:a16="http://schemas.microsoft.com/office/drawing/2014/main" id="{08BDBB36-AF90-F44A-B3CC-DEF18BF386A5}"/>
              </a:ext>
            </a:extLst>
          </p:cNvPr>
          <p:cNvPicPr>
            <a:picLocks noChangeAspect="1"/>
          </p:cNvPicPr>
          <p:nvPr userDrawn="1"/>
        </p:nvPicPr>
        <p:blipFill>
          <a:blip r:embed="rId4"/>
          <a:stretch>
            <a:fillRect/>
          </a:stretch>
        </p:blipFill>
        <p:spPr>
          <a:xfrm>
            <a:off x="3058715" y="5173277"/>
            <a:ext cx="3153138" cy="249237"/>
          </a:xfrm>
          <a:prstGeom prst="rect">
            <a:avLst/>
          </a:prstGeom>
        </p:spPr>
      </p:pic>
    </p:spTree>
    <p:extLst>
      <p:ext uri="{BB962C8B-B14F-4D97-AF65-F5344CB8AC3E}">
        <p14:creationId xmlns:p14="http://schemas.microsoft.com/office/powerpoint/2010/main" val="23838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End Slide">
    <p:bg>
      <p:bgPr>
        <a:solidFill>
          <a:schemeClr val="bg1"/>
        </a:solidFill>
        <a:effectLst/>
      </p:bgPr>
    </p:bg>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5D141EA7-3C41-4AD1-B403-E10A48AF826E}"/>
              </a:ext>
            </a:extLst>
          </p:cNvPr>
          <p:cNvPicPr>
            <a:picLocks noChangeAspect="1"/>
          </p:cNvPicPr>
          <p:nvPr userDrawn="1"/>
        </p:nvPicPr>
        <p:blipFill rotWithShape="1">
          <a:blip r:embed="rId2"/>
          <a:srcRect l="26453" t="8353" r="16759" b="60666"/>
          <a:stretch/>
        </p:blipFill>
        <p:spPr>
          <a:xfrm>
            <a:off x="1" y="0"/>
            <a:ext cx="9144002" cy="7057465"/>
          </a:xfrm>
          <a:prstGeom prst="rect">
            <a:avLst/>
          </a:prstGeom>
        </p:spPr>
      </p:pic>
      <p:pic>
        <p:nvPicPr>
          <p:cNvPr id="145" name="Picture 144">
            <a:extLst>
              <a:ext uri="{FF2B5EF4-FFF2-40B4-BE49-F238E27FC236}">
                <a16:creationId xmlns:a16="http://schemas.microsoft.com/office/drawing/2014/main" id="{75573A52-C428-1C42-A4E5-C0FD36B86261}"/>
              </a:ext>
            </a:extLst>
          </p:cNvPr>
          <p:cNvPicPr>
            <a:picLocks noChangeAspect="1"/>
          </p:cNvPicPr>
          <p:nvPr userDrawn="1"/>
        </p:nvPicPr>
        <p:blipFill>
          <a:blip r:embed="rId3"/>
          <a:stretch>
            <a:fillRect/>
          </a:stretch>
        </p:blipFill>
        <p:spPr bwMode="black">
          <a:xfrm>
            <a:off x="289762" y="539596"/>
            <a:ext cx="2493898" cy="708337"/>
          </a:xfrm>
          <a:prstGeom prst="rect">
            <a:avLst/>
          </a:prstGeom>
        </p:spPr>
      </p:pic>
      <p:grpSp>
        <p:nvGrpSpPr>
          <p:cNvPr id="4" name="Group 3">
            <a:extLst>
              <a:ext uri="{FF2B5EF4-FFF2-40B4-BE49-F238E27FC236}">
                <a16:creationId xmlns:a16="http://schemas.microsoft.com/office/drawing/2014/main" id="{7DEF7D3C-FCF7-41AC-B786-DFF8E1E33393}"/>
              </a:ext>
            </a:extLst>
          </p:cNvPr>
          <p:cNvGrpSpPr/>
          <p:nvPr userDrawn="1"/>
        </p:nvGrpSpPr>
        <p:grpSpPr>
          <a:xfrm>
            <a:off x="485569" y="1789201"/>
            <a:ext cx="3503758" cy="1807881"/>
            <a:chOff x="485569" y="1789201"/>
            <a:chExt cx="3503758" cy="1807881"/>
          </a:xfrm>
        </p:grpSpPr>
        <p:grpSp>
          <p:nvGrpSpPr>
            <p:cNvPr id="131" name="Group 130">
              <a:extLst>
                <a:ext uri="{FF2B5EF4-FFF2-40B4-BE49-F238E27FC236}">
                  <a16:creationId xmlns:a16="http://schemas.microsoft.com/office/drawing/2014/main" id="{F4CE2363-AE08-B048-B243-6A72CAE80C49}"/>
                </a:ext>
              </a:extLst>
            </p:cNvPr>
            <p:cNvGrpSpPr/>
            <p:nvPr userDrawn="1"/>
          </p:nvGrpSpPr>
          <p:grpSpPr>
            <a:xfrm>
              <a:off x="485569" y="1789201"/>
              <a:ext cx="3503758" cy="1594781"/>
              <a:chOff x="1474788" y="1828800"/>
              <a:chExt cx="5611812" cy="2554288"/>
            </a:xfrm>
          </p:grpSpPr>
          <p:sp>
            <p:nvSpPr>
              <p:cNvPr id="132" name="AutoShape 3">
                <a:extLst>
                  <a:ext uri="{FF2B5EF4-FFF2-40B4-BE49-F238E27FC236}">
                    <a16:creationId xmlns:a16="http://schemas.microsoft.com/office/drawing/2014/main" id="{CD09D216-A688-D344-824F-7FF4C003B6EE}"/>
                  </a:ext>
                </a:extLst>
              </p:cNvPr>
              <p:cNvSpPr>
                <a:spLocks noChangeAspect="1" noChangeArrowheads="1" noTextEdit="1"/>
              </p:cNvSpPr>
              <p:nvPr userDrawn="1"/>
            </p:nvSpPr>
            <p:spPr bwMode="auto">
              <a:xfrm>
                <a:off x="1474788" y="1828800"/>
                <a:ext cx="561181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
                <a:extLst>
                  <a:ext uri="{FF2B5EF4-FFF2-40B4-BE49-F238E27FC236}">
                    <a16:creationId xmlns:a16="http://schemas.microsoft.com/office/drawing/2014/main" id="{AE25D214-1385-DE42-BB33-0356E78BDD40}"/>
                  </a:ext>
                </a:extLst>
              </p:cNvPr>
              <p:cNvSpPr>
                <a:spLocks/>
              </p:cNvSpPr>
              <p:nvPr userDrawn="1"/>
            </p:nvSpPr>
            <p:spPr bwMode="auto">
              <a:xfrm>
                <a:off x="1477963" y="3187700"/>
                <a:ext cx="801687" cy="1174750"/>
              </a:xfrm>
              <a:custGeom>
                <a:avLst/>
                <a:gdLst>
                  <a:gd name="T0" fmla="*/ 166 w 505"/>
                  <a:gd name="T1" fmla="*/ 148 h 740"/>
                  <a:gd name="T2" fmla="*/ 0 w 505"/>
                  <a:gd name="T3" fmla="*/ 148 h 740"/>
                  <a:gd name="T4" fmla="*/ 0 w 505"/>
                  <a:gd name="T5" fmla="*/ 0 h 740"/>
                  <a:gd name="T6" fmla="*/ 505 w 505"/>
                  <a:gd name="T7" fmla="*/ 0 h 740"/>
                  <a:gd name="T8" fmla="*/ 505 w 505"/>
                  <a:gd name="T9" fmla="*/ 148 h 740"/>
                  <a:gd name="T10" fmla="*/ 339 w 505"/>
                  <a:gd name="T11" fmla="*/ 148 h 740"/>
                  <a:gd name="T12" fmla="*/ 339 w 505"/>
                  <a:gd name="T13" fmla="*/ 740 h 740"/>
                  <a:gd name="T14" fmla="*/ 166 w 505"/>
                  <a:gd name="T15" fmla="*/ 740 h 740"/>
                  <a:gd name="T16" fmla="*/ 166 w 505"/>
                  <a:gd name="T17" fmla="*/ 14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740">
                    <a:moveTo>
                      <a:pt x="166" y="148"/>
                    </a:moveTo>
                    <a:lnTo>
                      <a:pt x="0" y="148"/>
                    </a:lnTo>
                    <a:lnTo>
                      <a:pt x="0" y="0"/>
                    </a:lnTo>
                    <a:lnTo>
                      <a:pt x="505" y="0"/>
                    </a:lnTo>
                    <a:lnTo>
                      <a:pt x="505" y="148"/>
                    </a:lnTo>
                    <a:lnTo>
                      <a:pt x="339" y="148"/>
                    </a:lnTo>
                    <a:lnTo>
                      <a:pt x="339" y="740"/>
                    </a:lnTo>
                    <a:lnTo>
                      <a:pt x="166" y="740"/>
                    </a:lnTo>
                    <a:lnTo>
                      <a:pt x="166" y="1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6">
                <a:extLst>
                  <a:ext uri="{FF2B5EF4-FFF2-40B4-BE49-F238E27FC236}">
                    <a16:creationId xmlns:a16="http://schemas.microsoft.com/office/drawing/2014/main" id="{5379EF96-E528-E04F-9243-99A0BA0D5523}"/>
                  </a:ext>
                </a:extLst>
              </p:cNvPr>
              <p:cNvSpPr>
                <a:spLocks noEditPoints="1"/>
              </p:cNvSpPr>
              <p:nvPr userDrawn="1"/>
            </p:nvSpPr>
            <p:spPr bwMode="auto">
              <a:xfrm>
                <a:off x="2417763" y="3187700"/>
                <a:ext cx="920750" cy="1174750"/>
              </a:xfrm>
              <a:custGeom>
                <a:avLst/>
                <a:gdLst>
                  <a:gd name="T0" fmla="*/ 0 w 279"/>
                  <a:gd name="T1" fmla="*/ 0 h 355"/>
                  <a:gd name="T2" fmla="*/ 149 w 279"/>
                  <a:gd name="T3" fmla="*/ 0 h 355"/>
                  <a:gd name="T4" fmla="*/ 278 w 279"/>
                  <a:gd name="T5" fmla="*/ 129 h 355"/>
                  <a:gd name="T6" fmla="*/ 208 w 279"/>
                  <a:gd name="T7" fmla="*/ 243 h 355"/>
                  <a:gd name="T8" fmla="*/ 279 w 279"/>
                  <a:gd name="T9" fmla="*/ 355 h 355"/>
                  <a:gd name="T10" fmla="*/ 183 w 279"/>
                  <a:gd name="T11" fmla="*/ 355 h 355"/>
                  <a:gd name="T12" fmla="*/ 120 w 279"/>
                  <a:gd name="T13" fmla="*/ 257 h 355"/>
                  <a:gd name="T14" fmla="*/ 82 w 279"/>
                  <a:gd name="T15" fmla="*/ 257 h 355"/>
                  <a:gd name="T16" fmla="*/ 82 w 279"/>
                  <a:gd name="T17" fmla="*/ 355 h 355"/>
                  <a:gd name="T18" fmla="*/ 0 w 279"/>
                  <a:gd name="T19" fmla="*/ 355 h 355"/>
                  <a:gd name="T20" fmla="*/ 0 w 279"/>
                  <a:gd name="T21" fmla="*/ 0 h 355"/>
                  <a:gd name="T22" fmla="*/ 195 w 279"/>
                  <a:gd name="T23" fmla="*/ 129 h 355"/>
                  <a:gd name="T24" fmla="*/ 138 w 279"/>
                  <a:gd name="T25" fmla="*/ 67 h 355"/>
                  <a:gd name="T26" fmla="*/ 82 w 279"/>
                  <a:gd name="T27" fmla="*/ 67 h 355"/>
                  <a:gd name="T28" fmla="*/ 82 w 279"/>
                  <a:gd name="T29" fmla="*/ 190 h 355"/>
                  <a:gd name="T30" fmla="*/ 138 w 279"/>
                  <a:gd name="T31" fmla="*/ 190 h 355"/>
                  <a:gd name="T32" fmla="*/ 195 w 279"/>
                  <a:gd name="T33" fmla="*/ 129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9" h="355">
                    <a:moveTo>
                      <a:pt x="0" y="0"/>
                    </a:moveTo>
                    <a:cubicBezTo>
                      <a:pt x="149" y="0"/>
                      <a:pt x="149" y="0"/>
                      <a:pt x="149" y="0"/>
                    </a:cubicBezTo>
                    <a:cubicBezTo>
                      <a:pt x="227" y="0"/>
                      <a:pt x="278" y="60"/>
                      <a:pt x="278" y="129"/>
                    </a:cubicBezTo>
                    <a:cubicBezTo>
                      <a:pt x="278" y="178"/>
                      <a:pt x="252" y="222"/>
                      <a:pt x="208" y="243"/>
                    </a:cubicBezTo>
                    <a:cubicBezTo>
                      <a:pt x="279" y="355"/>
                      <a:pt x="279" y="355"/>
                      <a:pt x="279" y="355"/>
                    </a:cubicBezTo>
                    <a:cubicBezTo>
                      <a:pt x="183" y="355"/>
                      <a:pt x="183" y="355"/>
                      <a:pt x="183" y="355"/>
                    </a:cubicBezTo>
                    <a:cubicBezTo>
                      <a:pt x="120" y="257"/>
                      <a:pt x="120" y="257"/>
                      <a:pt x="120" y="257"/>
                    </a:cubicBezTo>
                    <a:cubicBezTo>
                      <a:pt x="82" y="257"/>
                      <a:pt x="82" y="257"/>
                      <a:pt x="82" y="257"/>
                    </a:cubicBezTo>
                    <a:cubicBezTo>
                      <a:pt x="82" y="355"/>
                      <a:pt x="82" y="355"/>
                      <a:pt x="82" y="355"/>
                    </a:cubicBezTo>
                    <a:cubicBezTo>
                      <a:pt x="0" y="355"/>
                      <a:pt x="0" y="355"/>
                      <a:pt x="0" y="355"/>
                    </a:cubicBezTo>
                    <a:lnTo>
                      <a:pt x="0" y="0"/>
                    </a:lnTo>
                    <a:close/>
                    <a:moveTo>
                      <a:pt x="195" y="129"/>
                    </a:moveTo>
                    <a:cubicBezTo>
                      <a:pt x="195" y="96"/>
                      <a:pt x="173" y="67"/>
                      <a:pt x="138" y="67"/>
                    </a:cubicBezTo>
                    <a:cubicBezTo>
                      <a:pt x="82" y="67"/>
                      <a:pt x="82" y="67"/>
                      <a:pt x="82" y="67"/>
                    </a:cubicBezTo>
                    <a:cubicBezTo>
                      <a:pt x="82" y="190"/>
                      <a:pt x="82" y="190"/>
                      <a:pt x="82" y="190"/>
                    </a:cubicBezTo>
                    <a:cubicBezTo>
                      <a:pt x="138" y="190"/>
                      <a:pt x="138" y="190"/>
                      <a:pt x="138" y="190"/>
                    </a:cubicBezTo>
                    <a:cubicBezTo>
                      <a:pt x="173" y="190"/>
                      <a:pt x="195" y="162"/>
                      <a:pt x="195" y="12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7">
                <a:extLst>
                  <a:ext uri="{FF2B5EF4-FFF2-40B4-BE49-F238E27FC236}">
                    <a16:creationId xmlns:a16="http://schemas.microsoft.com/office/drawing/2014/main" id="{B5AAE8A2-5CCE-E748-8CBB-075F403BFA77}"/>
                  </a:ext>
                </a:extLst>
              </p:cNvPr>
              <p:cNvSpPr>
                <a:spLocks/>
              </p:cNvSpPr>
              <p:nvPr userDrawn="1"/>
            </p:nvSpPr>
            <p:spPr bwMode="auto">
              <a:xfrm>
                <a:off x="3509963" y="3187700"/>
                <a:ext cx="715962" cy="1174750"/>
              </a:xfrm>
              <a:custGeom>
                <a:avLst/>
                <a:gdLst>
                  <a:gd name="T0" fmla="*/ 171 w 451"/>
                  <a:gd name="T1" fmla="*/ 137 h 740"/>
                  <a:gd name="T2" fmla="*/ 171 w 451"/>
                  <a:gd name="T3" fmla="*/ 306 h 740"/>
                  <a:gd name="T4" fmla="*/ 451 w 451"/>
                  <a:gd name="T5" fmla="*/ 306 h 740"/>
                  <a:gd name="T6" fmla="*/ 451 w 451"/>
                  <a:gd name="T7" fmla="*/ 440 h 740"/>
                  <a:gd name="T8" fmla="*/ 171 w 451"/>
                  <a:gd name="T9" fmla="*/ 440 h 740"/>
                  <a:gd name="T10" fmla="*/ 171 w 451"/>
                  <a:gd name="T11" fmla="*/ 603 h 740"/>
                  <a:gd name="T12" fmla="*/ 451 w 451"/>
                  <a:gd name="T13" fmla="*/ 603 h 740"/>
                  <a:gd name="T14" fmla="*/ 451 w 451"/>
                  <a:gd name="T15" fmla="*/ 740 h 740"/>
                  <a:gd name="T16" fmla="*/ 0 w 451"/>
                  <a:gd name="T17" fmla="*/ 740 h 740"/>
                  <a:gd name="T18" fmla="*/ 0 w 451"/>
                  <a:gd name="T19" fmla="*/ 0 h 740"/>
                  <a:gd name="T20" fmla="*/ 451 w 451"/>
                  <a:gd name="T21" fmla="*/ 0 h 740"/>
                  <a:gd name="T22" fmla="*/ 451 w 451"/>
                  <a:gd name="T23" fmla="*/ 137 h 740"/>
                  <a:gd name="T24" fmla="*/ 171 w 451"/>
                  <a:gd name="T25" fmla="*/ 13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1" h="740">
                    <a:moveTo>
                      <a:pt x="171" y="137"/>
                    </a:moveTo>
                    <a:lnTo>
                      <a:pt x="171" y="306"/>
                    </a:lnTo>
                    <a:lnTo>
                      <a:pt x="451" y="306"/>
                    </a:lnTo>
                    <a:lnTo>
                      <a:pt x="451" y="440"/>
                    </a:lnTo>
                    <a:lnTo>
                      <a:pt x="171" y="440"/>
                    </a:lnTo>
                    <a:lnTo>
                      <a:pt x="171" y="603"/>
                    </a:lnTo>
                    <a:lnTo>
                      <a:pt x="451" y="603"/>
                    </a:lnTo>
                    <a:lnTo>
                      <a:pt x="451" y="740"/>
                    </a:lnTo>
                    <a:lnTo>
                      <a:pt x="0" y="740"/>
                    </a:lnTo>
                    <a:lnTo>
                      <a:pt x="0" y="0"/>
                    </a:lnTo>
                    <a:lnTo>
                      <a:pt x="451" y="0"/>
                    </a:lnTo>
                    <a:lnTo>
                      <a:pt x="451" y="137"/>
                    </a:lnTo>
                    <a:lnTo>
                      <a:pt x="171" y="1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447D46EF-B0DE-CE41-BA60-B6BB28A35074}"/>
                  </a:ext>
                </a:extLst>
              </p:cNvPr>
              <p:cNvSpPr>
                <a:spLocks/>
              </p:cNvSpPr>
              <p:nvPr userDrawn="1"/>
            </p:nvSpPr>
            <p:spPr bwMode="auto">
              <a:xfrm>
                <a:off x="4440238" y="3187700"/>
                <a:ext cx="973137" cy="1174750"/>
              </a:xfrm>
              <a:custGeom>
                <a:avLst/>
                <a:gdLst>
                  <a:gd name="T0" fmla="*/ 445 w 613"/>
                  <a:gd name="T1" fmla="*/ 484 h 740"/>
                  <a:gd name="T2" fmla="*/ 445 w 613"/>
                  <a:gd name="T3" fmla="*/ 0 h 740"/>
                  <a:gd name="T4" fmla="*/ 613 w 613"/>
                  <a:gd name="T5" fmla="*/ 0 h 740"/>
                  <a:gd name="T6" fmla="*/ 613 w 613"/>
                  <a:gd name="T7" fmla="*/ 740 h 740"/>
                  <a:gd name="T8" fmla="*/ 435 w 613"/>
                  <a:gd name="T9" fmla="*/ 740 h 740"/>
                  <a:gd name="T10" fmla="*/ 171 w 613"/>
                  <a:gd name="T11" fmla="*/ 265 h 740"/>
                  <a:gd name="T12" fmla="*/ 171 w 613"/>
                  <a:gd name="T13" fmla="*/ 740 h 740"/>
                  <a:gd name="T14" fmla="*/ 0 w 613"/>
                  <a:gd name="T15" fmla="*/ 740 h 740"/>
                  <a:gd name="T16" fmla="*/ 0 w 613"/>
                  <a:gd name="T17" fmla="*/ 0 h 740"/>
                  <a:gd name="T18" fmla="*/ 177 w 613"/>
                  <a:gd name="T19" fmla="*/ 0 h 740"/>
                  <a:gd name="T20" fmla="*/ 445 w 613"/>
                  <a:gd name="T21" fmla="*/ 484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3" h="740">
                    <a:moveTo>
                      <a:pt x="445" y="484"/>
                    </a:moveTo>
                    <a:lnTo>
                      <a:pt x="445" y="0"/>
                    </a:lnTo>
                    <a:lnTo>
                      <a:pt x="613" y="0"/>
                    </a:lnTo>
                    <a:lnTo>
                      <a:pt x="613" y="740"/>
                    </a:lnTo>
                    <a:lnTo>
                      <a:pt x="435" y="740"/>
                    </a:lnTo>
                    <a:lnTo>
                      <a:pt x="171" y="265"/>
                    </a:lnTo>
                    <a:lnTo>
                      <a:pt x="171" y="740"/>
                    </a:lnTo>
                    <a:lnTo>
                      <a:pt x="0" y="740"/>
                    </a:lnTo>
                    <a:lnTo>
                      <a:pt x="0" y="0"/>
                    </a:lnTo>
                    <a:lnTo>
                      <a:pt x="177" y="0"/>
                    </a:lnTo>
                    <a:lnTo>
                      <a:pt x="445" y="4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9">
                <a:extLst>
                  <a:ext uri="{FF2B5EF4-FFF2-40B4-BE49-F238E27FC236}">
                    <a16:creationId xmlns:a16="http://schemas.microsoft.com/office/drawing/2014/main" id="{9F298982-44B9-D542-9CA9-5FB3B26DE99F}"/>
                  </a:ext>
                </a:extLst>
              </p:cNvPr>
              <p:cNvSpPr>
                <a:spLocks noEditPoints="1"/>
              </p:cNvSpPr>
              <p:nvPr userDrawn="1"/>
            </p:nvSpPr>
            <p:spPr bwMode="auto">
              <a:xfrm>
                <a:off x="5638800" y="3187700"/>
                <a:ext cx="1038225" cy="1174750"/>
              </a:xfrm>
              <a:custGeom>
                <a:avLst/>
                <a:gdLst>
                  <a:gd name="T0" fmla="*/ 130 w 315"/>
                  <a:gd name="T1" fmla="*/ 0 h 355"/>
                  <a:gd name="T2" fmla="*/ 315 w 315"/>
                  <a:gd name="T3" fmla="*/ 178 h 355"/>
                  <a:gd name="T4" fmla="*/ 130 w 315"/>
                  <a:gd name="T5" fmla="*/ 355 h 355"/>
                  <a:gd name="T6" fmla="*/ 0 w 315"/>
                  <a:gd name="T7" fmla="*/ 355 h 355"/>
                  <a:gd name="T8" fmla="*/ 0 w 315"/>
                  <a:gd name="T9" fmla="*/ 0 h 355"/>
                  <a:gd name="T10" fmla="*/ 130 w 315"/>
                  <a:gd name="T11" fmla="*/ 0 h 355"/>
                  <a:gd name="T12" fmla="*/ 82 w 315"/>
                  <a:gd name="T13" fmla="*/ 71 h 355"/>
                  <a:gd name="T14" fmla="*/ 82 w 315"/>
                  <a:gd name="T15" fmla="*/ 284 h 355"/>
                  <a:gd name="T16" fmla="*/ 126 w 315"/>
                  <a:gd name="T17" fmla="*/ 284 h 355"/>
                  <a:gd name="T18" fmla="*/ 231 w 315"/>
                  <a:gd name="T19" fmla="*/ 178 h 355"/>
                  <a:gd name="T20" fmla="*/ 126 w 315"/>
                  <a:gd name="T21" fmla="*/ 71 h 355"/>
                  <a:gd name="T22" fmla="*/ 82 w 315"/>
                  <a:gd name="T23" fmla="*/ 7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5" h="355">
                    <a:moveTo>
                      <a:pt x="130" y="0"/>
                    </a:moveTo>
                    <a:cubicBezTo>
                      <a:pt x="248" y="0"/>
                      <a:pt x="315" y="87"/>
                      <a:pt x="315" y="178"/>
                    </a:cubicBezTo>
                    <a:cubicBezTo>
                      <a:pt x="315" y="269"/>
                      <a:pt x="248" y="355"/>
                      <a:pt x="130" y="355"/>
                    </a:cubicBezTo>
                    <a:cubicBezTo>
                      <a:pt x="0" y="355"/>
                      <a:pt x="0" y="355"/>
                      <a:pt x="0" y="355"/>
                    </a:cubicBezTo>
                    <a:cubicBezTo>
                      <a:pt x="0" y="0"/>
                      <a:pt x="0" y="0"/>
                      <a:pt x="0" y="0"/>
                    </a:cubicBezTo>
                    <a:lnTo>
                      <a:pt x="130" y="0"/>
                    </a:lnTo>
                    <a:close/>
                    <a:moveTo>
                      <a:pt x="82" y="71"/>
                    </a:moveTo>
                    <a:cubicBezTo>
                      <a:pt x="82" y="284"/>
                      <a:pt x="82" y="284"/>
                      <a:pt x="82" y="284"/>
                    </a:cubicBezTo>
                    <a:cubicBezTo>
                      <a:pt x="126" y="284"/>
                      <a:pt x="126" y="284"/>
                      <a:pt x="126" y="284"/>
                    </a:cubicBezTo>
                    <a:cubicBezTo>
                      <a:pt x="193" y="284"/>
                      <a:pt x="231" y="233"/>
                      <a:pt x="231" y="178"/>
                    </a:cubicBezTo>
                    <a:cubicBezTo>
                      <a:pt x="231" y="123"/>
                      <a:pt x="193" y="71"/>
                      <a:pt x="126" y="71"/>
                    </a:cubicBezTo>
                    <a:lnTo>
                      <a:pt x="82"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0">
                <a:extLst>
                  <a:ext uri="{FF2B5EF4-FFF2-40B4-BE49-F238E27FC236}">
                    <a16:creationId xmlns:a16="http://schemas.microsoft.com/office/drawing/2014/main" id="{2B08AAE2-B087-904C-AC82-7132B8EE62BD}"/>
                  </a:ext>
                </a:extLst>
              </p:cNvPr>
              <p:cNvSpPr>
                <a:spLocks noChangeArrowheads="1"/>
              </p:cNvSpPr>
              <p:nvPr userDrawn="1"/>
            </p:nvSpPr>
            <p:spPr bwMode="auto">
              <a:xfrm>
                <a:off x="6746875" y="4044950"/>
                <a:ext cx="339725" cy="334963"/>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1">
                <a:extLst>
                  <a:ext uri="{FF2B5EF4-FFF2-40B4-BE49-F238E27FC236}">
                    <a16:creationId xmlns:a16="http://schemas.microsoft.com/office/drawing/2014/main" id="{75E3D022-F4E9-CE46-B560-22169C52CAF4}"/>
                  </a:ext>
                </a:extLst>
              </p:cNvPr>
              <p:cNvSpPr>
                <a:spLocks/>
              </p:cNvSpPr>
              <p:nvPr userDrawn="1"/>
            </p:nvSpPr>
            <p:spPr bwMode="auto">
              <a:xfrm>
                <a:off x="1517650" y="1828800"/>
                <a:ext cx="881062" cy="1238250"/>
              </a:xfrm>
              <a:custGeom>
                <a:avLst/>
                <a:gdLst>
                  <a:gd name="T0" fmla="*/ 82 w 267"/>
                  <a:gd name="T1" fmla="*/ 247 h 374"/>
                  <a:gd name="T2" fmla="*/ 139 w 267"/>
                  <a:gd name="T3" fmla="*/ 308 h 374"/>
                  <a:gd name="T4" fmla="*/ 186 w 267"/>
                  <a:gd name="T5" fmla="*/ 267 h 374"/>
                  <a:gd name="T6" fmla="*/ 130 w 267"/>
                  <a:gd name="T7" fmla="*/ 217 h 374"/>
                  <a:gd name="T8" fmla="*/ 10 w 267"/>
                  <a:gd name="T9" fmla="*/ 100 h 374"/>
                  <a:gd name="T10" fmla="*/ 135 w 267"/>
                  <a:gd name="T11" fmla="*/ 0 h 374"/>
                  <a:gd name="T12" fmla="*/ 261 w 267"/>
                  <a:gd name="T13" fmla="*/ 113 h 374"/>
                  <a:gd name="T14" fmla="*/ 179 w 267"/>
                  <a:gd name="T15" fmla="*/ 113 h 374"/>
                  <a:gd name="T16" fmla="*/ 135 w 267"/>
                  <a:gd name="T17" fmla="*/ 62 h 374"/>
                  <a:gd name="T18" fmla="*/ 92 w 267"/>
                  <a:gd name="T19" fmla="*/ 99 h 374"/>
                  <a:gd name="T20" fmla="*/ 142 w 267"/>
                  <a:gd name="T21" fmla="*/ 145 h 374"/>
                  <a:gd name="T22" fmla="*/ 267 w 267"/>
                  <a:gd name="T23" fmla="*/ 260 h 374"/>
                  <a:gd name="T24" fmla="*/ 134 w 267"/>
                  <a:gd name="T25" fmla="*/ 374 h 374"/>
                  <a:gd name="T26" fmla="*/ 0 w 267"/>
                  <a:gd name="T27" fmla="*/ 247 h 374"/>
                  <a:gd name="T28" fmla="*/ 82 w 267"/>
                  <a:gd name="T29" fmla="*/ 24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374">
                    <a:moveTo>
                      <a:pt x="82" y="247"/>
                    </a:moveTo>
                    <a:cubicBezTo>
                      <a:pt x="82" y="285"/>
                      <a:pt x="105" y="308"/>
                      <a:pt x="139" y="308"/>
                    </a:cubicBezTo>
                    <a:cubicBezTo>
                      <a:pt x="165" y="308"/>
                      <a:pt x="186" y="292"/>
                      <a:pt x="186" y="267"/>
                    </a:cubicBezTo>
                    <a:cubicBezTo>
                      <a:pt x="186" y="238"/>
                      <a:pt x="161" y="229"/>
                      <a:pt x="130" y="217"/>
                    </a:cubicBezTo>
                    <a:cubicBezTo>
                      <a:pt x="65" y="193"/>
                      <a:pt x="10" y="172"/>
                      <a:pt x="10" y="100"/>
                    </a:cubicBezTo>
                    <a:cubicBezTo>
                      <a:pt x="10" y="35"/>
                      <a:pt x="70" y="0"/>
                      <a:pt x="135" y="0"/>
                    </a:cubicBezTo>
                    <a:cubicBezTo>
                      <a:pt x="219" y="0"/>
                      <a:pt x="261" y="53"/>
                      <a:pt x="261" y="113"/>
                    </a:cubicBezTo>
                    <a:cubicBezTo>
                      <a:pt x="179" y="113"/>
                      <a:pt x="179" y="113"/>
                      <a:pt x="179" y="113"/>
                    </a:cubicBezTo>
                    <a:cubicBezTo>
                      <a:pt x="179" y="82"/>
                      <a:pt x="163" y="62"/>
                      <a:pt x="135" y="62"/>
                    </a:cubicBezTo>
                    <a:cubicBezTo>
                      <a:pt x="112" y="62"/>
                      <a:pt x="92" y="74"/>
                      <a:pt x="92" y="99"/>
                    </a:cubicBezTo>
                    <a:cubicBezTo>
                      <a:pt x="92" y="122"/>
                      <a:pt x="113" y="135"/>
                      <a:pt x="142" y="145"/>
                    </a:cubicBezTo>
                    <a:cubicBezTo>
                      <a:pt x="201" y="166"/>
                      <a:pt x="267" y="189"/>
                      <a:pt x="267" y="260"/>
                    </a:cubicBezTo>
                    <a:cubicBezTo>
                      <a:pt x="267" y="333"/>
                      <a:pt x="212" y="374"/>
                      <a:pt x="134" y="374"/>
                    </a:cubicBezTo>
                    <a:cubicBezTo>
                      <a:pt x="58" y="374"/>
                      <a:pt x="0" y="328"/>
                      <a:pt x="0" y="247"/>
                    </a:cubicBezTo>
                    <a:lnTo>
                      <a:pt x="82" y="24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
                <a:extLst>
                  <a:ext uri="{FF2B5EF4-FFF2-40B4-BE49-F238E27FC236}">
                    <a16:creationId xmlns:a16="http://schemas.microsoft.com/office/drawing/2014/main" id="{4A8875CD-58CE-6D48-878D-6C953BBA1A95}"/>
                  </a:ext>
                </a:extLst>
              </p:cNvPr>
              <p:cNvSpPr>
                <a:spLocks/>
              </p:cNvSpPr>
              <p:nvPr userDrawn="1"/>
            </p:nvSpPr>
            <p:spPr bwMode="auto">
              <a:xfrm>
                <a:off x="2432050" y="1858963"/>
                <a:ext cx="801687" cy="1179513"/>
              </a:xfrm>
              <a:custGeom>
                <a:avLst/>
                <a:gdLst>
                  <a:gd name="T0" fmla="*/ 166 w 505"/>
                  <a:gd name="T1" fmla="*/ 148 h 743"/>
                  <a:gd name="T2" fmla="*/ 0 w 505"/>
                  <a:gd name="T3" fmla="*/ 148 h 743"/>
                  <a:gd name="T4" fmla="*/ 0 w 505"/>
                  <a:gd name="T5" fmla="*/ 0 h 743"/>
                  <a:gd name="T6" fmla="*/ 505 w 505"/>
                  <a:gd name="T7" fmla="*/ 0 h 743"/>
                  <a:gd name="T8" fmla="*/ 505 w 505"/>
                  <a:gd name="T9" fmla="*/ 148 h 743"/>
                  <a:gd name="T10" fmla="*/ 336 w 505"/>
                  <a:gd name="T11" fmla="*/ 148 h 743"/>
                  <a:gd name="T12" fmla="*/ 336 w 505"/>
                  <a:gd name="T13" fmla="*/ 743 h 743"/>
                  <a:gd name="T14" fmla="*/ 166 w 505"/>
                  <a:gd name="T15" fmla="*/ 743 h 743"/>
                  <a:gd name="T16" fmla="*/ 166 w 505"/>
                  <a:gd name="T17" fmla="*/ 148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743">
                    <a:moveTo>
                      <a:pt x="166" y="148"/>
                    </a:moveTo>
                    <a:lnTo>
                      <a:pt x="0" y="148"/>
                    </a:lnTo>
                    <a:lnTo>
                      <a:pt x="0" y="0"/>
                    </a:lnTo>
                    <a:lnTo>
                      <a:pt x="505" y="0"/>
                    </a:lnTo>
                    <a:lnTo>
                      <a:pt x="505" y="148"/>
                    </a:lnTo>
                    <a:lnTo>
                      <a:pt x="336" y="148"/>
                    </a:lnTo>
                    <a:lnTo>
                      <a:pt x="336" y="743"/>
                    </a:lnTo>
                    <a:lnTo>
                      <a:pt x="166" y="743"/>
                    </a:lnTo>
                    <a:lnTo>
                      <a:pt x="166" y="1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
                <a:extLst>
                  <a:ext uri="{FF2B5EF4-FFF2-40B4-BE49-F238E27FC236}">
                    <a16:creationId xmlns:a16="http://schemas.microsoft.com/office/drawing/2014/main" id="{C9071CFE-B127-C648-BD53-97DD7F522CC9}"/>
                  </a:ext>
                </a:extLst>
              </p:cNvPr>
              <p:cNvSpPr>
                <a:spLocks noEditPoints="1"/>
              </p:cNvSpPr>
              <p:nvPr userDrawn="1"/>
            </p:nvSpPr>
            <p:spPr bwMode="auto">
              <a:xfrm>
                <a:off x="3167063" y="1858963"/>
                <a:ext cx="1089025" cy="1179513"/>
              </a:xfrm>
              <a:custGeom>
                <a:avLst/>
                <a:gdLst>
                  <a:gd name="T0" fmla="*/ 501 w 686"/>
                  <a:gd name="T1" fmla="*/ 743 h 743"/>
                  <a:gd name="T2" fmla="*/ 472 w 686"/>
                  <a:gd name="T3" fmla="*/ 653 h 743"/>
                  <a:gd name="T4" fmla="*/ 210 w 686"/>
                  <a:gd name="T5" fmla="*/ 653 h 743"/>
                  <a:gd name="T6" fmla="*/ 183 w 686"/>
                  <a:gd name="T7" fmla="*/ 743 h 743"/>
                  <a:gd name="T8" fmla="*/ 0 w 686"/>
                  <a:gd name="T9" fmla="*/ 743 h 743"/>
                  <a:gd name="T10" fmla="*/ 264 w 686"/>
                  <a:gd name="T11" fmla="*/ 0 h 743"/>
                  <a:gd name="T12" fmla="*/ 420 w 686"/>
                  <a:gd name="T13" fmla="*/ 0 h 743"/>
                  <a:gd name="T14" fmla="*/ 686 w 686"/>
                  <a:gd name="T15" fmla="*/ 743 h 743"/>
                  <a:gd name="T16" fmla="*/ 501 w 686"/>
                  <a:gd name="T17" fmla="*/ 743 h 743"/>
                  <a:gd name="T18" fmla="*/ 343 w 686"/>
                  <a:gd name="T19" fmla="*/ 213 h 743"/>
                  <a:gd name="T20" fmla="*/ 252 w 686"/>
                  <a:gd name="T21" fmla="*/ 517 h 743"/>
                  <a:gd name="T22" fmla="*/ 430 w 686"/>
                  <a:gd name="T23" fmla="*/ 517 h 743"/>
                  <a:gd name="T24" fmla="*/ 343 w 686"/>
                  <a:gd name="T25" fmla="*/ 21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6" h="743">
                    <a:moveTo>
                      <a:pt x="501" y="743"/>
                    </a:moveTo>
                    <a:lnTo>
                      <a:pt x="472" y="653"/>
                    </a:lnTo>
                    <a:lnTo>
                      <a:pt x="210" y="653"/>
                    </a:lnTo>
                    <a:lnTo>
                      <a:pt x="183" y="743"/>
                    </a:lnTo>
                    <a:lnTo>
                      <a:pt x="0" y="743"/>
                    </a:lnTo>
                    <a:lnTo>
                      <a:pt x="264" y="0"/>
                    </a:lnTo>
                    <a:lnTo>
                      <a:pt x="420" y="0"/>
                    </a:lnTo>
                    <a:lnTo>
                      <a:pt x="686" y="743"/>
                    </a:lnTo>
                    <a:lnTo>
                      <a:pt x="501" y="743"/>
                    </a:lnTo>
                    <a:close/>
                    <a:moveTo>
                      <a:pt x="343" y="213"/>
                    </a:moveTo>
                    <a:lnTo>
                      <a:pt x="252" y="517"/>
                    </a:lnTo>
                    <a:lnTo>
                      <a:pt x="430" y="517"/>
                    </a:lnTo>
                    <a:lnTo>
                      <a:pt x="343" y="2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4">
                <a:extLst>
                  <a:ext uri="{FF2B5EF4-FFF2-40B4-BE49-F238E27FC236}">
                    <a16:creationId xmlns:a16="http://schemas.microsoft.com/office/drawing/2014/main" id="{BDC0709C-8226-A347-90D5-904CB7EF6A5F}"/>
                  </a:ext>
                </a:extLst>
              </p:cNvPr>
              <p:cNvSpPr>
                <a:spLocks/>
              </p:cNvSpPr>
              <p:nvPr userDrawn="1"/>
            </p:nvSpPr>
            <p:spPr bwMode="auto">
              <a:xfrm>
                <a:off x="4140200" y="1858963"/>
                <a:ext cx="1079500" cy="1179513"/>
              </a:xfrm>
              <a:custGeom>
                <a:avLst/>
                <a:gdLst>
                  <a:gd name="T0" fmla="*/ 314 w 680"/>
                  <a:gd name="T1" fmla="*/ 743 h 743"/>
                  <a:gd name="T2" fmla="*/ 127 w 680"/>
                  <a:gd name="T3" fmla="*/ 743 h 743"/>
                  <a:gd name="T4" fmla="*/ 262 w 680"/>
                  <a:gd name="T5" fmla="*/ 463 h 743"/>
                  <a:gd name="T6" fmla="*/ 0 w 680"/>
                  <a:gd name="T7" fmla="*/ 0 h 743"/>
                  <a:gd name="T8" fmla="*/ 200 w 680"/>
                  <a:gd name="T9" fmla="*/ 0 h 743"/>
                  <a:gd name="T10" fmla="*/ 358 w 680"/>
                  <a:gd name="T11" fmla="*/ 292 h 743"/>
                  <a:gd name="T12" fmla="*/ 493 w 680"/>
                  <a:gd name="T13" fmla="*/ 0 h 743"/>
                  <a:gd name="T14" fmla="*/ 680 w 680"/>
                  <a:gd name="T15" fmla="*/ 0 h 743"/>
                  <a:gd name="T16" fmla="*/ 314 w 680"/>
                  <a:gd name="T17"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 h="743">
                    <a:moveTo>
                      <a:pt x="314" y="743"/>
                    </a:moveTo>
                    <a:lnTo>
                      <a:pt x="127" y="743"/>
                    </a:lnTo>
                    <a:lnTo>
                      <a:pt x="262" y="463"/>
                    </a:lnTo>
                    <a:lnTo>
                      <a:pt x="0" y="0"/>
                    </a:lnTo>
                    <a:lnTo>
                      <a:pt x="200" y="0"/>
                    </a:lnTo>
                    <a:lnTo>
                      <a:pt x="358" y="292"/>
                    </a:lnTo>
                    <a:lnTo>
                      <a:pt x="493" y="0"/>
                    </a:lnTo>
                    <a:lnTo>
                      <a:pt x="680" y="0"/>
                    </a:lnTo>
                    <a:lnTo>
                      <a:pt x="314" y="7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5">
                <a:extLst>
                  <a:ext uri="{FF2B5EF4-FFF2-40B4-BE49-F238E27FC236}">
                    <a16:creationId xmlns:a16="http://schemas.microsoft.com/office/drawing/2014/main" id="{31252518-3F61-4540-BA42-B9D27B432250}"/>
                  </a:ext>
                </a:extLst>
              </p:cNvPr>
              <p:cNvSpPr>
                <a:spLocks noEditPoints="1"/>
              </p:cNvSpPr>
              <p:nvPr userDrawn="1"/>
            </p:nvSpPr>
            <p:spPr bwMode="auto">
              <a:xfrm>
                <a:off x="5199063" y="2417763"/>
                <a:ext cx="627062" cy="627063"/>
              </a:xfrm>
              <a:custGeom>
                <a:avLst/>
                <a:gdLst>
                  <a:gd name="T0" fmla="*/ 0 w 190"/>
                  <a:gd name="T1" fmla="*/ 95 h 189"/>
                  <a:gd name="T2" fmla="*/ 95 w 190"/>
                  <a:gd name="T3" fmla="*/ 0 h 189"/>
                  <a:gd name="T4" fmla="*/ 190 w 190"/>
                  <a:gd name="T5" fmla="*/ 95 h 189"/>
                  <a:gd name="T6" fmla="*/ 95 w 190"/>
                  <a:gd name="T7" fmla="*/ 189 h 189"/>
                  <a:gd name="T8" fmla="*/ 0 w 190"/>
                  <a:gd name="T9" fmla="*/ 95 h 189"/>
                  <a:gd name="T10" fmla="*/ 147 w 190"/>
                  <a:gd name="T11" fmla="*/ 95 h 189"/>
                  <a:gd name="T12" fmla="*/ 95 w 190"/>
                  <a:gd name="T13" fmla="*/ 38 h 189"/>
                  <a:gd name="T14" fmla="*/ 42 w 190"/>
                  <a:gd name="T15" fmla="*/ 95 h 189"/>
                  <a:gd name="T16" fmla="*/ 95 w 190"/>
                  <a:gd name="T17" fmla="*/ 152 h 189"/>
                  <a:gd name="T18" fmla="*/ 147 w 190"/>
                  <a:gd name="T19" fmla="*/ 9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89">
                    <a:moveTo>
                      <a:pt x="0" y="95"/>
                    </a:moveTo>
                    <a:cubicBezTo>
                      <a:pt x="0" y="46"/>
                      <a:pt x="35" y="0"/>
                      <a:pt x="95" y="0"/>
                    </a:cubicBezTo>
                    <a:cubicBezTo>
                      <a:pt x="154" y="0"/>
                      <a:pt x="190" y="46"/>
                      <a:pt x="190" y="95"/>
                    </a:cubicBezTo>
                    <a:cubicBezTo>
                      <a:pt x="190" y="144"/>
                      <a:pt x="154" y="189"/>
                      <a:pt x="95" y="189"/>
                    </a:cubicBezTo>
                    <a:cubicBezTo>
                      <a:pt x="35" y="189"/>
                      <a:pt x="0" y="144"/>
                      <a:pt x="0" y="95"/>
                    </a:cubicBezTo>
                    <a:close/>
                    <a:moveTo>
                      <a:pt x="147" y="95"/>
                    </a:moveTo>
                    <a:cubicBezTo>
                      <a:pt x="147" y="65"/>
                      <a:pt x="127" y="38"/>
                      <a:pt x="95" y="38"/>
                    </a:cubicBezTo>
                    <a:cubicBezTo>
                      <a:pt x="62" y="38"/>
                      <a:pt x="42" y="65"/>
                      <a:pt x="42" y="95"/>
                    </a:cubicBezTo>
                    <a:cubicBezTo>
                      <a:pt x="42" y="124"/>
                      <a:pt x="62" y="152"/>
                      <a:pt x="95" y="152"/>
                    </a:cubicBezTo>
                    <a:cubicBezTo>
                      <a:pt x="127" y="152"/>
                      <a:pt x="147" y="124"/>
                      <a:pt x="147" y="9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6">
                <a:extLst>
                  <a:ext uri="{FF2B5EF4-FFF2-40B4-BE49-F238E27FC236}">
                    <a16:creationId xmlns:a16="http://schemas.microsoft.com/office/drawing/2014/main" id="{BD4EC21C-C2CB-AB42-8FD6-98F49D96BEA5}"/>
                  </a:ext>
                </a:extLst>
              </p:cNvPr>
              <p:cNvSpPr>
                <a:spLocks/>
              </p:cNvSpPr>
              <p:nvPr userDrawn="1"/>
            </p:nvSpPr>
            <p:spPr bwMode="auto">
              <a:xfrm>
                <a:off x="5908675" y="2435225"/>
                <a:ext cx="495300" cy="596900"/>
              </a:xfrm>
              <a:custGeom>
                <a:avLst/>
                <a:gdLst>
                  <a:gd name="T0" fmla="*/ 224 w 312"/>
                  <a:gd name="T1" fmla="*/ 244 h 376"/>
                  <a:gd name="T2" fmla="*/ 224 w 312"/>
                  <a:gd name="T3" fmla="*/ 0 h 376"/>
                  <a:gd name="T4" fmla="*/ 312 w 312"/>
                  <a:gd name="T5" fmla="*/ 0 h 376"/>
                  <a:gd name="T6" fmla="*/ 312 w 312"/>
                  <a:gd name="T7" fmla="*/ 376 h 376"/>
                  <a:gd name="T8" fmla="*/ 220 w 312"/>
                  <a:gd name="T9" fmla="*/ 376 h 376"/>
                  <a:gd name="T10" fmla="*/ 87 w 312"/>
                  <a:gd name="T11" fmla="*/ 133 h 376"/>
                  <a:gd name="T12" fmla="*/ 87 w 312"/>
                  <a:gd name="T13" fmla="*/ 376 h 376"/>
                  <a:gd name="T14" fmla="*/ 0 w 312"/>
                  <a:gd name="T15" fmla="*/ 376 h 376"/>
                  <a:gd name="T16" fmla="*/ 0 w 312"/>
                  <a:gd name="T17" fmla="*/ 0 h 376"/>
                  <a:gd name="T18" fmla="*/ 89 w 312"/>
                  <a:gd name="T19" fmla="*/ 0 h 376"/>
                  <a:gd name="T20" fmla="*/ 224 w 312"/>
                  <a:gd name="T21" fmla="*/ 244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376">
                    <a:moveTo>
                      <a:pt x="224" y="244"/>
                    </a:moveTo>
                    <a:lnTo>
                      <a:pt x="224" y="0"/>
                    </a:lnTo>
                    <a:lnTo>
                      <a:pt x="312" y="0"/>
                    </a:lnTo>
                    <a:lnTo>
                      <a:pt x="312" y="376"/>
                    </a:lnTo>
                    <a:lnTo>
                      <a:pt x="220" y="376"/>
                    </a:lnTo>
                    <a:lnTo>
                      <a:pt x="87" y="133"/>
                    </a:lnTo>
                    <a:lnTo>
                      <a:pt x="87" y="376"/>
                    </a:lnTo>
                    <a:lnTo>
                      <a:pt x="0" y="376"/>
                    </a:lnTo>
                    <a:lnTo>
                      <a:pt x="0" y="0"/>
                    </a:lnTo>
                    <a:lnTo>
                      <a:pt x="89" y="0"/>
                    </a:lnTo>
                    <a:lnTo>
                      <a:pt x="224" y="2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46" name="Straight Connector 145">
              <a:extLst>
                <a:ext uri="{FF2B5EF4-FFF2-40B4-BE49-F238E27FC236}">
                  <a16:creationId xmlns:a16="http://schemas.microsoft.com/office/drawing/2014/main" id="{D392B0EF-4C86-8446-8CB1-B9F782028A25}"/>
                </a:ext>
              </a:extLst>
            </p:cNvPr>
            <p:cNvCxnSpPr/>
            <p:nvPr userDrawn="1"/>
          </p:nvCxnSpPr>
          <p:spPr>
            <a:xfrm>
              <a:off x="514733" y="3597082"/>
              <a:ext cx="3474594" cy="0"/>
            </a:xfrm>
            <a:prstGeom prst="line">
              <a:avLst/>
            </a:prstGeom>
            <a:ln w="57150" cap="sq">
              <a:solidFill>
                <a:schemeClr val="accent4"/>
              </a:solidFill>
            </a:ln>
          </p:spPr>
          <p:style>
            <a:lnRef idx="1">
              <a:schemeClr val="accent1"/>
            </a:lnRef>
            <a:fillRef idx="0">
              <a:schemeClr val="accent1"/>
            </a:fillRef>
            <a:effectRef idx="0">
              <a:schemeClr val="accent1"/>
            </a:effectRef>
            <a:fontRef idx="minor">
              <a:schemeClr val="lt1"/>
            </a:fontRef>
          </p:style>
        </p:cxnSp>
      </p:grpSp>
      <p:grpSp>
        <p:nvGrpSpPr>
          <p:cNvPr id="147" name="Group 146">
            <a:extLst>
              <a:ext uri="{FF2B5EF4-FFF2-40B4-BE49-F238E27FC236}">
                <a16:creationId xmlns:a16="http://schemas.microsoft.com/office/drawing/2014/main" id="{8F1DE029-5C5C-1F44-AB6E-ABA935FF4316}"/>
              </a:ext>
            </a:extLst>
          </p:cNvPr>
          <p:cNvGrpSpPr/>
          <p:nvPr userDrawn="1"/>
        </p:nvGrpSpPr>
        <p:grpSpPr>
          <a:xfrm>
            <a:off x="485562" y="4041281"/>
            <a:ext cx="3331936" cy="1151032"/>
            <a:chOff x="1520825" y="5668963"/>
            <a:chExt cx="4191000" cy="1447800"/>
          </a:xfrm>
        </p:grpSpPr>
        <p:sp>
          <p:nvSpPr>
            <p:cNvPr id="148" name="AutoShape 18">
              <a:extLst>
                <a:ext uri="{FF2B5EF4-FFF2-40B4-BE49-F238E27FC236}">
                  <a16:creationId xmlns:a16="http://schemas.microsoft.com/office/drawing/2014/main" id="{E31B4D17-4943-9640-B558-19CE0D01AC2B}"/>
                </a:ext>
              </a:extLst>
            </p:cNvPr>
            <p:cNvSpPr>
              <a:spLocks noChangeAspect="1" noChangeArrowheads="1" noTextEdit="1"/>
            </p:cNvSpPr>
            <p:nvPr userDrawn="1"/>
          </p:nvSpPr>
          <p:spPr bwMode="auto">
            <a:xfrm>
              <a:off x="1520825" y="5672138"/>
              <a:ext cx="4191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0">
              <a:extLst>
                <a:ext uri="{FF2B5EF4-FFF2-40B4-BE49-F238E27FC236}">
                  <a16:creationId xmlns:a16="http://schemas.microsoft.com/office/drawing/2014/main" id="{E4B8772D-32B3-7843-8BDF-644895D07D03}"/>
                </a:ext>
              </a:extLst>
            </p:cNvPr>
            <p:cNvSpPr>
              <a:spLocks/>
            </p:cNvSpPr>
            <p:nvPr userDrawn="1"/>
          </p:nvSpPr>
          <p:spPr bwMode="auto">
            <a:xfrm>
              <a:off x="1539875" y="5668963"/>
              <a:ext cx="130175" cy="179388"/>
            </a:xfrm>
            <a:custGeom>
              <a:avLst/>
              <a:gdLst>
                <a:gd name="T0" fmla="*/ 15 w 82"/>
                <a:gd name="T1" fmla="*/ 61 h 113"/>
                <a:gd name="T2" fmla="*/ 15 w 82"/>
                <a:gd name="T3" fmla="*/ 113 h 113"/>
                <a:gd name="T4" fmla="*/ 0 w 82"/>
                <a:gd name="T5" fmla="*/ 113 h 113"/>
                <a:gd name="T6" fmla="*/ 0 w 82"/>
                <a:gd name="T7" fmla="*/ 0 h 113"/>
                <a:gd name="T8" fmla="*/ 15 w 82"/>
                <a:gd name="T9" fmla="*/ 0 h 113"/>
                <a:gd name="T10" fmla="*/ 15 w 82"/>
                <a:gd name="T11" fmla="*/ 50 h 113"/>
                <a:gd name="T12" fmla="*/ 63 w 82"/>
                <a:gd name="T13" fmla="*/ 0 h 113"/>
                <a:gd name="T14" fmla="*/ 82 w 82"/>
                <a:gd name="T15" fmla="*/ 0 h 113"/>
                <a:gd name="T16" fmla="*/ 30 w 82"/>
                <a:gd name="T17" fmla="*/ 56 h 113"/>
                <a:gd name="T18" fmla="*/ 82 w 82"/>
                <a:gd name="T19" fmla="*/ 113 h 113"/>
                <a:gd name="T20" fmla="*/ 63 w 82"/>
                <a:gd name="T21" fmla="*/ 113 h 113"/>
                <a:gd name="T22" fmla="*/ 15 w 82"/>
                <a:gd name="T23" fmla="*/ 6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113">
                  <a:moveTo>
                    <a:pt x="15" y="61"/>
                  </a:moveTo>
                  <a:lnTo>
                    <a:pt x="15" y="113"/>
                  </a:lnTo>
                  <a:lnTo>
                    <a:pt x="0" y="113"/>
                  </a:lnTo>
                  <a:lnTo>
                    <a:pt x="0" y="0"/>
                  </a:lnTo>
                  <a:lnTo>
                    <a:pt x="15" y="0"/>
                  </a:lnTo>
                  <a:lnTo>
                    <a:pt x="15" y="50"/>
                  </a:lnTo>
                  <a:lnTo>
                    <a:pt x="63" y="0"/>
                  </a:lnTo>
                  <a:lnTo>
                    <a:pt x="82" y="0"/>
                  </a:lnTo>
                  <a:lnTo>
                    <a:pt x="30" y="56"/>
                  </a:lnTo>
                  <a:lnTo>
                    <a:pt x="82" y="113"/>
                  </a:lnTo>
                  <a:lnTo>
                    <a:pt x="63" y="113"/>
                  </a:lnTo>
                  <a:lnTo>
                    <a:pt x="15" y="6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
              <a:extLst>
                <a:ext uri="{FF2B5EF4-FFF2-40B4-BE49-F238E27FC236}">
                  <a16:creationId xmlns:a16="http://schemas.microsoft.com/office/drawing/2014/main" id="{3B159D27-92AE-D64D-BF51-A39A7743AA2D}"/>
                </a:ext>
              </a:extLst>
            </p:cNvPr>
            <p:cNvSpPr>
              <a:spLocks noEditPoints="1"/>
            </p:cNvSpPr>
            <p:nvPr userDrawn="1"/>
          </p:nvSpPr>
          <p:spPr bwMode="auto">
            <a:xfrm>
              <a:off x="1670050" y="5729288"/>
              <a:ext cx="107950" cy="122238"/>
            </a:xfrm>
            <a:custGeom>
              <a:avLst/>
              <a:gdLst>
                <a:gd name="T0" fmla="*/ 6 w 33"/>
                <a:gd name="T1" fmla="*/ 20 h 37"/>
                <a:gd name="T2" fmla="*/ 17 w 33"/>
                <a:gd name="T3" fmla="*/ 31 h 37"/>
                <a:gd name="T4" fmla="*/ 26 w 33"/>
                <a:gd name="T5" fmla="*/ 25 h 37"/>
                <a:gd name="T6" fmla="*/ 33 w 33"/>
                <a:gd name="T7" fmla="*/ 25 h 37"/>
                <a:gd name="T8" fmla="*/ 17 w 33"/>
                <a:gd name="T9" fmla="*/ 37 h 37"/>
                <a:gd name="T10" fmla="*/ 0 w 33"/>
                <a:gd name="T11" fmla="*/ 18 h 37"/>
                <a:gd name="T12" fmla="*/ 17 w 33"/>
                <a:gd name="T13" fmla="*/ 0 h 37"/>
                <a:gd name="T14" fmla="*/ 33 w 33"/>
                <a:gd name="T15" fmla="*/ 16 h 37"/>
                <a:gd name="T16" fmla="*/ 33 w 33"/>
                <a:gd name="T17" fmla="*/ 20 h 37"/>
                <a:gd name="T18" fmla="*/ 6 w 33"/>
                <a:gd name="T19" fmla="*/ 20 h 37"/>
                <a:gd name="T20" fmla="*/ 6 w 33"/>
                <a:gd name="T21" fmla="*/ 15 h 37"/>
                <a:gd name="T22" fmla="*/ 27 w 33"/>
                <a:gd name="T23" fmla="*/ 15 h 37"/>
                <a:gd name="T24" fmla="*/ 17 w 33"/>
                <a:gd name="T25" fmla="*/ 5 h 37"/>
                <a:gd name="T26" fmla="*/ 6 w 33"/>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6" y="20"/>
                  </a:moveTo>
                  <a:cubicBezTo>
                    <a:pt x="7" y="26"/>
                    <a:pt x="10" y="31"/>
                    <a:pt x="17" y="31"/>
                  </a:cubicBezTo>
                  <a:cubicBezTo>
                    <a:pt x="22" y="31"/>
                    <a:pt x="25" y="28"/>
                    <a:pt x="26" y="25"/>
                  </a:cubicBezTo>
                  <a:cubicBezTo>
                    <a:pt x="33" y="25"/>
                    <a:pt x="33" y="25"/>
                    <a:pt x="33" y="25"/>
                  </a:cubicBezTo>
                  <a:cubicBezTo>
                    <a:pt x="32" y="31"/>
                    <a:pt x="26" y="37"/>
                    <a:pt x="17" y="37"/>
                  </a:cubicBezTo>
                  <a:cubicBezTo>
                    <a:pt x="5" y="37"/>
                    <a:pt x="0" y="28"/>
                    <a:pt x="0" y="18"/>
                  </a:cubicBezTo>
                  <a:cubicBezTo>
                    <a:pt x="0" y="8"/>
                    <a:pt x="6" y="0"/>
                    <a:pt x="17" y="0"/>
                  </a:cubicBezTo>
                  <a:cubicBezTo>
                    <a:pt x="26" y="0"/>
                    <a:pt x="33" y="7"/>
                    <a:pt x="33" y="16"/>
                  </a:cubicBezTo>
                  <a:cubicBezTo>
                    <a:pt x="33" y="17"/>
                    <a:pt x="33" y="18"/>
                    <a:pt x="33" y="20"/>
                  </a:cubicBezTo>
                  <a:lnTo>
                    <a:pt x="6" y="20"/>
                  </a:lnTo>
                  <a:close/>
                  <a:moveTo>
                    <a:pt x="6" y="15"/>
                  </a:moveTo>
                  <a:cubicBezTo>
                    <a:pt x="27" y="15"/>
                    <a:pt x="27" y="15"/>
                    <a:pt x="27" y="15"/>
                  </a:cubicBezTo>
                  <a:cubicBezTo>
                    <a:pt x="27" y="9"/>
                    <a:pt x="22" y="5"/>
                    <a:pt x="17" y="5"/>
                  </a:cubicBezTo>
                  <a:cubicBezTo>
                    <a:pt x="11" y="5"/>
                    <a:pt x="7" y="9"/>
                    <a:pt x="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
              <a:extLst>
                <a:ext uri="{FF2B5EF4-FFF2-40B4-BE49-F238E27FC236}">
                  <a16:creationId xmlns:a16="http://schemas.microsoft.com/office/drawing/2014/main" id="{5D8276E3-3502-ED49-B153-29CCA31A799E}"/>
                </a:ext>
              </a:extLst>
            </p:cNvPr>
            <p:cNvSpPr>
              <a:spLocks noEditPoints="1"/>
            </p:cNvSpPr>
            <p:nvPr userDrawn="1"/>
          </p:nvSpPr>
          <p:spPr bwMode="auto">
            <a:xfrm>
              <a:off x="1801813" y="5729288"/>
              <a:ext cx="107950" cy="122238"/>
            </a:xfrm>
            <a:custGeom>
              <a:avLst/>
              <a:gdLst>
                <a:gd name="T0" fmla="*/ 7 w 33"/>
                <a:gd name="T1" fmla="*/ 20 h 37"/>
                <a:gd name="T2" fmla="*/ 18 w 33"/>
                <a:gd name="T3" fmla="*/ 31 h 37"/>
                <a:gd name="T4" fmla="*/ 26 w 33"/>
                <a:gd name="T5" fmla="*/ 25 h 37"/>
                <a:gd name="T6" fmla="*/ 33 w 33"/>
                <a:gd name="T7" fmla="*/ 25 h 37"/>
                <a:gd name="T8" fmla="*/ 18 w 33"/>
                <a:gd name="T9" fmla="*/ 37 h 37"/>
                <a:gd name="T10" fmla="*/ 0 w 33"/>
                <a:gd name="T11" fmla="*/ 18 h 37"/>
                <a:gd name="T12" fmla="*/ 17 w 33"/>
                <a:gd name="T13" fmla="*/ 0 h 37"/>
                <a:gd name="T14" fmla="*/ 33 w 33"/>
                <a:gd name="T15" fmla="*/ 16 h 37"/>
                <a:gd name="T16" fmla="*/ 33 w 33"/>
                <a:gd name="T17" fmla="*/ 20 h 37"/>
                <a:gd name="T18" fmla="*/ 7 w 33"/>
                <a:gd name="T19" fmla="*/ 20 h 37"/>
                <a:gd name="T20" fmla="*/ 7 w 33"/>
                <a:gd name="T21" fmla="*/ 15 h 37"/>
                <a:gd name="T22" fmla="*/ 27 w 33"/>
                <a:gd name="T23" fmla="*/ 15 h 37"/>
                <a:gd name="T24" fmla="*/ 17 w 33"/>
                <a:gd name="T25" fmla="*/ 5 h 37"/>
                <a:gd name="T26" fmla="*/ 7 w 33"/>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7" y="20"/>
                  </a:moveTo>
                  <a:cubicBezTo>
                    <a:pt x="7" y="26"/>
                    <a:pt x="10" y="31"/>
                    <a:pt x="18" y="31"/>
                  </a:cubicBezTo>
                  <a:cubicBezTo>
                    <a:pt x="23" y="31"/>
                    <a:pt x="25" y="28"/>
                    <a:pt x="26" y="25"/>
                  </a:cubicBezTo>
                  <a:cubicBezTo>
                    <a:pt x="33" y="25"/>
                    <a:pt x="33" y="25"/>
                    <a:pt x="33" y="25"/>
                  </a:cubicBezTo>
                  <a:cubicBezTo>
                    <a:pt x="32" y="31"/>
                    <a:pt x="26" y="37"/>
                    <a:pt x="18" y="37"/>
                  </a:cubicBezTo>
                  <a:cubicBezTo>
                    <a:pt x="6" y="37"/>
                    <a:pt x="0" y="28"/>
                    <a:pt x="0" y="18"/>
                  </a:cubicBezTo>
                  <a:cubicBezTo>
                    <a:pt x="0" y="8"/>
                    <a:pt x="6" y="0"/>
                    <a:pt x="17" y="0"/>
                  </a:cubicBezTo>
                  <a:cubicBezTo>
                    <a:pt x="26" y="0"/>
                    <a:pt x="33" y="7"/>
                    <a:pt x="33" y="16"/>
                  </a:cubicBezTo>
                  <a:cubicBezTo>
                    <a:pt x="33" y="17"/>
                    <a:pt x="33" y="18"/>
                    <a:pt x="33" y="20"/>
                  </a:cubicBezTo>
                  <a:lnTo>
                    <a:pt x="7" y="20"/>
                  </a:lnTo>
                  <a:close/>
                  <a:moveTo>
                    <a:pt x="7" y="15"/>
                  </a:moveTo>
                  <a:cubicBezTo>
                    <a:pt x="27" y="15"/>
                    <a:pt x="27" y="15"/>
                    <a:pt x="27" y="15"/>
                  </a:cubicBezTo>
                  <a:cubicBezTo>
                    <a:pt x="27" y="9"/>
                    <a:pt x="23" y="5"/>
                    <a:pt x="17" y="5"/>
                  </a:cubicBezTo>
                  <a:cubicBezTo>
                    <a:pt x="11" y="5"/>
                    <a:pt x="7" y="9"/>
                    <a:pt x="7"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3">
              <a:extLst>
                <a:ext uri="{FF2B5EF4-FFF2-40B4-BE49-F238E27FC236}">
                  <a16:creationId xmlns:a16="http://schemas.microsoft.com/office/drawing/2014/main" id="{676F90F4-39F5-9744-8B82-8CD4A21A469B}"/>
                </a:ext>
              </a:extLst>
            </p:cNvPr>
            <p:cNvSpPr>
              <a:spLocks noEditPoints="1"/>
            </p:cNvSpPr>
            <p:nvPr userDrawn="1"/>
          </p:nvSpPr>
          <p:spPr bwMode="auto">
            <a:xfrm>
              <a:off x="1943100" y="5729288"/>
              <a:ext cx="122238" cy="182563"/>
            </a:xfrm>
            <a:custGeom>
              <a:avLst/>
              <a:gdLst>
                <a:gd name="T0" fmla="*/ 7 w 37"/>
                <a:gd name="T1" fmla="*/ 7 h 55"/>
                <a:gd name="T2" fmla="*/ 19 w 37"/>
                <a:gd name="T3" fmla="*/ 0 h 55"/>
                <a:gd name="T4" fmla="*/ 37 w 37"/>
                <a:gd name="T5" fmla="*/ 18 h 55"/>
                <a:gd name="T6" fmla="*/ 19 w 37"/>
                <a:gd name="T7" fmla="*/ 37 h 55"/>
                <a:gd name="T8" fmla="*/ 7 w 37"/>
                <a:gd name="T9" fmla="*/ 30 h 55"/>
                <a:gd name="T10" fmla="*/ 7 w 37"/>
                <a:gd name="T11" fmla="*/ 55 h 55"/>
                <a:gd name="T12" fmla="*/ 0 w 37"/>
                <a:gd name="T13" fmla="*/ 55 h 55"/>
                <a:gd name="T14" fmla="*/ 0 w 37"/>
                <a:gd name="T15" fmla="*/ 1 h 55"/>
                <a:gd name="T16" fmla="*/ 7 w 37"/>
                <a:gd name="T17" fmla="*/ 1 h 55"/>
                <a:gd name="T18" fmla="*/ 7 w 37"/>
                <a:gd name="T19" fmla="*/ 7 h 55"/>
                <a:gd name="T20" fmla="*/ 7 w 37"/>
                <a:gd name="T21" fmla="*/ 18 h 55"/>
                <a:gd name="T22" fmla="*/ 19 w 37"/>
                <a:gd name="T23" fmla="*/ 31 h 55"/>
                <a:gd name="T24" fmla="*/ 30 w 37"/>
                <a:gd name="T25" fmla="*/ 18 h 55"/>
                <a:gd name="T26" fmla="*/ 19 w 37"/>
                <a:gd name="T27" fmla="*/ 6 h 55"/>
                <a:gd name="T28" fmla="*/ 7 w 37"/>
                <a:gd name="T2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5">
                  <a:moveTo>
                    <a:pt x="7" y="7"/>
                  </a:moveTo>
                  <a:cubicBezTo>
                    <a:pt x="9" y="3"/>
                    <a:pt x="14" y="0"/>
                    <a:pt x="19" y="0"/>
                  </a:cubicBezTo>
                  <a:cubicBezTo>
                    <a:pt x="30" y="0"/>
                    <a:pt x="37" y="8"/>
                    <a:pt x="37" y="18"/>
                  </a:cubicBezTo>
                  <a:cubicBezTo>
                    <a:pt x="37" y="28"/>
                    <a:pt x="30" y="37"/>
                    <a:pt x="19" y="37"/>
                  </a:cubicBezTo>
                  <a:cubicBezTo>
                    <a:pt x="14" y="37"/>
                    <a:pt x="9" y="34"/>
                    <a:pt x="7" y="30"/>
                  </a:cubicBezTo>
                  <a:cubicBezTo>
                    <a:pt x="7" y="55"/>
                    <a:pt x="7" y="55"/>
                    <a:pt x="7" y="55"/>
                  </a:cubicBezTo>
                  <a:cubicBezTo>
                    <a:pt x="0" y="55"/>
                    <a:pt x="0" y="55"/>
                    <a:pt x="0" y="55"/>
                  </a:cubicBezTo>
                  <a:cubicBezTo>
                    <a:pt x="0" y="1"/>
                    <a:pt x="0" y="1"/>
                    <a:pt x="0" y="1"/>
                  </a:cubicBezTo>
                  <a:cubicBezTo>
                    <a:pt x="7" y="1"/>
                    <a:pt x="7" y="1"/>
                    <a:pt x="7" y="1"/>
                  </a:cubicBezTo>
                  <a:lnTo>
                    <a:pt x="7" y="7"/>
                  </a:lnTo>
                  <a:close/>
                  <a:moveTo>
                    <a:pt x="7" y="18"/>
                  </a:moveTo>
                  <a:cubicBezTo>
                    <a:pt x="7" y="25"/>
                    <a:pt x="11" y="31"/>
                    <a:pt x="19" y="31"/>
                  </a:cubicBezTo>
                  <a:cubicBezTo>
                    <a:pt x="26" y="31"/>
                    <a:pt x="30" y="25"/>
                    <a:pt x="30" y="18"/>
                  </a:cubicBezTo>
                  <a:cubicBezTo>
                    <a:pt x="30" y="12"/>
                    <a:pt x="26" y="6"/>
                    <a:pt x="19" y="6"/>
                  </a:cubicBezTo>
                  <a:cubicBezTo>
                    <a:pt x="11" y="6"/>
                    <a:pt x="7" y="12"/>
                    <a:pt x="7"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4">
              <a:extLst>
                <a:ext uri="{FF2B5EF4-FFF2-40B4-BE49-F238E27FC236}">
                  <a16:creationId xmlns:a16="http://schemas.microsoft.com/office/drawing/2014/main" id="{7126CABC-7F63-404E-907F-ED0E76132C69}"/>
                </a:ext>
              </a:extLst>
            </p:cNvPr>
            <p:cNvSpPr>
              <a:spLocks/>
            </p:cNvSpPr>
            <p:nvPr userDrawn="1"/>
          </p:nvSpPr>
          <p:spPr bwMode="auto">
            <a:xfrm>
              <a:off x="2157413" y="5732463"/>
              <a:ext cx="106363" cy="119063"/>
            </a:xfrm>
            <a:custGeom>
              <a:avLst/>
              <a:gdLst>
                <a:gd name="T0" fmla="*/ 32 w 32"/>
                <a:gd name="T1" fmla="*/ 0 h 36"/>
                <a:gd name="T2" fmla="*/ 32 w 32"/>
                <a:gd name="T3" fmla="*/ 35 h 36"/>
                <a:gd name="T4" fmla="*/ 25 w 32"/>
                <a:gd name="T5" fmla="*/ 35 h 36"/>
                <a:gd name="T6" fmla="*/ 25 w 32"/>
                <a:gd name="T7" fmla="*/ 29 h 36"/>
                <a:gd name="T8" fmla="*/ 13 w 32"/>
                <a:gd name="T9" fmla="*/ 36 h 36"/>
                <a:gd name="T10" fmla="*/ 2 w 32"/>
                <a:gd name="T11" fmla="*/ 31 h 36"/>
                <a:gd name="T12" fmla="*/ 0 w 32"/>
                <a:gd name="T13" fmla="*/ 20 h 36"/>
                <a:gd name="T14" fmla="*/ 0 w 32"/>
                <a:gd name="T15" fmla="*/ 0 h 36"/>
                <a:gd name="T16" fmla="*/ 7 w 32"/>
                <a:gd name="T17" fmla="*/ 0 h 36"/>
                <a:gd name="T18" fmla="*/ 7 w 32"/>
                <a:gd name="T19" fmla="*/ 18 h 36"/>
                <a:gd name="T20" fmla="*/ 15 w 32"/>
                <a:gd name="T21" fmla="*/ 30 h 36"/>
                <a:gd name="T22" fmla="*/ 25 w 32"/>
                <a:gd name="T23" fmla="*/ 18 h 36"/>
                <a:gd name="T24" fmla="*/ 25 w 32"/>
                <a:gd name="T25" fmla="*/ 0 h 36"/>
                <a:gd name="T26" fmla="*/ 32 w 32"/>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32" y="0"/>
                  </a:moveTo>
                  <a:cubicBezTo>
                    <a:pt x="32" y="35"/>
                    <a:pt x="32" y="35"/>
                    <a:pt x="32" y="35"/>
                  </a:cubicBezTo>
                  <a:cubicBezTo>
                    <a:pt x="25" y="35"/>
                    <a:pt x="25" y="35"/>
                    <a:pt x="25" y="35"/>
                  </a:cubicBezTo>
                  <a:cubicBezTo>
                    <a:pt x="25" y="29"/>
                    <a:pt x="25" y="29"/>
                    <a:pt x="25" y="29"/>
                  </a:cubicBezTo>
                  <a:cubicBezTo>
                    <a:pt x="23" y="33"/>
                    <a:pt x="19" y="36"/>
                    <a:pt x="13" y="36"/>
                  </a:cubicBezTo>
                  <a:cubicBezTo>
                    <a:pt x="8" y="36"/>
                    <a:pt x="5" y="34"/>
                    <a:pt x="2" y="31"/>
                  </a:cubicBezTo>
                  <a:cubicBezTo>
                    <a:pt x="1" y="28"/>
                    <a:pt x="0" y="25"/>
                    <a:pt x="0" y="20"/>
                  </a:cubicBezTo>
                  <a:cubicBezTo>
                    <a:pt x="0" y="0"/>
                    <a:pt x="0" y="0"/>
                    <a:pt x="0" y="0"/>
                  </a:cubicBezTo>
                  <a:cubicBezTo>
                    <a:pt x="7" y="0"/>
                    <a:pt x="7" y="0"/>
                    <a:pt x="7" y="0"/>
                  </a:cubicBezTo>
                  <a:cubicBezTo>
                    <a:pt x="7" y="18"/>
                    <a:pt x="7" y="18"/>
                    <a:pt x="7" y="18"/>
                  </a:cubicBezTo>
                  <a:cubicBezTo>
                    <a:pt x="7" y="25"/>
                    <a:pt x="9" y="30"/>
                    <a:pt x="15" y="30"/>
                  </a:cubicBezTo>
                  <a:cubicBezTo>
                    <a:pt x="22" y="30"/>
                    <a:pt x="25" y="24"/>
                    <a:pt x="25" y="18"/>
                  </a:cubicBezTo>
                  <a:cubicBezTo>
                    <a:pt x="25" y="0"/>
                    <a:pt x="25" y="0"/>
                    <a:pt x="25" y="0"/>
                  </a:cubicBezTo>
                  <a:lnTo>
                    <a:pt x="32"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5">
              <a:extLst>
                <a:ext uri="{FF2B5EF4-FFF2-40B4-BE49-F238E27FC236}">
                  <a16:creationId xmlns:a16="http://schemas.microsoft.com/office/drawing/2014/main" id="{5D4895FA-24D3-1D4B-B96E-B5621DB038A2}"/>
                </a:ext>
              </a:extLst>
            </p:cNvPr>
            <p:cNvSpPr>
              <a:spLocks noEditPoints="1"/>
            </p:cNvSpPr>
            <p:nvPr userDrawn="1"/>
          </p:nvSpPr>
          <p:spPr bwMode="auto">
            <a:xfrm>
              <a:off x="2303463" y="5729288"/>
              <a:ext cx="122238" cy="182563"/>
            </a:xfrm>
            <a:custGeom>
              <a:avLst/>
              <a:gdLst>
                <a:gd name="T0" fmla="*/ 7 w 37"/>
                <a:gd name="T1" fmla="*/ 7 h 55"/>
                <a:gd name="T2" fmla="*/ 19 w 37"/>
                <a:gd name="T3" fmla="*/ 0 h 55"/>
                <a:gd name="T4" fmla="*/ 37 w 37"/>
                <a:gd name="T5" fmla="*/ 18 h 55"/>
                <a:gd name="T6" fmla="*/ 19 w 37"/>
                <a:gd name="T7" fmla="*/ 37 h 55"/>
                <a:gd name="T8" fmla="*/ 7 w 37"/>
                <a:gd name="T9" fmla="*/ 30 h 55"/>
                <a:gd name="T10" fmla="*/ 7 w 37"/>
                <a:gd name="T11" fmla="*/ 55 h 55"/>
                <a:gd name="T12" fmla="*/ 0 w 37"/>
                <a:gd name="T13" fmla="*/ 55 h 55"/>
                <a:gd name="T14" fmla="*/ 0 w 37"/>
                <a:gd name="T15" fmla="*/ 1 h 55"/>
                <a:gd name="T16" fmla="*/ 7 w 37"/>
                <a:gd name="T17" fmla="*/ 1 h 55"/>
                <a:gd name="T18" fmla="*/ 7 w 37"/>
                <a:gd name="T19" fmla="*/ 7 h 55"/>
                <a:gd name="T20" fmla="*/ 7 w 37"/>
                <a:gd name="T21" fmla="*/ 18 h 55"/>
                <a:gd name="T22" fmla="*/ 18 w 37"/>
                <a:gd name="T23" fmla="*/ 31 h 55"/>
                <a:gd name="T24" fmla="*/ 30 w 37"/>
                <a:gd name="T25" fmla="*/ 18 h 55"/>
                <a:gd name="T26" fmla="*/ 18 w 37"/>
                <a:gd name="T27" fmla="*/ 6 h 55"/>
                <a:gd name="T28" fmla="*/ 7 w 37"/>
                <a:gd name="T2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5">
                  <a:moveTo>
                    <a:pt x="7" y="7"/>
                  </a:moveTo>
                  <a:cubicBezTo>
                    <a:pt x="9" y="3"/>
                    <a:pt x="14" y="0"/>
                    <a:pt x="19" y="0"/>
                  </a:cubicBezTo>
                  <a:cubicBezTo>
                    <a:pt x="29" y="0"/>
                    <a:pt x="37" y="8"/>
                    <a:pt x="37" y="18"/>
                  </a:cubicBezTo>
                  <a:cubicBezTo>
                    <a:pt x="37" y="28"/>
                    <a:pt x="29" y="37"/>
                    <a:pt x="19" y="37"/>
                  </a:cubicBezTo>
                  <a:cubicBezTo>
                    <a:pt x="14" y="37"/>
                    <a:pt x="9" y="34"/>
                    <a:pt x="7" y="30"/>
                  </a:cubicBezTo>
                  <a:cubicBezTo>
                    <a:pt x="7" y="55"/>
                    <a:pt x="7" y="55"/>
                    <a:pt x="7" y="55"/>
                  </a:cubicBezTo>
                  <a:cubicBezTo>
                    <a:pt x="0" y="55"/>
                    <a:pt x="0" y="55"/>
                    <a:pt x="0" y="55"/>
                  </a:cubicBezTo>
                  <a:cubicBezTo>
                    <a:pt x="0" y="1"/>
                    <a:pt x="0" y="1"/>
                    <a:pt x="0" y="1"/>
                  </a:cubicBezTo>
                  <a:cubicBezTo>
                    <a:pt x="7" y="1"/>
                    <a:pt x="7" y="1"/>
                    <a:pt x="7" y="1"/>
                  </a:cubicBezTo>
                  <a:lnTo>
                    <a:pt x="7" y="7"/>
                  </a:lnTo>
                  <a:close/>
                  <a:moveTo>
                    <a:pt x="7" y="18"/>
                  </a:moveTo>
                  <a:cubicBezTo>
                    <a:pt x="7" y="25"/>
                    <a:pt x="11" y="31"/>
                    <a:pt x="18" y="31"/>
                  </a:cubicBezTo>
                  <a:cubicBezTo>
                    <a:pt x="25" y="31"/>
                    <a:pt x="30" y="25"/>
                    <a:pt x="30" y="18"/>
                  </a:cubicBezTo>
                  <a:cubicBezTo>
                    <a:pt x="30" y="12"/>
                    <a:pt x="25" y="6"/>
                    <a:pt x="18" y="6"/>
                  </a:cubicBezTo>
                  <a:cubicBezTo>
                    <a:pt x="11" y="6"/>
                    <a:pt x="7" y="12"/>
                    <a:pt x="7"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26">
              <a:extLst>
                <a:ext uri="{FF2B5EF4-FFF2-40B4-BE49-F238E27FC236}">
                  <a16:creationId xmlns:a16="http://schemas.microsoft.com/office/drawing/2014/main" id="{DB4BDD45-6B0D-4049-BB05-503597F9D88D}"/>
                </a:ext>
              </a:extLst>
            </p:cNvPr>
            <p:cNvSpPr>
              <a:spLocks noChangeArrowheads="1"/>
            </p:cNvSpPr>
            <p:nvPr userDrawn="1"/>
          </p:nvSpPr>
          <p:spPr bwMode="auto">
            <a:xfrm>
              <a:off x="2441575" y="5765801"/>
              <a:ext cx="60325" cy="19050"/>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7">
              <a:extLst>
                <a:ext uri="{FF2B5EF4-FFF2-40B4-BE49-F238E27FC236}">
                  <a16:creationId xmlns:a16="http://schemas.microsoft.com/office/drawing/2014/main" id="{8A370B9A-C194-0F48-B887-9F7DE376C43B}"/>
                </a:ext>
              </a:extLst>
            </p:cNvPr>
            <p:cNvSpPr>
              <a:spLocks/>
            </p:cNvSpPr>
            <p:nvPr userDrawn="1"/>
          </p:nvSpPr>
          <p:spPr bwMode="auto">
            <a:xfrm>
              <a:off x="2514600" y="5692776"/>
              <a:ext cx="76200" cy="155575"/>
            </a:xfrm>
            <a:custGeom>
              <a:avLst/>
              <a:gdLst>
                <a:gd name="T0" fmla="*/ 23 w 23"/>
                <a:gd name="T1" fmla="*/ 47 h 47"/>
                <a:gd name="T2" fmla="*/ 17 w 23"/>
                <a:gd name="T3" fmla="*/ 47 h 47"/>
                <a:gd name="T4" fmla="*/ 7 w 23"/>
                <a:gd name="T5" fmla="*/ 35 h 47"/>
                <a:gd name="T6" fmla="*/ 7 w 23"/>
                <a:gd name="T7" fmla="*/ 18 h 47"/>
                <a:gd name="T8" fmla="*/ 0 w 23"/>
                <a:gd name="T9" fmla="*/ 18 h 47"/>
                <a:gd name="T10" fmla="*/ 0 w 23"/>
                <a:gd name="T11" fmla="*/ 12 h 47"/>
                <a:gd name="T12" fmla="*/ 7 w 23"/>
                <a:gd name="T13" fmla="*/ 12 h 47"/>
                <a:gd name="T14" fmla="*/ 7 w 23"/>
                <a:gd name="T15" fmla="*/ 0 h 47"/>
                <a:gd name="T16" fmla="*/ 13 w 23"/>
                <a:gd name="T17" fmla="*/ 0 h 47"/>
                <a:gd name="T18" fmla="*/ 13 w 23"/>
                <a:gd name="T19" fmla="*/ 12 h 47"/>
                <a:gd name="T20" fmla="*/ 22 w 23"/>
                <a:gd name="T21" fmla="*/ 12 h 47"/>
                <a:gd name="T22" fmla="*/ 22 w 23"/>
                <a:gd name="T23" fmla="*/ 18 h 47"/>
                <a:gd name="T24" fmla="*/ 13 w 23"/>
                <a:gd name="T25" fmla="*/ 18 h 47"/>
                <a:gd name="T26" fmla="*/ 13 w 23"/>
                <a:gd name="T27" fmla="*/ 34 h 47"/>
                <a:gd name="T28" fmla="*/ 19 w 23"/>
                <a:gd name="T29" fmla="*/ 41 h 47"/>
                <a:gd name="T30" fmla="*/ 23 w 23"/>
                <a:gd name="T31" fmla="*/ 41 h 47"/>
                <a:gd name="T32" fmla="*/ 23 w 23"/>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7">
                  <a:moveTo>
                    <a:pt x="23" y="47"/>
                  </a:moveTo>
                  <a:cubicBezTo>
                    <a:pt x="22" y="47"/>
                    <a:pt x="20" y="47"/>
                    <a:pt x="17" y="47"/>
                  </a:cubicBezTo>
                  <a:cubicBezTo>
                    <a:pt x="13" y="47"/>
                    <a:pt x="7" y="46"/>
                    <a:pt x="7" y="35"/>
                  </a:cubicBezTo>
                  <a:cubicBezTo>
                    <a:pt x="7" y="18"/>
                    <a:pt x="7" y="18"/>
                    <a:pt x="7" y="18"/>
                  </a:cubicBezTo>
                  <a:cubicBezTo>
                    <a:pt x="0" y="18"/>
                    <a:pt x="0" y="18"/>
                    <a:pt x="0" y="18"/>
                  </a:cubicBezTo>
                  <a:cubicBezTo>
                    <a:pt x="0" y="12"/>
                    <a:pt x="0" y="12"/>
                    <a:pt x="0" y="12"/>
                  </a:cubicBezTo>
                  <a:cubicBezTo>
                    <a:pt x="7" y="12"/>
                    <a:pt x="7" y="12"/>
                    <a:pt x="7" y="12"/>
                  </a:cubicBezTo>
                  <a:cubicBezTo>
                    <a:pt x="7" y="0"/>
                    <a:pt x="7" y="0"/>
                    <a:pt x="7"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0"/>
                    <a:pt x="16" y="41"/>
                    <a:pt x="19" y="41"/>
                  </a:cubicBezTo>
                  <a:cubicBezTo>
                    <a:pt x="20" y="41"/>
                    <a:pt x="22" y="41"/>
                    <a:pt x="23" y="41"/>
                  </a:cubicBezTo>
                  <a:lnTo>
                    <a:pt x="23" y="4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8">
              <a:extLst>
                <a:ext uri="{FF2B5EF4-FFF2-40B4-BE49-F238E27FC236}">
                  <a16:creationId xmlns:a16="http://schemas.microsoft.com/office/drawing/2014/main" id="{A53B7F08-585C-6748-B84C-66DDB66D12F1}"/>
                </a:ext>
              </a:extLst>
            </p:cNvPr>
            <p:cNvSpPr>
              <a:spLocks noEditPoints="1"/>
            </p:cNvSpPr>
            <p:nvPr userDrawn="1"/>
          </p:nvSpPr>
          <p:spPr bwMode="auto">
            <a:xfrm>
              <a:off x="2603500" y="5729288"/>
              <a:ext cx="122238" cy="122238"/>
            </a:xfrm>
            <a:custGeom>
              <a:avLst/>
              <a:gdLst>
                <a:gd name="T0" fmla="*/ 0 w 37"/>
                <a:gd name="T1" fmla="*/ 18 h 37"/>
                <a:gd name="T2" fmla="*/ 19 w 37"/>
                <a:gd name="T3" fmla="*/ 0 h 37"/>
                <a:gd name="T4" fmla="*/ 37 w 37"/>
                <a:gd name="T5" fmla="*/ 18 h 37"/>
                <a:gd name="T6" fmla="*/ 19 w 37"/>
                <a:gd name="T7" fmla="*/ 37 h 37"/>
                <a:gd name="T8" fmla="*/ 0 w 37"/>
                <a:gd name="T9" fmla="*/ 18 h 37"/>
                <a:gd name="T10" fmla="*/ 31 w 37"/>
                <a:gd name="T11" fmla="*/ 18 h 37"/>
                <a:gd name="T12" fmla="*/ 19 w 37"/>
                <a:gd name="T13" fmla="*/ 6 h 37"/>
                <a:gd name="T14" fmla="*/ 7 w 37"/>
                <a:gd name="T15" fmla="*/ 18 h 37"/>
                <a:gd name="T16" fmla="*/ 19 w 37"/>
                <a:gd name="T17" fmla="*/ 31 h 37"/>
                <a:gd name="T18" fmla="*/ 31 w 37"/>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7">
                  <a:moveTo>
                    <a:pt x="0" y="18"/>
                  </a:moveTo>
                  <a:cubicBezTo>
                    <a:pt x="0" y="8"/>
                    <a:pt x="8" y="0"/>
                    <a:pt x="19" y="0"/>
                  </a:cubicBezTo>
                  <a:cubicBezTo>
                    <a:pt x="30" y="0"/>
                    <a:pt x="37" y="8"/>
                    <a:pt x="37" y="18"/>
                  </a:cubicBezTo>
                  <a:cubicBezTo>
                    <a:pt x="37" y="28"/>
                    <a:pt x="30" y="37"/>
                    <a:pt x="19" y="37"/>
                  </a:cubicBezTo>
                  <a:cubicBezTo>
                    <a:pt x="8" y="37"/>
                    <a:pt x="0" y="28"/>
                    <a:pt x="0" y="18"/>
                  </a:cubicBezTo>
                  <a:close/>
                  <a:moveTo>
                    <a:pt x="31" y="18"/>
                  </a:moveTo>
                  <a:cubicBezTo>
                    <a:pt x="31" y="12"/>
                    <a:pt x="26" y="6"/>
                    <a:pt x="19" y="6"/>
                  </a:cubicBezTo>
                  <a:cubicBezTo>
                    <a:pt x="12" y="6"/>
                    <a:pt x="7" y="12"/>
                    <a:pt x="7" y="18"/>
                  </a:cubicBezTo>
                  <a:cubicBezTo>
                    <a:pt x="7" y="25"/>
                    <a:pt x="12" y="31"/>
                    <a:pt x="19" y="31"/>
                  </a:cubicBezTo>
                  <a:cubicBezTo>
                    <a:pt x="26" y="31"/>
                    <a:pt x="31" y="25"/>
                    <a:pt x="31"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29">
              <a:extLst>
                <a:ext uri="{FF2B5EF4-FFF2-40B4-BE49-F238E27FC236}">
                  <a16:creationId xmlns:a16="http://schemas.microsoft.com/office/drawing/2014/main" id="{C20E458C-C920-B243-BBA3-5B9137F7A362}"/>
                </a:ext>
              </a:extLst>
            </p:cNvPr>
            <p:cNvSpPr>
              <a:spLocks noChangeArrowheads="1"/>
            </p:cNvSpPr>
            <p:nvPr userDrawn="1"/>
          </p:nvSpPr>
          <p:spPr bwMode="auto">
            <a:xfrm>
              <a:off x="2746375" y="5765801"/>
              <a:ext cx="58738" cy="19050"/>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30">
              <a:extLst>
                <a:ext uri="{FF2B5EF4-FFF2-40B4-BE49-F238E27FC236}">
                  <a16:creationId xmlns:a16="http://schemas.microsoft.com/office/drawing/2014/main" id="{BBE254D2-A80C-624C-94F6-3CB839A79DBA}"/>
                </a:ext>
              </a:extLst>
            </p:cNvPr>
            <p:cNvSpPr>
              <a:spLocks noEditPoints="1"/>
            </p:cNvSpPr>
            <p:nvPr userDrawn="1"/>
          </p:nvSpPr>
          <p:spPr bwMode="auto">
            <a:xfrm>
              <a:off x="2822575" y="5668963"/>
              <a:ext cx="122238" cy="182563"/>
            </a:xfrm>
            <a:custGeom>
              <a:avLst/>
              <a:gdLst>
                <a:gd name="T0" fmla="*/ 30 w 37"/>
                <a:gd name="T1" fmla="*/ 48 h 55"/>
                <a:gd name="T2" fmla="*/ 18 w 37"/>
                <a:gd name="T3" fmla="*/ 55 h 55"/>
                <a:gd name="T4" fmla="*/ 0 w 37"/>
                <a:gd name="T5" fmla="*/ 36 h 55"/>
                <a:gd name="T6" fmla="*/ 18 w 37"/>
                <a:gd name="T7" fmla="*/ 18 h 55"/>
                <a:gd name="T8" fmla="*/ 30 w 37"/>
                <a:gd name="T9" fmla="*/ 25 h 55"/>
                <a:gd name="T10" fmla="*/ 30 w 37"/>
                <a:gd name="T11" fmla="*/ 0 h 55"/>
                <a:gd name="T12" fmla="*/ 37 w 37"/>
                <a:gd name="T13" fmla="*/ 0 h 55"/>
                <a:gd name="T14" fmla="*/ 37 w 37"/>
                <a:gd name="T15" fmla="*/ 54 h 55"/>
                <a:gd name="T16" fmla="*/ 30 w 37"/>
                <a:gd name="T17" fmla="*/ 54 h 55"/>
                <a:gd name="T18" fmla="*/ 30 w 37"/>
                <a:gd name="T19" fmla="*/ 48 h 55"/>
                <a:gd name="T20" fmla="*/ 30 w 37"/>
                <a:gd name="T21" fmla="*/ 36 h 55"/>
                <a:gd name="T22" fmla="*/ 18 w 37"/>
                <a:gd name="T23" fmla="*/ 24 h 55"/>
                <a:gd name="T24" fmla="*/ 7 w 37"/>
                <a:gd name="T25" fmla="*/ 36 h 55"/>
                <a:gd name="T26" fmla="*/ 18 w 37"/>
                <a:gd name="T27" fmla="*/ 49 h 55"/>
                <a:gd name="T28" fmla="*/ 30 w 37"/>
                <a:gd name="T29"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5">
                  <a:moveTo>
                    <a:pt x="30" y="48"/>
                  </a:moveTo>
                  <a:cubicBezTo>
                    <a:pt x="28" y="52"/>
                    <a:pt x="23" y="55"/>
                    <a:pt x="18" y="55"/>
                  </a:cubicBezTo>
                  <a:cubicBezTo>
                    <a:pt x="7" y="55"/>
                    <a:pt x="0" y="46"/>
                    <a:pt x="0" y="36"/>
                  </a:cubicBezTo>
                  <a:cubicBezTo>
                    <a:pt x="0" y="26"/>
                    <a:pt x="7" y="18"/>
                    <a:pt x="18" y="18"/>
                  </a:cubicBezTo>
                  <a:cubicBezTo>
                    <a:pt x="23" y="18"/>
                    <a:pt x="28" y="21"/>
                    <a:pt x="30" y="25"/>
                  </a:cubicBezTo>
                  <a:cubicBezTo>
                    <a:pt x="30" y="0"/>
                    <a:pt x="30" y="0"/>
                    <a:pt x="30" y="0"/>
                  </a:cubicBezTo>
                  <a:cubicBezTo>
                    <a:pt x="37" y="0"/>
                    <a:pt x="37" y="0"/>
                    <a:pt x="37" y="0"/>
                  </a:cubicBezTo>
                  <a:cubicBezTo>
                    <a:pt x="37" y="54"/>
                    <a:pt x="37" y="54"/>
                    <a:pt x="37" y="54"/>
                  </a:cubicBezTo>
                  <a:cubicBezTo>
                    <a:pt x="30" y="54"/>
                    <a:pt x="30" y="54"/>
                    <a:pt x="30" y="54"/>
                  </a:cubicBezTo>
                  <a:lnTo>
                    <a:pt x="30" y="48"/>
                  </a:lnTo>
                  <a:close/>
                  <a:moveTo>
                    <a:pt x="30" y="36"/>
                  </a:moveTo>
                  <a:cubicBezTo>
                    <a:pt x="30" y="30"/>
                    <a:pt x="26" y="24"/>
                    <a:pt x="18" y="24"/>
                  </a:cubicBezTo>
                  <a:cubicBezTo>
                    <a:pt x="11" y="24"/>
                    <a:pt x="7" y="30"/>
                    <a:pt x="7" y="36"/>
                  </a:cubicBezTo>
                  <a:cubicBezTo>
                    <a:pt x="7" y="43"/>
                    <a:pt x="11" y="49"/>
                    <a:pt x="18" y="49"/>
                  </a:cubicBezTo>
                  <a:cubicBezTo>
                    <a:pt x="26" y="49"/>
                    <a:pt x="30" y="43"/>
                    <a:pt x="30" y="3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31">
              <a:extLst>
                <a:ext uri="{FF2B5EF4-FFF2-40B4-BE49-F238E27FC236}">
                  <a16:creationId xmlns:a16="http://schemas.microsoft.com/office/drawing/2014/main" id="{3344A5A6-7E94-3E4A-86DB-7CD0FA1428C8}"/>
                </a:ext>
              </a:extLst>
            </p:cNvPr>
            <p:cNvSpPr>
              <a:spLocks noEditPoints="1"/>
            </p:cNvSpPr>
            <p:nvPr userDrawn="1"/>
          </p:nvSpPr>
          <p:spPr bwMode="auto">
            <a:xfrm>
              <a:off x="2973388" y="5729288"/>
              <a:ext cx="122238" cy="122238"/>
            </a:xfrm>
            <a:custGeom>
              <a:avLst/>
              <a:gdLst>
                <a:gd name="T0" fmla="*/ 37 w 37"/>
                <a:gd name="T1" fmla="*/ 1 h 37"/>
                <a:gd name="T2" fmla="*/ 37 w 37"/>
                <a:gd name="T3" fmla="*/ 36 h 37"/>
                <a:gd name="T4" fmla="*/ 30 w 37"/>
                <a:gd name="T5" fmla="*/ 36 h 37"/>
                <a:gd name="T6" fmla="*/ 30 w 37"/>
                <a:gd name="T7" fmla="*/ 30 h 37"/>
                <a:gd name="T8" fmla="*/ 18 w 37"/>
                <a:gd name="T9" fmla="*/ 37 h 37"/>
                <a:gd name="T10" fmla="*/ 0 w 37"/>
                <a:gd name="T11" fmla="*/ 18 h 37"/>
                <a:gd name="T12" fmla="*/ 18 w 37"/>
                <a:gd name="T13" fmla="*/ 0 h 37"/>
                <a:gd name="T14" fmla="*/ 30 w 37"/>
                <a:gd name="T15" fmla="*/ 7 h 37"/>
                <a:gd name="T16" fmla="*/ 30 w 37"/>
                <a:gd name="T17" fmla="*/ 1 h 37"/>
                <a:gd name="T18" fmla="*/ 37 w 37"/>
                <a:gd name="T19" fmla="*/ 1 h 37"/>
                <a:gd name="T20" fmla="*/ 30 w 37"/>
                <a:gd name="T21" fmla="*/ 18 h 37"/>
                <a:gd name="T22" fmla="*/ 18 w 37"/>
                <a:gd name="T23" fmla="*/ 6 h 37"/>
                <a:gd name="T24" fmla="*/ 7 w 37"/>
                <a:gd name="T25" fmla="*/ 18 h 37"/>
                <a:gd name="T26" fmla="*/ 18 w 37"/>
                <a:gd name="T27" fmla="*/ 31 h 37"/>
                <a:gd name="T28" fmla="*/ 30 w 37"/>
                <a:gd name="T2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7">
                  <a:moveTo>
                    <a:pt x="37" y="1"/>
                  </a:moveTo>
                  <a:cubicBezTo>
                    <a:pt x="37" y="36"/>
                    <a:pt x="37" y="36"/>
                    <a:pt x="37" y="36"/>
                  </a:cubicBezTo>
                  <a:cubicBezTo>
                    <a:pt x="30" y="36"/>
                    <a:pt x="30" y="36"/>
                    <a:pt x="30" y="36"/>
                  </a:cubicBezTo>
                  <a:cubicBezTo>
                    <a:pt x="30" y="30"/>
                    <a:pt x="30" y="30"/>
                    <a:pt x="30" y="30"/>
                  </a:cubicBezTo>
                  <a:cubicBezTo>
                    <a:pt x="28" y="34"/>
                    <a:pt x="23" y="37"/>
                    <a:pt x="18" y="37"/>
                  </a:cubicBezTo>
                  <a:cubicBezTo>
                    <a:pt x="7" y="37"/>
                    <a:pt x="0" y="28"/>
                    <a:pt x="0" y="18"/>
                  </a:cubicBezTo>
                  <a:cubicBezTo>
                    <a:pt x="0" y="8"/>
                    <a:pt x="7" y="0"/>
                    <a:pt x="18" y="0"/>
                  </a:cubicBezTo>
                  <a:cubicBezTo>
                    <a:pt x="23" y="0"/>
                    <a:pt x="28" y="3"/>
                    <a:pt x="30" y="7"/>
                  </a:cubicBezTo>
                  <a:cubicBezTo>
                    <a:pt x="30" y="1"/>
                    <a:pt x="30" y="1"/>
                    <a:pt x="30" y="1"/>
                  </a:cubicBezTo>
                  <a:lnTo>
                    <a:pt x="37" y="1"/>
                  </a:lnTo>
                  <a:close/>
                  <a:moveTo>
                    <a:pt x="30" y="18"/>
                  </a:moveTo>
                  <a:cubicBezTo>
                    <a:pt x="30" y="12"/>
                    <a:pt x="25" y="6"/>
                    <a:pt x="18" y="6"/>
                  </a:cubicBezTo>
                  <a:cubicBezTo>
                    <a:pt x="11" y="6"/>
                    <a:pt x="7" y="12"/>
                    <a:pt x="7" y="18"/>
                  </a:cubicBezTo>
                  <a:cubicBezTo>
                    <a:pt x="7" y="25"/>
                    <a:pt x="11" y="31"/>
                    <a:pt x="18" y="31"/>
                  </a:cubicBezTo>
                  <a:cubicBezTo>
                    <a:pt x="25" y="31"/>
                    <a:pt x="30" y="25"/>
                    <a:pt x="30"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32">
              <a:extLst>
                <a:ext uri="{FF2B5EF4-FFF2-40B4-BE49-F238E27FC236}">
                  <a16:creationId xmlns:a16="http://schemas.microsoft.com/office/drawing/2014/main" id="{62F37C98-8F77-E54A-AE6E-9D0CFFC9467D}"/>
                </a:ext>
              </a:extLst>
            </p:cNvPr>
            <p:cNvSpPr>
              <a:spLocks/>
            </p:cNvSpPr>
            <p:nvPr userDrawn="1"/>
          </p:nvSpPr>
          <p:spPr bwMode="auto">
            <a:xfrm>
              <a:off x="3119438" y="5692776"/>
              <a:ext cx="79375" cy="155575"/>
            </a:xfrm>
            <a:custGeom>
              <a:avLst/>
              <a:gdLst>
                <a:gd name="T0" fmla="*/ 24 w 24"/>
                <a:gd name="T1" fmla="*/ 47 h 47"/>
                <a:gd name="T2" fmla="*/ 18 w 24"/>
                <a:gd name="T3" fmla="*/ 47 h 47"/>
                <a:gd name="T4" fmla="*/ 7 w 24"/>
                <a:gd name="T5" fmla="*/ 35 h 47"/>
                <a:gd name="T6" fmla="*/ 7 w 24"/>
                <a:gd name="T7" fmla="*/ 18 h 47"/>
                <a:gd name="T8" fmla="*/ 0 w 24"/>
                <a:gd name="T9" fmla="*/ 18 h 47"/>
                <a:gd name="T10" fmla="*/ 0 w 24"/>
                <a:gd name="T11" fmla="*/ 12 h 47"/>
                <a:gd name="T12" fmla="*/ 7 w 24"/>
                <a:gd name="T13" fmla="*/ 12 h 47"/>
                <a:gd name="T14" fmla="*/ 7 w 24"/>
                <a:gd name="T15" fmla="*/ 0 h 47"/>
                <a:gd name="T16" fmla="*/ 13 w 24"/>
                <a:gd name="T17" fmla="*/ 0 h 47"/>
                <a:gd name="T18" fmla="*/ 13 w 24"/>
                <a:gd name="T19" fmla="*/ 12 h 47"/>
                <a:gd name="T20" fmla="*/ 22 w 24"/>
                <a:gd name="T21" fmla="*/ 12 h 47"/>
                <a:gd name="T22" fmla="*/ 22 w 24"/>
                <a:gd name="T23" fmla="*/ 18 h 47"/>
                <a:gd name="T24" fmla="*/ 13 w 24"/>
                <a:gd name="T25" fmla="*/ 18 h 47"/>
                <a:gd name="T26" fmla="*/ 13 w 24"/>
                <a:gd name="T27" fmla="*/ 34 h 47"/>
                <a:gd name="T28" fmla="*/ 19 w 24"/>
                <a:gd name="T29" fmla="*/ 41 h 47"/>
                <a:gd name="T30" fmla="*/ 24 w 24"/>
                <a:gd name="T31" fmla="*/ 41 h 47"/>
                <a:gd name="T32" fmla="*/ 24 w 24"/>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7">
                  <a:moveTo>
                    <a:pt x="24" y="47"/>
                  </a:moveTo>
                  <a:cubicBezTo>
                    <a:pt x="22" y="47"/>
                    <a:pt x="20" y="47"/>
                    <a:pt x="18" y="47"/>
                  </a:cubicBezTo>
                  <a:cubicBezTo>
                    <a:pt x="13" y="47"/>
                    <a:pt x="7" y="46"/>
                    <a:pt x="7" y="35"/>
                  </a:cubicBezTo>
                  <a:cubicBezTo>
                    <a:pt x="7" y="18"/>
                    <a:pt x="7" y="18"/>
                    <a:pt x="7" y="18"/>
                  </a:cubicBezTo>
                  <a:cubicBezTo>
                    <a:pt x="0" y="18"/>
                    <a:pt x="0" y="18"/>
                    <a:pt x="0" y="18"/>
                  </a:cubicBezTo>
                  <a:cubicBezTo>
                    <a:pt x="0" y="12"/>
                    <a:pt x="0" y="12"/>
                    <a:pt x="0" y="12"/>
                  </a:cubicBezTo>
                  <a:cubicBezTo>
                    <a:pt x="7" y="12"/>
                    <a:pt x="7" y="12"/>
                    <a:pt x="7" y="12"/>
                  </a:cubicBezTo>
                  <a:cubicBezTo>
                    <a:pt x="7" y="0"/>
                    <a:pt x="7" y="0"/>
                    <a:pt x="7"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0"/>
                    <a:pt x="16" y="41"/>
                    <a:pt x="19" y="41"/>
                  </a:cubicBezTo>
                  <a:cubicBezTo>
                    <a:pt x="20" y="41"/>
                    <a:pt x="23" y="41"/>
                    <a:pt x="24" y="41"/>
                  </a:cubicBezTo>
                  <a:lnTo>
                    <a:pt x="24" y="4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33">
              <a:extLst>
                <a:ext uri="{FF2B5EF4-FFF2-40B4-BE49-F238E27FC236}">
                  <a16:creationId xmlns:a16="http://schemas.microsoft.com/office/drawing/2014/main" id="{47E1025D-2564-3B4D-B280-B623BDE1A29A}"/>
                </a:ext>
              </a:extLst>
            </p:cNvPr>
            <p:cNvSpPr>
              <a:spLocks noEditPoints="1"/>
            </p:cNvSpPr>
            <p:nvPr userDrawn="1"/>
          </p:nvSpPr>
          <p:spPr bwMode="auto">
            <a:xfrm>
              <a:off x="3208338" y="5729288"/>
              <a:ext cx="112713" cy="122238"/>
            </a:xfrm>
            <a:custGeom>
              <a:avLst/>
              <a:gdLst>
                <a:gd name="T0" fmla="*/ 7 w 34"/>
                <a:gd name="T1" fmla="*/ 20 h 37"/>
                <a:gd name="T2" fmla="*/ 18 w 34"/>
                <a:gd name="T3" fmla="*/ 31 h 37"/>
                <a:gd name="T4" fmla="*/ 27 w 34"/>
                <a:gd name="T5" fmla="*/ 25 h 37"/>
                <a:gd name="T6" fmla="*/ 33 w 34"/>
                <a:gd name="T7" fmla="*/ 25 h 37"/>
                <a:gd name="T8" fmla="*/ 18 w 34"/>
                <a:gd name="T9" fmla="*/ 37 h 37"/>
                <a:gd name="T10" fmla="*/ 0 w 34"/>
                <a:gd name="T11" fmla="*/ 18 h 37"/>
                <a:gd name="T12" fmla="*/ 17 w 34"/>
                <a:gd name="T13" fmla="*/ 0 h 37"/>
                <a:gd name="T14" fmla="*/ 34 w 34"/>
                <a:gd name="T15" fmla="*/ 16 h 37"/>
                <a:gd name="T16" fmla="*/ 33 w 34"/>
                <a:gd name="T17" fmla="*/ 20 h 37"/>
                <a:gd name="T18" fmla="*/ 7 w 34"/>
                <a:gd name="T19" fmla="*/ 20 h 37"/>
                <a:gd name="T20" fmla="*/ 7 w 34"/>
                <a:gd name="T21" fmla="*/ 15 h 37"/>
                <a:gd name="T22" fmla="*/ 27 w 34"/>
                <a:gd name="T23" fmla="*/ 15 h 37"/>
                <a:gd name="T24" fmla="*/ 17 w 34"/>
                <a:gd name="T25" fmla="*/ 5 h 37"/>
                <a:gd name="T26" fmla="*/ 7 w 34"/>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7" y="20"/>
                  </a:moveTo>
                  <a:cubicBezTo>
                    <a:pt x="7" y="26"/>
                    <a:pt x="10" y="31"/>
                    <a:pt x="18" y="31"/>
                  </a:cubicBezTo>
                  <a:cubicBezTo>
                    <a:pt x="23" y="31"/>
                    <a:pt x="25" y="28"/>
                    <a:pt x="27" y="25"/>
                  </a:cubicBezTo>
                  <a:cubicBezTo>
                    <a:pt x="33" y="25"/>
                    <a:pt x="33" y="25"/>
                    <a:pt x="33" y="25"/>
                  </a:cubicBezTo>
                  <a:cubicBezTo>
                    <a:pt x="32" y="31"/>
                    <a:pt x="26" y="37"/>
                    <a:pt x="18" y="37"/>
                  </a:cubicBezTo>
                  <a:cubicBezTo>
                    <a:pt x="6" y="37"/>
                    <a:pt x="0" y="28"/>
                    <a:pt x="0" y="18"/>
                  </a:cubicBezTo>
                  <a:cubicBezTo>
                    <a:pt x="0" y="8"/>
                    <a:pt x="6" y="0"/>
                    <a:pt x="17" y="0"/>
                  </a:cubicBezTo>
                  <a:cubicBezTo>
                    <a:pt x="27" y="0"/>
                    <a:pt x="34" y="7"/>
                    <a:pt x="34" y="16"/>
                  </a:cubicBezTo>
                  <a:cubicBezTo>
                    <a:pt x="34" y="17"/>
                    <a:pt x="34" y="18"/>
                    <a:pt x="33" y="20"/>
                  </a:cubicBezTo>
                  <a:lnTo>
                    <a:pt x="7" y="20"/>
                  </a:lnTo>
                  <a:close/>
                  <a:moveTo>
                    <a:pt x="7" y="15"/>
                  </a:moveTo>
                  <a:cubicBezTo>
                    <a:pt x="27" y="15"/>
                    <a:pt x="27" y="15"/>
                    <a:pt x="27" y="15"/>
                  </a:cubicBezTo>
                  <a:cubicBezTo>
                    <a:pt x="27" y="9"/>
                    <a:pt x="23" y="5"/>
                    <a:pt x="17" y="5"/>
                  </a:cubicBezTo>
                  <a:cubicBezTo>
                    <a:pt x="11" y="5"/>
                    <a:pt x="7" y="9"/>
                    <a:pt x="7"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4">
              <a:extLst>
                <a:ext uri="{FF2B5EF4-FFF2-40B4-BE49-F238E27FC236}">
                  <a16:creationId xmlns:a16="http://schemas.microsoft.com/office/drawing/2014/main" id="{45276F0B-97BB-3545-B032-687B9804B835}"/>
                </a:ext>
              </a:extLst>
            </p:cNvPr>
            <p:cNvSpPr>
              <a:spLocks/>
            </p:cNvSpPr>
            <p:nvPr userDrawn="1"/>
          </p:nvSpPr>
          <p:spPr bwMode="auto">
            <a:xfrm>
              <a:off x="3397250" y="5732463"/>
              <a:ext cx="184150" cy="115888"/>
            </a:xfrm>
            <a:custGeom>
              <a:avLst/>
              <a:gdLst>
                <a:gd name="T0" fmla="*/ 58 w 116"/>
                <a:gd name="T1" fmla="*/ 14 h 73"/>
                <a:gd name="T2" fmla="*/ 37 w 116"/>
                <a:gd name="T3" fmla="*/ 73 h 73"/>
                <a:gd name="T4" fmla="*/ 29 w 116"/>
                <a:gd name="T5" fmla="*/ 73 h 73"/>
                <a:gd name="T6" fmla="*/ 0 w 116"/>
                <a:gd name="T7" fmla="*/ 0 h 73"/>
                <a:gd name="T8" fmla="*/ 14 w 116"/>
                <a:gd name="T9" fmla="*/ 0 h 73"/>
                <a:gd name="T10" fmla="*/ 33 w 116"/>
                <a:gd name="T11" fmla="*/ 50 h 73"/>
                <a:gd name="T12" fmla="*/ 52 w 116"/>
                <a:gd name="T13" fmla="*/ 0 h 73"/>
                <a:gd name="T14" fmla="*/ 64 w 116"/>
                <a:gd name="T15" fmla="*/ 0 h 73"/>
                <a:gd name="T16" fmla="*/ 83 w 116"/>
                <a:gd name="T17" fmla="*/ 50 h 73"/>
                <a:gd name="T18" fmla="*/ 102 w 116"/>
                <a:gd name="T19" fmla="*/ 0 h 73"/>
                <a:gd name="T20" fmla="*/ 116 w 116"/>
                <a:gd name="T21" fmla="*/ 0 h 73"/>
                <a:gd name="T22" fmla="*/ 87 w 116"/>
                <a:gd name="T23" fmla="*/ 73 h 73"/>
                <a:gd name="T24" fmla="*/ 79 w 116"/>
                <a:gd name="T25" fmla="*/ 73 h 73"/>
                <a:gd name="T26" fmla="*/ 58 w 116"/>
                <a:gd name="T27"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73">
                  <a:moveTo>
                    <a:pt x="58" y="14"/>
                  </a:moveTo>
                  <a:lnTo>
                    <a:pt x="37" y="73"/>
                  </a:lnTo>
                  <a:lnTo>
                    <a:pt x="29" y="73"/>
                  </a:lnTo>
                  <a:lnTo>
                    <a:pt x="0" y="0"/>
                  </a:lnTo>
                  <a:lnTo>
                    <a:pt x="14" y="0"/>
                  </a:lnTo>
                  <a:lnTo>
                    <a:pt x="33" y="50"/>
                  </a:lnTo>
                  <a:lnTo>
                    <a:pt x="52" y="0"/>
                  </a:lnTo>
                  <a:lnTo>
                    <a:pt x="64" y="0"/>
                  </a:lnTo>
                  <a:lnTo>
                    <a:pt x="83" y="50"/>
                  </a:lnTo>
                  <a:lnTo>
                    <a:pt x="102" y="0"/>
                  </a:lnTo>
                  <a:lnTo>
                    <a:pt x="116" y="0"/>
                  </a:lnTo>
                  <a:lnTo>
                    <a:pt x="87" y="73"/>
                  </a:lnTo>
                  <a:lnTo>
                    <a:pt x="79" y="73"/>
                  </a:lnTo>
                  <a:lnTo>
                    <a:pt x="58" y="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5">
              <a:extLst>
                <a:ext uri="{FF2B5EF4-FFF2-40B4-BE49-F238E27FC236}">
                  <a16:creationId xmlns:a16="http://schemas.microsoft.com/office/drawing/2014/main" id="{ED3BFDD4-FDEE-AD4C-AB3D-299D79394F4D}"/>
                </a:ext>
              </a:extLst>
            </p:cNvPr>
            <p:cNvSpPr>
              <a:spLocks noEditPoints="1"/>
            </p:cNvSpPr>
            <p:nvPr userDrawn="1"/>
          </p:nvSpPr>
          <p:spPr bwMode="auto">
            <a:xfrm>
              <a:off x="3594100" y="5668963"/>
              <a:ext cx="36513" cy="179388"/>
            </a:xfrm>
            <a:custGeom>
              <a:avLst/>
              <a:gdLst>
                <a:gd name="T0" fmla="*/ 5 w 11"/>
                <a:gd name="T1" fmla="*/ 0 h 54"/>
                <a:gd name="T2" fmla="*/ 11 w 11"/>
                <a:gd name="T3" fmla="*/ 6 h 54"/>
                <a:gd name="T4" fmla="*/ 5 w 11"/>
                <a:gd name="T5" fmla="*/ 11 h 54"/>
                <a:gd name="T6" fmla="*/ 0 w 11"/>
                <a:gd name="T7" fmla="*/ 6 h 54"/>
                <a:gd name="T8" fmla="*/ 5 w 11"/>
                <a:gd name="T9" fmla="*/ 0 h 54"/>
                <a:gd name="T10" fmla="*/ 2 w 11"/>
                <a:gd name="T11" fmla="*/ 19 h 54"/>
                <a:gd name="T12" fmla="*/ 9 w 11"/>
                <a:gd name="T13" fmla="*/ 19 h 54"/>
                <a:gd name="T14" fmla="*/ 9 w 11"/>
                <a:gd name="T15" fmla="*/ 54 h 54"/>
                <a:gd name="T16" fmla="*/ 2 w 11"/>
                <a:gd name="T17" fmla="*/ 54 h 54"/>
                <a:gd name="T18" fmla="*/ 2 w 11"/>
                <a:gd name="T1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4">
                  <a:moveTo>
                    <a:pt x="5" y="0"/>
                  </a:moveTo>
                  <a:cubicBezTo>
                    <a:pt x="8" y="0"/>
                    <a:pt x="11" y="3"/>
                    <a:pt x="11" y="6"/>
                  </a:cubicBezTo>
                  <a:cubicBezTo>
                    <a:pt x="11" y="9"/>
                    <a:pt x="8" y="11"/>
                    <a:pt x="5" y="11"/>
                  </a:cubicBezTo>
                  <a:cubicBezTo>
                    <a:pt x="2" y="11"/>
                    <a:pt x="0" y="9"/>
                    <a:pt x="0" y="6"/>
                  </a:cubicBezTo>
                  <a:cubicBezTo>
                    <a:pt x="0" y="3"/>
                    <a:pt x="2" y="0"/>
                    <a:pt x="5" y="0"/>
                  </a:cubicBezTo>
                  <a:close/>
                  <a:moveTo>
                    <a:pt x="2" y="19"/>
                  </a:moveTo>
                  <a:cubicBezTo>
                    <a:pt x="9" y="19"/>
                    <a:pt x="9" y="19"/>
                    <a:pt x="9" y="19"/>
                  </a:cubicBezTo>
                  <a:cubicBezTo>
                    <a:pt x="9" y="54"/>
                    <a:pt x="9" y="54"/>
                    <a:pt x="9" y="54"/>
                  </a:cubicBezTo>
                  <a:cubicBezTo>
                    <a:pt x="2" y="54"/>
                    <a:pt x="2" y="54"/>
                    <a:pt x="2" y="54"/>
                  </a:cubicBezTo>
                  <a:lnTo>
                    <a:pt x="2"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6">
              <a:extLst>
                <a:ext uri="{FF2B5EF4-FFF2-40B4-BE49-F238E27FC236}">
                  <a16:creationId xmlns:a16="http://schemas.microsoft.com/office/drawing/2014/main" id="{95A90510-E478-0443-8494-EC88889C8D6F}"/>
                </a:ext>
              </a:extLst>
            </p:cNvPr>
            <p:cNvSpPr>
              <a:spLocks/>
            </p:cNvSpPr>
            <p:nvPr userDrawn="1"/>
          </p:nvSpPr>
          <p:spPr bwMode="auto">
            <a:xfrm>
              <a:off x="3648075" y="5692776"/>
              <a:ext cx="79375" cy="155575"/>
            </a:xfrm>
            <a:custGeom>
              <a:avLst/>
              <a:gdLst>
                <a:gd name="T0" fmla="*/ 24 w 24"/>
                <a:gd name="T1" fmla="*/ 47 h 47"/>
                <a:gd name="T2" fmla="*/ 18 w 24"/>
                <a:gd name="T3" fmla="*/ 47 h 47"/>
                <a:gd name="T4" fmla="*/ 7 w 24"/>
                <a:gd name="T5" fmla="*/ 35 h 47"/>
                <a:gd name="T6" fmla="*/ 7 w 24"/>
                <a:gd name="T7" fmla="*/ 18 h 47"/>
                <a:gd name="T8" fmla="*/ 0 w 24"/>
                <a:gd name="T9" fmla="*/ 18 h 47"/>
                <a:gd name="T10" fmla="*/ 0 w 24"/>
                <a:gd name="T11" fmla="*/ 12 h 47"/>
                <a:gd name="T12" fmla="*/ 7 w 24"/>
                <a:gd name="T13" fmla="*/ 12 h 47"/>
                <a:gd name="T14" fmla="*/ 7 w 24"/>
                <a:gd name="T15" fmla="*/ 0 h 47"/>
                <a:gd name="T16" fmla="*/ 13 w 24"/>
                <a:gd name="T17" fmla="*/ 0 h 47"/>
                <a:gd name="T18" fmla="*/ 13 w 24"/>
                <a:gd name="T19" fmla="*/ 12 h 47"/>
                <a:gd name="T20" fmla="*/ 22 w 24"/>
                <a:gd name="T21" fmla="*/ 12 h 47"/>
                <a:gd name="T22" fmla="*/ 22 w 24"/>
                <a:gd name="T23" fmla="*/ 18 h 47"/>
                <a:gd name="T24" fmla="*/ 13 w 24"/>
                <a:gd name="T25" fmla="*/ 18 h 47"/>
                <a:gd name="T26" fmla="*/ 13 w 24"/>
                <a:gd name="T27" fmla="*/ 34 h 47"/>
                <a:gd name="T28" fmla="*/ 19 w 24"/>
                <a:gd name="T29" fmla="*/ 41 h 47"/>
                <a:gd name="T30" fmla="*/ 24 w 24"/>
                <a:gd name="T31" fmla="*/ 41 h 47"/>
                <a:gd name="T32" fmla="*/ 24 w 24"/>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7">
                  <a:moveTo>
                    <a:pt x="24" y="47"/>
                  </a:moveTo>
                  <a:cubicBezTo>
                    <a:pt x="22" y="47"/>
                    <a:pt x="20" y="47"/>
                    <a:pt x="18" y="47"/>
                  </a:cubicBezTo>
                  <a:cubicBezTo>
                    <a:pt x="13" y="47"/>
                    <a:pt x="7" y="46"/>
                    <a:pt x="7" y="35"/>
                  </a:cubicBezTo>
                  <a:cubicBezTo>
                    <a:pt x="7" y="18"/>
                    <a:pt x="7" y="18"/>
                    <a:pt x="7" y="18"/>
                  </a:cubicBezTo>
                  <a:cubicBezTo>
                    <a:pt x="0" y="18"/>
                    <a:pt x="0" y="18"/>
                    <a:pt x="0" y="18"/>
                  </a:cubicBezTo>
                  <a:cubicBezTo>
                    <a:pt x="0" y="12"/>
                    <a:pt x="0" y="12"/>
                    <a:pt x="0" y="12"/>
                  </a:cubicBezTo>
                  <a:cubicBezTo>
                    <a:pt x="7" y="12"/>
                    <a:pt x="7" y="12"/>
                    <a:pt x="7" y="12"/>
                  </a:cubicBezTo>
                  <a:cubicBezTo>
                    <a:pt x="7" y="0"/>
                    <a:pt x="7" y="0"/>
                    <a:pt x="7"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0"/>
                    <a:pt x="16" y="41"/>
                    <a:pt x="19" y="41"/>
                  </a:cubicBezTo>
                  <a:cubicBezTo>
                    <a:pt x="21" y="41"/>
                    <a:pt x="23" y="41"/>
                    <a:pt x="24" y="41"/>
                  </a:cubicBezTo>
                  <a:lnTo>
                    <a:pt x="24" y="4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7">
              <a:extLst>
                <a:ext uri="{FF2B5EF4-FFF2-40B4-BE49-F238E27FC236}">
                  <a16:creationId xmlns:a16="http://schemas.microsoft.com/office/drawing/2014/main" id="{4C4561A1-3855-CD4F-90B4-FD57F0E1BD16}"/>
                </a:ext>
              </a:extLst>
            </p:cNvPr>
            <p:cNvSpPr>
              <a:spLocks/>
            </p:cNvSpPr>
            <p:nvPr userDrawn="1"/>
          </p:nvSpPr>
          <p:spPr bwMode="auto">
            <a:xfrm>
              <a:off x="3749675" y="5668963"/>
              <a:ext cx="106363" cy="179388"/>
            </a:xfrm>
            <a:custGeom>
              <a:avLst/>
              <a:gdLst>
                <a:gd name="T0" fmla="*/ 0 w 32"/>
                <a:gd name="T1" fmla="*/ 0 h 54"/>
                <a:gd name="T2" fmla="*/ 7 w 32"/>
                <a:gd name="T3" fmla="*/ 0 h 54"/>
                <a:gd name="T4" fmla="*/ 7 w 32"/>
                <a:gd name="T5" fmla="*/ 25 h 54"/>
                <a:gd name="T6" fmla="*/ 19 w 32"/>
                <a:gd name="T7" fmla="*/ 18 h 54"/>
                <a:gd name="T8" fmla="*/ 29 w 32"/>
                <a:gd name="T9" fmla="*/ 23 h 54"/>
                <a:gd name="T10" fmla="*/ 32 w 32"/>
                <a:gd name="T11" fmla="*/ 33 h 54"/>
                <a:gd name="T12" fmla="*/ 32 w 32"/>
                <a:gd name="T13" fmla="*/ 54 h 54"/>
                <a:gd name="T14" fmla="*/ 25 w 32"/>
                <a:gd name="T15" fmla="*/ 54 h 54"/>
                <a:gd name="T16" fmla="*/ 25 w 32"/>
                <a:gd name="T17" fmla="*/ 35 h 54"/>
                <a:gd name="T18" fmla="*/ 16 w 32"/>
                <a:gd name="T19" fmla="*/ 24 h 54"/>
                <a:gd name="T20" fmla="*/ 7 w 32"/>
                <a:gd name="T21" fmla="*/ 36 h 54"/>
                <a:gd name="T22" fmla="*/ 7 w 32"/>
                <a:gd name="T23" fmla="*/ 54 h 54"/>
                <a:gd name="T24" fmla="*/ 0 w 32"/>
                <a:gd name="T25" fmla="*/ 54 h 54"/>
                <a:gd name="T26" fmla="*/ 0 w 32"/>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54">
                  <a:moveTo>
                    <a:pt x="0" y="0"/>
                  </a:moveTo>
                  <a:cubicBezTo>
                    <a:pt x="7" y="0"/>
                    <a:pt x="7" y="0"/>
                    <a:pt x="7" y="0"/>
                  </a:cubicBezTo>
                  <a:cubicBezTo>
                    <a:pt x="7" y="25"/>
                    <a:pt x="7" y="25"/>
                    <a:pt x="7" y="25"/>
                  </a:cubicBezTo>
                  <a:cubicBezTo>
                    <a:pt x="9" y="21"/>
                    <a:pt x="13" y="18"/>
                    <a:pt x="19" y="18"/>
                  </a:cubicBezTo>
                  <a:cubicBezTo>
                    <a:pt x="24" y="18"/>
                    <a:pt x="27" y="20"/>
                    <a:pt x="29" y="23"/>
                  </a:cubicBezTo>
                  <a:cubicBezTo>
                    <a:pt x="31" y="25"/>
                    <a:pt x="32" y="28"/>
                    <a:pt x="32" y="33"/>
                  </a:cubicBezTo>
                  <a:cubicBezTo>
                    <a:pt x="32" y="54"/>
                    <a:pt x="32" y="54"/>
                    <a:pt x="32" y="54"/>
                  </a:cubicBezTo>
                  <a:cubicBezTo>
                    <a:pt x="25" y="54"/>
                    <a:pt x="25" y="54"/>
                    <a:pt x="25" y="54"/>
                  </a:cubicBezTo>
                  <a:cubicBezTo>
                    <a:pt x="25" y="35"/>
                    <a:pt x="25" y="35"/>
                    <a:pt x="25" y="35"/>
                  </a:cubicBezTo>
                  <a:cubicBezTo>
                    <a:pt x="25" y="29"/>
                    <a:pt x="23" y="24"/>
                    <a:pt x="16" y="24"/>
                  </a:cubicBezTo>
                  <a:cubicBezTo>
                    <a:pt x="10" y="24"/>
                    <a:pt x="7" y="30"/>
                    <a:pt x="7" y="36"/>
                  </a:cubicBezTo>
                  <a:cubicBezTo>
                    <a:pt x="7" y="54"/>
                    <a:pt x="7" y="54"/>
                    <a:pt x="7" y="54"/>
                  </a:cubicBezTo>
                  <a:cubicBezTo>
                    <a:pt x="0" y="54"/>
                    <a:pt x="0" y="54"/>
                    <a:pt x="0" y="54"/>
                  </a:cubicBez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8">
              <a:extLst>
                <a:ext uri="{FF2B5EF4-FFF2-40B4-BE49-F238E27FC236}">
                  <a16:creationId xmlns:a16="http://schemas.microsoft.com/office/drawing/2014/main" id="{535B1332-D2BF-0746-8D55-C22550EB833B}"/>
                </a:ext>
              </a:extLst>
            </p:cNvPr>
            <p:cNvSpPr>
              <a:spLocks/>
            </p:cNvSpPr>
            <p:nvPr userDrawn="1"/>
          </p:nvSpPr>
          <p:spPr bwMode="auto">
            <a:xfrm>
              <a:off x="3941763" y="5692776"/>
              <a:ext cx="79375" cy="155575"/>
            </a:xfrm>
            <a:custGeom>
              <a:avLst/>
              <a:gdLst>
                <a:gd name="T0" fmla="*/ 24 w 24"/>
                <a:gd name="T1" fmla="*/ 47 h 47"/>
                <a:gd name="T2" fmla="*/ 18 w 24"/>
                <a:gd name="T3" fmla="*/ 47 h 47"/>
                <a:gd name="T4" fmla="*/ 7 w 24"/>
                <a:gd name="T5" fmla="*/ 35 h 47"/>
                <a:gd name="T6" fmla="*/ 7 w 24"/>
                <a:gd name="T7" fmla="*/ 18 h 47"/>
                <a:gd name="T8" fmla="*/ 0 w 24"/>
                <a:gd name="T9" fmla="*/ 18 h 47"/>
                <a:gd name="T10" fmla="*/ 0 w 24"/>
                <a:gd name="T11" fmla="*/ 12 h 47"/>
                <a:gd name="T12" fmla="*/ 7 w 24"/>
                <a:gd name="T13" fmla="*/ 12 h 47"/>
                <a:gd name="T14" fmla="*/ 7 w 24"/>
                <a:gd name="T15" fmla="*/ 0 h 47"/>
                <a:gd name="T16" fmla="*/ 13 w 24"/>
                <a:gd name="T17" fmla="*/ 0 h 47"/>
                <a:gd name="T18" fmla="*/ 13 w 24"/>
                <a:gd name="T19" fmla="*/ 12 h 47"/>
                <a:gd name="T20" fmla="*/ 22 w 24"/>
                <a:gd name="T21" fmla="*/ 12 h 47"/>
                <a:gd name="T22" fmla="*/ 22 w 24"/>
                <a:gd name="T23" fmla="*/ 18 h 47"/>
                <a:gd name="T24" fmla="*/ 13 w 24"/>
                <a:gd name="T25" fmla="*/ 18 h 47"/>
                <a:gd name="T26" fmla="*/ 13 w 24"/>
                <a:gd name="T27" fmla="*/ 34 h 47"/>
                <a:gd name="T28" fmla="*/ 19 w 24"/>
                <a:gd name="T29" fmla="*/ 41 h 47"/>
                <a:gd name="T30" fmla="*/ 24 w 24"/>
                <a:gd name="T31" fmla="*/ 41 h 47"/>
                <a:gd name="T32" fmla="*/ 24 w 24"/>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7">
                  <a:moveTo>
                    <a:pt x="24" y="47"/>
                  </a:moveTo>
                  <a:cubicBezTo>
                    <a:pt x="22" y="47"/>
                    <a:pt x="20" y="47"/>
                    <a:pt x="18" y="47"/>
                  </a:cubicBezTo>
                  <a:cubicBezTo>
                    <a:pt x="13" y="47"/>
                    <a:pt x="7" y="46"/>
                    <a:pt x="7" y="35"/>
                  </a:cubicBezTo>
                  <a:cubicBezTo>
                    <a:pt x="7" y="18"/>
                    <a:pt x="7" y="18"/>
                    <a:pt x="7" y="18"/>
                  </a:cubicBezTo>
                  <a:cubicBezTo>
                    <a:pt x="0" y="18"/>
                    <a:pt x="0" y="18"/>
                    <a:pt x="0" y="18"/>
                  </a:cubicBezTo>
                  <a:cubicBezTo>
                    <a:pt x="0" y="12"/>
                    <a:pt x="0" y="12"/>
                    <a:pt x="0" y="12"/>
                  </a:cubicBezTo>
                  <a:cubicBezTo>
                    <a:pt x="7" y="12"/>
                    <a:pt x="7" y="12"/>
                    <a:pt x="7" y="12"/>
                  </a:cubicBezTo>
                  <a:cubicBezTo>
                    <a:pt x="7" y="0"/>
                    <a:pt x="7" y="0"/>
                    <a:pt x="7"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0"/>
                    <a:pt x="16" y="41"/>
                    <a:pt x="19" y="41"/>
                  </a:cubicBezTo>
                  <a:cubicBezTo>
                    <a:pt x="20" y="41"/>
                    <a:pt x="23" y="41"/>
                    <a:pt x="24" y="41"/>
                  </a:cubicBezTo>
                  <a:lnTo>
                    <a:pt x="24" y="4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9">
              <a:extLst>
                <a:ext uri="{FF2B5EF4-FFF2-40B4-BE49-F238E27FC236}">
                  <a16:creationId xmlns:a16="http://schemas.microsoft.com/office/drawing/2014/main" id="{8E4F7ACD-2D42-FA49-A1D4-3051BD807C25}"/>
                </a:ext>
              </a:extLst>
            </p:cNvPr>
            <p:cNvSpPr>
              <a:spLocks noEditPoints="1"/>
            </p:cNvSpPr>
            <p:nvPr userDrawn="1"/>
          </p:nvSpPr>
          <p:spPr bwMode="auto">
            <a:xfrm>
              <a:off x="4030663" y="5729288"/>
              <a:ext cx="112713" cy="122238"/>
            </a:xfrm>
            <a:custGeom>
              <a:avLst/>
              <a:gdLst>
                <a:gd name="T0" fmla="*/ 7 w 34"/>
                <a:gd name="T1" fmla="*/ 20 h 37"/>
                <a:gd name="T2" fmla="*/ 18 w 34"/>
                <a:gd name="T3" fmla="*/ 31 h 37"/>
                <a:gd name="T4" fmla="*/ 27 w 34"/>
                <a:gd name="T5" fmla="*/ 25 h 37"/>
                <a:gd name="T6" fmla="*/ 33 w 34"/>
                <a:gd name="T7" fmla="*/ 25 h 37"/>
                <a:gd name="T8" fmla="*/ 18 w 34"/>
                <a:gd name="T9" fmla="*/ 37 h 37"/>
                <a:gd name="T10" fmla="*/ 0 w 34"/>
                <a:gd name="T11" fmla="*/ 18 h 37"/>
                <a:gd name="T12" fmla="*/ 18 w 34"/>
                <a:gd name="T13" fmla="*/ 0 h 37"/>
                <a:gd name="T14" fmla="*/ 34 w 34"/>
                <a:gd name="T15" fmla="*/ 16 h 37"/>
                <a:gd name="T16" fmla="*/ 33 w 34"/>
                <a:gd name="T17" fmla="*/ 20 h 37"/>
                <a:gd name="T18" fmla="*/ 7 w 34"/>
                <a:gd name="T19" fmla="*/ 20 h 37"/>
                <a:gd name="T20" fmla="*/ 7 w 34"/>
                <a:gd name="T21" fmla="*/ 15 h 37"/>
                <a:gd name="T22" fmla="*/ 27 w 34"/>
                <a:gd name="T23" fmla="*/ 15 h 37"/>
                <a:gd name="T24" fmla="*/ 17 w 34"/>
                <a:gd name="T25" fmla="*/ 5 h 37"/>
                <a:gd name="T26" fmla="*/ 7 w 34"/>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7" y="20"/>
                  </a:moveTo>
                  <a:cubicBezTo>
                    <a:pt x="7" y="26"/>
                    <a:pt x="10" y="31"/>
                    <a:pt x="18" y="31"/>
                  </a:cubicBezTo>
                  <a:cubicBezTo>
                    <a:pt x="23" y="31"/>
                    <a:pt x="25" y="28"/>
                    <a:pt x="27" y="25"/>
                  </a:cubicBezTo>
                  <a:cubicBezTo>
                    <a:pt x="33" y="25"/>
                    <a:pt x="33" y="25"/>
                    <a:pt x="33" y="25"/>
                  </a:cubicBezTo>
                  <a:cubicBezTo>
                    <a:pt x="32" y="31"/>
                    <a:pt x="26" y="37"/>
                    <a:pt x="18" y="37"/>
                  </a:cubicBezTo>
                  <a:cubicBezTo>
                    <a:pt x="6" y="37"/>
                    <a:pt x="0" y="28"/>
                    <a:pt x="0" y="18"/>
                  </a:cubicBezTo>
                  <a:cubicBezTo>
                    <a:pt x="0" y="8"/>
                    <a:pt x="7" y="0"/>
                    <a:pt x="18" y="0"/>
                  </a:cubicBezTo>
                  <a:cubicBezTo>
                    <a:pt x="27" y="0"/>
                    <a:pt x="34" y="7"/>
                    <a:pt x="34" y="16"/>
                  </a:cubicBezTo>
                  <a:cubicBezTo>
                    <a:pt x="34" y="17"/>
                    <a:pt x="34" y="18"/>
                    <a:pt x="33" y="20"/>
                  </a:cubicBezTo>
                  <a:lnTo>
                    <a:pt x="7" y="20"/>
                  </a:lnTo>
                  <a:close/>
                  <a:moveTo>
                    <a:pt x="7" y="15"/>
                  </a:moveTo>
                  <a:cubicBezTo>
                    <a:pt x="27" y="15"/>
                    <a:pt x="27" y="15"/>
                    <a:pt x="27" y="15"/>
                  </a:cubicBezTo>
                  <a:cubicBezTo>
                    <a:pt x="27" y="9"/>
                    <a:pt x="23" y="5"/>
                    <a:pt x="17" y="5"/>
                  </a:cubicBezTo>
                  <a:cubicBezTo>
                    <a:pt x="11" y="5"/>
                    <a:pt x="7" y="9"/>
                    <a:pt x="7"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40">
              <a:extLst>
                <a:ext uri="{FF2B5EF4-FFF2-40B4-BE49-F238E27FC236}">
                  <a16:creationId xmlns:a16="http://schemas.microsoft.com/office/drawing/2014/main" id="{D0EDF824-F419-B144-95CC-3D0C5647B905}"/>
                </a:ext>
              </a:extLst>
            </p:cNvPr>
            <p:cNvSpPr>
              <a:spLocks/>
            </p:cNvSpPr>
            <p:nvPr userDrawn="1"/>
          </p:nvSpPr>
          <p:spPr bwMode="auto">
            <a:xfrm>
              <a:off x="4165600" y="5729288"/>
              <a:ext cx="112713" cy="122238"/>
            </a:xfrm>
            <a:custGeom>
              <a:avLst/>
              <a:gdLst>
                <a:gd name="T0" fmla="*/ 27 w 34"/>
                <a:gd name="T1" fmla="*/ 14 h 37"/>
                <a:gd name="T2" fmla="*/ 17 w 34"/>
                <a:gd name="T3" fmla="*/ 6 h 37"/>
                <a:gd name="T4" fmla="*/ 6 w 34"/>
                <a:gd name="T5" fmla="*/ 18 h 37"/>
                <a:gd name="T6" fmla="*/ 18 w 34"/>
                <a:gd name="T7" fmla="*/ 31 h 37"/>
                <a:gd name="T8" fmla="*/ 27 w 34"/>
                <a:gd name="T9" fmla="*/ 24 h 37"/>
                <a:gd name="T10" fmla="*/ 34 w 34"/>
                <a:gd name="T11" fmla="*/ 24 h 37"/>
                <a:gd name="T12" fmla="*/ 17 w 34"/>
                <a:gd name="T13" fmla="*/ 37 h 37"/>
                <a:gd name="T14" fmla="*/ 0 w 34"/>
                <a:gd name="T15" fmla="*/ 18 h 37"/>
                <a:gd name="T16" fmla="*/ 17 w 34"/>
                <a:gd name="T17" fmla="*/ 0 h 37"/>
                <a:gd name="T18" fmla="*/ 33 w 34"/>
                <a:gd name="T19" fmla="*/ 14 h 37"/>
                <a:gd name="T20" fmla="*/ 27 w 34"/>
                <a:gd name="T2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7">
                  <a:moveTo>
                    <a:pt x="27" y="14"/>
                  </a:moveTo>
                  <a:cubicBezTo>
                    <a:pt x="26" y="9"/>
                    <a:pt x="24" y="6"/>
                    <a:pt x="17" y="6"/>
                  </a:cubicBezTo>
                  <a:cubicBezTo>
                    <a:pt x="10" y="6"/>
                    <a:pt x="6" y="12"/>
                    <a:pt x="6" y="18"/>
                  </a:cubicBezTo>
                  <a:cubicBezTo>
                    <a:pt x="6" y="25"/>
                    <a:pt x="10" y="31"/>
                    <a:pt x="18" y="31"/>
                  </a:cubicBezTo>
                  <a:cubicBezTo>
                    <a:pt x="23" y="31"/>
                    <a:pt x="26" y="28"/>
                    <a:pt x="27" y="24"/>
                  </a:cubicBezTo>
                  <a:cubicBezTo>
                    <a:pt x="34" y="24"/>
                    <a:pt x="34" y="24"/>
                    <a:pt x="34" y="24"/>
                  </a:cubicBezTo>
                  <a:cubicBezTo>
                    <a:pt x="32" y="31"/>
                    <a:pt x="27" y="37"/>
                    <a:pt x="17" y="37"/>
                  </a:cubicBezTo>
                  <a:cubicBezTo>
                    <a:pt x="6" y="37"/>
                    <a:pt x="0" y="28"/>
                    <a:pt x="0" y="18"/>
                  </a:cubicBezTo>
                  <a:cubicBezTo>
                    <a:pt x="0" y="9"/>
                    <a:pt x="6" y="0"/>
                    <a:pt x="17" y="0"/>
                  </a:cubicBezTo>
                  <a:cubicBezTo>
                    <a:pt x="28" y="0"/>
                    <a:pt x="33" y="7"/>
                    <a:pt x="33" y="14"/>
                  </a:cubicBezTo>
                  <a:lnTo>
                    <a:pt x="27" y="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41">
              <a:extLst>
                <a:ext uri="{FF2B5EF4-FFF2-40B4-BE49-F238E27FC236}">
                  <a16:creationId xmlns:a16="http://schemas.microsoft.com/office/drawing/2014/main" id="{255A9F0B-8828-7447-875F-B91B7EC0889C}"/>
                </a:ext>
              </a:extLst>
            </p:cNvPr>
            <p:cNvSpPr>
              <a:spLocks/>
            </p:cNvSpPr>
            <p:nvPr userDrawn="1"/>
          </p:nvSpPr>
          <p:spPr bwMode="auto">
            <a:xfrm>
              <a:off x="4308475" y="5668963"/>
              <a:ext cx="104775" cy="179388"/>
            </a:xfrm>
            <a:custGeom>
              <a:avLst/>
              <a:gdLst>
                <a:gd name="T0" fmla="*/ 0 w 32"/>
                <a:gd name="T1" fmla="*/ 0 h 54"/>
                <a:gd name="T2" fmla="*/ 7 w 32"/>
                <a:gd name="T3" fmla="*/ 0 h 54"/>
                <a:gd name="T4" fmla="*/ 7 w 32"/>
                <a:gd name="T5" fmla="*/ 25 h 54"/>
                <a:gd name="T6" fmla="*/ 19 w 32"/>
                <a:gd name="T7" fmla="*/ 18 h 54"/>
                <a:gd name="T8" fmla="*/ 29 w 32"/>
                <a:gd name="T9" fmla="*/ 23 h 54"/>
                <a:gd name="T10" fmla="*/ 32 w 32"/>
                <a:gd name="T11" fmla="*/ 33 h 54"/>
                <a:gd name="T12" fmla="*/ 32 w 32"/>
                <a:gd name="T13" fmla="*/ 54 h 54"/>
                <a:gd name="T14" fmla="*/ 25 w 32"/>
                <a:gd name="T15" fmla="*/ 54 h 54"/>
                <a:gd name="T16" fmla="*/ 25 w 32"/>
                <a:gd name="T17" fmla="*/ 35 h 54"/>
                <a:gd name="T18" fmla="*/ 17 w 32"/>
                <a:gd name="T19" fmla="*/ 24 h 54"/>
                <a:gd name="T20" fmla="*/ 7 w 32"/>
                <a:gd name="T21" fmla="*/ 36 h 54"/>
                <a:gd name="T22" fmla="*/ 7 w 32"/>
                <a:gd name="T23" fmla="*/ 54 h 54"/>
                <a:gd name="T24" fmla="*/ 0 w 32"/>
                <a:gd name="T25" fmla="*/ 54 h 54"/>
                <a:gd name="T26" fmla="*/ 0 w 32"/>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54">
                  <a:moveTo>
                    <a:pt x="0" y="0"/>
                  </a:moveTo>
                  <a:cubicBezTo>
                    <a:pt x="7" y="0"/>
                    <a:pt x="7" y="0"/>
                    <a:pt x="7" y="0"/>
                  </a:cubicBezTo>
                  <a:cubicBezTo>
                    <a:pt x="7" y="25"/>
                    <a:pt x="7" y="25"/>
                    <a:pt x="7" y="25"/>
                  </a:cubicBezTo>
                  <a:cubicBezTo>
                    <a:pt x="9" y="21"/>
                    <a:pt x="13" y="18"/>
                    <a:pt x="19" y="18"/>
                  </a:cubicBezTo>
                  <a:cubicBezTo>
                    <a:pt x="24" y="18"/>
                    <a:pt x="27" y="20"/>
                    <a:pt x="29" y="23"/>
                  </a:cubicBezTo>
                  <a:cubicBezTo>
                    <a:pt x="31" y="25"/>
                    <a:pt x="32" y="28"/>
                    <a:pt x="32" y="33"/>
                  </a:cubicBezTo>
                  <a:cubicBezTo>
                    <a:pt x="32" y="54"/>
                    <a:pt x="32" y="54"/>
                    <a:pt x="32" y="54"/>
                  </a:cubicBezTo>
                  <a:cubicBezTo>
                    <a:pt x="25" y="54"/>
                    <a:pt x="25" y="54"/>
                    <a:pt x="25" y="54"/>
                  </a:cubicBezTo>
                  <a:cubicBezTo>
                    <a:pt x="25" y="35"/>
                    <a:pt x="25" y="35"/>
                    <a:pt x="25" y="35"/>
                  </a:cubicBezTo>
                  <a:cubicBezTo>
                    <a:pt x="25" y="29"/>
                    <a:pt x="23" y="24"/>
                    <a:pt x="17" y="24"/>
                  </a:cubicBezTo>
                  <a:cubicBezTo>
                    <a:pt x="10" y="24"/>
                    <a:pt x="7" y="30"/>
                    <a:pt x="7" y="36"/>
                  </a:cubicBezTo>
                  <a:cubicBezTo>
                    <a:pt x="7" y="54"/>
                    <a:pt x="7" y="54"/>
                    <a:pt x="7" y="54"/>
                  </a:cubicBezTo>
                  <a:cubicBezTo>
                    <a:pt x="0" y="54"/>
                    <a:pt x="0" y="54"/>
                    <a:pt x="0" y="54"/>
                  </a:cubicBez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42">
              <a:extLst>
                <a:ext uri="{FF2B5EF4-FFF2-40B4-BE49-F238E27FC236}">
                  <a16:creationId xmlns:a16="http://schemas.microsoft.com/office/drawing/2014/main" id="{32C357EE-2B87-F243-8C04-0CC68088E708}"/>
                </a:ext>
              </a:extLst>
            </p:cNvPr>
            <p:cNvSpPr>
              <a:spLocks/>
            </p:cNvSpPr>
            <p:nvPr userDrawn="1"/>
          </p:nvSpPr>
          <p:spPr bwMode="auto">
            <a:xfrm>
              <a:off x="4449763" y="5729288"/>
              <a:ext cx="106363" cy="119063"/>
            </a:xfrm>
            <a:custGeom>
              <a:avLst/>
              <a:gdLst>
                <a:gd name="T0" fmla="*/ 0 w 32"/>
                <a:gd name="T1" fmla="*/ 1 h 36"/>
                <a:gd name="T2" fmla="*/ 7 w 32"/>
                <a:gd name="T3" fmla="*/ 1 h 36"/>
                <a:gd name="T4" fmla="*/ 7 w 32"/>
                <a:gd name="T5" fmla="*/ 7 h 36"/>
                <a:gd name="T6" fmla="*/ 19 w 32"/>
                <a:gd name="T7" fmla="*/ 0 h 36"/>
                <a:gd name="T8" fmla="*/ 30 w 32"/>
                <a:gd name="T9" fmla="*/ 5 h 36"/>
                <a:gd name="T10" fmla="*/ 32 w 32"/>
                <a:gd name="T11" fmla="*/ 15 h 36"/>
                <a:gd name="T12" fmla="*/ 32 w 32"/>
                <a:gd name="T13" fmla="*/ 36 h 36"/>
                <a:gd name="T14" fmla="*/ 26 w 32"/>
                <a:gd name="T15" fmla="*/ 36 h 36"/>
                <a:gd name="T16" fmla="*/ 26 w 32"/>
                <a:gd name="T17" fmla="*/ 17 h 36"/>
                <a:gd name="T18" fmla="*/ 17 w 32"/>
                <a:gd name="T19" fmla="*/ 6 h 36"/>
                <a:gd name="T20" fmla="*/ 7 w 32"/>
                <a:gd name="T21" fmla="*/ 18 h 36"/>
                <a:gd name="T22" fmla="*/ 7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7" y="1"/>
                    <a:pt x="7" y="1"/>
                    <a:pt x="7" y="1"/>
                  </a:cubicBezTo>
                  <a:cubicBezTo>
                    <a:pt x="7" y="7"/>
                    <a:pt x="7" y="7"/>
                    <a:pt x="7" y="7"/>
                  </a:cubicBezTo>
                  <a:cubicBezTo>
                    <a:pt x="9" y="3"/>
                    <a:pt x="13" y="0"/>
                    <a:pt x="19" y="0"/>
                  </a:cubicBezTo>
                  <a:cubicBezTo>
                    <a:pt x="24" y="0"/>
                    <a:pt x="28" y="2"/>
                    <a:pt x="30" y="5"/>
                  </a:cubicBezTo>
                  <a:cubicBezTo>
                    <a:pt x="32" y="7"/>
                    <a:pt x="32" y="10"/>
                    <a:pt x="32" y="15"/>
                  </a:cubicBezTo>
                  <a:cubicBezTo>
                    <a:pt x="32" y="36"/>
                    <a:pt x="32" y="36"/>
                    <a:pt x="32" y="36"/>
                  </a:cubicBezTo>
                  <a:cubicBezTo>
                    <a:pt x="26" y="36"/>
                    <a:pt x="26" y="36"/>
                    <a:pt x="26" y="36"/>
                  </a:cubicBezTo>
                  <a:cubicBezTo>
                    <a:pt x="26" y="17"/>
                    <a:pt x="26" y="17"/>
                    <a:pt x="26" y="17"/>
                  </a:cubicBezTo>
                  <a:cubicBezTo>
                    <a:pt x="26" y="11"/>
                    <a:pt x="23" y="6"/>
                    <a:pt x="17" y="6"/>
                  </a:cubicBezTo>
                  <a:cubicBezTo>
                    <a:pt x="10" y="6"/>
                    <a:pt x="7" y="12"/>
                    <a:pt x="7" y="18"/>
                  </a:cubicBezTo>
                  <a:cubicBezTo>
                    <a:pt x="7" y="36"/>
                    <a:pt x="7" y="36"/>
                    <a:pt x="7" y="36"/>
                  </a:cubicBezTo>
                  <a:cubicBezTo>
                    <a:pt x="0" y="36"/>
                    <a:pt x="0" y="36"/>
                    <a:pt x="0" y="36"/>
                  </a:cubicBez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43">
              <a:extLst>
                <a:ext uri="{FF2B5EF4-FFF2-40B4-BE49-F238E27FC236}">
                  <a16:creationId xmlns:a16="http://schemas.microsoft.com/office/drawing/2014/main" id="{5D330DD3-9DFE-0E46-80ED-DD3C4428DD56}"/>
                </a:ext>
              </a:extLst>
            </p:cNvPr>
            <p:cNvSpPr>
              <a:spLocks noEditPoints="1"/>
            </p:cNvSpPr>
            <p:nvPr userDrawn="1"/>
          </p:nvSpPr>
          <p:spPr bwMode="auto">
            <a:xfrm>
              <a:off x="4586288" y="5729288"/>
              <a:ext cx="120650" cy="122238"/>
            </a:xfrm>
            <a:custGeom>
              <a:avLst/>
              <a:gdLst>
                <a:gd name="T0" fmla="*/ 0 w 37"/>
                <a:gd name="T1" fmla="*/ 18 h 37"/>
                <a:gd name="T2" fmla="*/ 18 w 37"/>
                <a:gd name="T3" fmla="*/ 0 h 37"/>
                <a:gd name="T4" fmla="*/ 37 w 37"/>
                <a:gd name="T5" fmla="*/ 18 h 37"/>
                <a:gd name="T6" fmla="*/ 18 w 37"/>
                <a:gd name="T7" fmla="*/ 37 h 37"/>
                <a:gd name="T8" fmla="*/ 0 w 37"/>
                <a:gd name="T9" fmla="*/ 18 h 37"/>
                <a:gd name="T10" fmla="*/ 30 w 37"/>
                <a:gd name="T11" fmla="*/ 18 h 37"/>
                <a:gd name="T12" fmla="*/ 18 w 37"/>
                <a:gd name="T13" fmla="*/ 6 h 37"/>
                <a:gd name="T14" fmla="*/ 6 w 37"/>
                <a:gd name="T15" fmla="*/ 18 h 37"/>
                <a:gd name="T16" fmla="*/ 18 w 37"/>
                <a:gd name="T17" fmla="*/ 31 h 37"/>
                <a:gd name="T18" fmla="*/ 30 w 37"/>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7">
                  <a:moveTo>
                    <a:pt x="0" y="18"/>
                  </a:moveTo>
                  <a:cubicBezTo>
                    <a:pt x="0" y="8"/>
                    <a:pt x="7" y="0"/>
                    <a:pt x="18" y="0"/>
                  </a:cubicBezTo>
                  <a:cubicBezTo>
                    <a:pt x="29" y="0"/>
                    <a:pt x="37" y="8"/>
                    <a:pt x="37" y="18"/>
                  </a:cubicBezTo>
                  <a:cubicBezTo>
                    <a:pt x="37" y="28"/>
                    <a:pt x="29" y="37"/>
                    <a:pt x="18" y="37"/>
                  </a:cubicBezTo>
                  <a:cubicBezTo>
                    <a:pt x="7" y="37"/>
                    <a:pt x="0" y="28"/>
                    <a:pt x="0" y="18"/>
                  </a:cubicBezTo>
                  <a:close/>
                  <a:moveTo>
                    <a:pt x="30" y="18"/>
                  </a:moveTo>
                  <a:cubicBezTo>
                    <a:pt x="30" y="12"/>
                    <a:pt x="25" y="6"/>
                    <a:pt x="18" y="6"/>
                  </a:cubicBezTo>
                  <a:cubicBezTo>
                    <a:pt x="11" y="6"/>
                    <a:pt x="6" y="12"/>
                    <a:pt x="6" y="18"/>
                  </a:cubicBezTo>
                  <a:cubicBezTo>
                    <a:pt x="6" y="25"/>
                    <a:pt x="11" y="31"/>
                    <a:pt x="18" y="31"/>
                  </a:cubicBezTo>
                  <a:cubicBezTo>
                    <a:pt x="25" y="31"/>
                    <a:pt x="30" y="25"/>
                    <a:pt x="30"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44">
              <a:extLst>
                <a:ext uri="{FF2B5EF4-FFF2-40B4-BE49-F238E27FC236}">
                  <a16:creationId xmlns:a16="http://schemas.microsoft.com/office/drawing/2014/main" id="{0FA073FC-E68A-DE44-A6B3-DFE1EEA06D27}"/>
                </a:ext>
              </a:extLst>
            </p:cNvPr>
            <p:cNvSpPr>
              <a:spLocks noChangeArrowheads="1"/>
            </p:cNvSpPr>
            <p:nvPr userDrawn="1"/>
          </p:nvSpPr>
          <p:spPr bwMode="auto">
            <a:xfrm>
              <a:off x="4737100" y="5668963"/>
              <a:ext cx="20638" cy="179388"/>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5">
              <a:extLst>
                <a:ext uri="{FF2B5EF4-FFF2-40B4-BE49-F238E27FC236}">
                  <a16:creationId xmlns:a16="http://schemas.microsoft.com/office/drawing/2014/main" id="{E2EE255F-2BC1-6D48-BA7D-6069D2CF90C4}"/>
                </a:ext>
              </a:extLst>
            </p:cNvPr>
            <p:cNvSpPr>
              <a:spLocks noEditPoints="1"/>
            </p:cNvSpPr>
            <p:nvPr userDrawn="1"/>
          </p:nvSpPr>
          <p:spPr bwMode="auto">
            <a:xfrm>
              <a:off x="4789488" y="5729288"/>
              <a:ext cx="119063" cy="122238"/>
            </a:xfrm>
            <a:custGeom>
              <a:avLst/>
              <a:gdLst>
                <a:gd name="T0" fmla="*/ 0 w 36"/>
                <a:gd name="T1" fmla="*/ 18 h 37"/>
                <a:gd name="T2" fmla="*/ 18 w 36"/>
                <a:gd name="T3" fmla="*/ 0 h 37"/>
                <a:gd name="T4" fmla="*/ 36 w 36"/>
                <a:gd name="T5" fmla="*/ 18 h 37"/>
                <a:gd name="T6" fmla="*/ 18 w 36"/>
                <a:gd name="T7" fmla="*/ 37 h 37"/>
                <a:gd name="T8" fmla="*/ 0 w 36"/>
                <a:gd name="T9" fmla="*/ 18 h 37"/>
                <a:gd name="T10" fmla="*/ 30 w 36"/>
                <a:gd name="T11" fmla="*/ 18 h 37"/>
                <a:gd name="T12" fmla="*/ 18 w 36"/>
                <a:gd name="T13" fmla="*/ 6 h 37"/>
                <a:gd name="T14" fmla="*/ 6 w 36"/>
                <a:gd name="T15" fmla="*/ 18 h 37"/>
                <a:gd name="T16" fmla="*/ 18 w 36"/>
                <a:gd name="T17" fmla="*/ 31 h 37"/>
                <a:gd name="T18" fmla="*/ 30 w 36"/>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0" y="18"/>
                  </a:moveTo>
                  <a:cubicBezTo>
                    <a:pt x="0" y="8"/>
                    <a:pt x="7" y="0"/>
                    <a:pt x="18" y="0"/>
                  </a:cubicBezTo>
                  <a:cubicBezTo>
                    <a:pt x="29" y="0"/>
                    <a:pt x="36" y="8"/>
                    <a:pt x="36" y="18"/>
                  </a:cubicBezTo>
                  <a:cubicBezTo>
                    <a:pt x="36" y="28"/>
                    <a:pt x="29" y="37"/>
                    <a:pt x="18" y="37"/>
                  </a:cubicBezTo>
                  <a:cubicBezTo>
                    <a:pt x="7" y="37"/>
                    <a:pt x="0" y="28"/>
                    <a:pt x="0" y="18"/>
                  </a:cubicBezTo>
                  <a:close/>
                  <a:moveTo>
                    <a:pt x="30" y="18"/>
                  </a:moveTo>
                  <a:cubicBezTo>
                    <a:pt x="30" y="12"/>
                    <a:pt x="25" y="6"/>
                    <a:pt x="18" y="6"/>
                  </a:cubicBezTo>
                  <a:cubicBezTo>
                    <a:pt x="11" y="6"/>
                    <a:pt x="6" y="12"/>
                    <a:pt x="6" y="18"/>
                  </a:cubicBezTo>
                  <a:cubicBezTo>
                    <a:pt x="6" y="25"/>
                    <a:pt x="11" y="31"/>
                    <a:pt x="18" y="31"/>
                  </a:cubicBezTo>
                  <a:cubicBezTo>
                    <a:pt x="25" y="31"/>
                    <a:pt x="30" y="25"/>
                    <a:pt x="30"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6">
              <a:extLst>
                <a:ext uri="{FF2B5EF4-FFF2-40B4-BE49-F238E27FC236}">
                  <a16:creationId xmlns:a16="http://schemas.microsoft.com/office/drawing/2014/main" id="{2B493710-C8A4-D249-8AE8-345233A7A13F}"/>
                </a:ext>
              </a:extLst>
            </p:cNvPr>
            <p:cNvSpPr>
              <a:spLocks noEditPoints="1"/>
            </p:cNvSpPr>
            <p:nvPr userDrawn="1"/>
          </p:nvSpPr>
          <p:spPr bwMode="auto">
            <a:xfrm>
              <a:off x="4932363" y="5729288"/>
              <a:ext cx="119063" cy="182563"/>
            </a:xfrm>
            <a:custGeom>
              <a:avLst/>
              <a:gdLst>
                <a:gd name="T0" fmla="*/ 36 w 36"/>
                <a:gd name="T1" fmla="*/ 38 h 55"/>
                <a:gd name="T2" fmla="*/ 18 w 36"/>
                <a:gd name="T3" fmla="*/ 55 h 55"/>
                <a:gd name="T4" fmla="*/ 0 w 36"/>
                <a:gd name="T5" fmla="*/ 40 h 55"/>
                <a:gd name="T6" fmla="*/ 7 w 36"/>
                <a:gd name="T7" fmla="*/ 40 h 55"/>
                <a:gd name="T8" fmla="*/ 18 w 36"/>
                <a:gd name="T9" fmla="*/ 50 h 55"/>
                <a:gd name="T10" fmla="*/ 30 w 36"/>
                <a:gd name="T11" fmla="*/ 38 h 55"/>
                <a:gd name="T12" fmla="*/ 30 w 36"/>
                <a:gd name="T13" fmla="*/ 30 h 55"/>
                <a:gd name="T14" fmla="*/ 17 w 36"/>
                <a:gd name="T15" fmla="*/ 37 h 55"/>
                <a:gd name="T16" fmla="*/ 0 w 36"/>
                <a:gd name="T17" fmla="*/ 18 h 55"/>
                <a:gd name="T18" fmla="*/ 17 w 36"/>
                <a:gd name="T19" fmla="*/ 0 h 55"/>
                <a:gd name="T20" fmla="*/ 30 w 36"/>
                <a:gd name="T21" fmla="*/ 7 h 55"/>
                <a:gd name="T22" fmla="*/ 30 w 36"/>
                <a:gd name="T23" fmla="*/ 1 h 55"/>
                <a:gd name="T24" fmla="*/ 36 w 36"/>
                <a:gd name="T25" fmla="*/ 1 h 55"/>
                <a:gd name="T26" fmla="*/ 36 w 36"/>
                <a:gd name="T27" fmla="*/ 38 h 55"/>
                <a:gd name="T28" fmla="*/ 6 w 36"/>
                <a:gd name="T29" fmla="*/ 18 h 55"/>
                <a:gd name="T30" fmla="*/ 18 w 36"/>
                <a:gd name="T31" fmla="*/ 31 h 55"/>
                <a:gd name="T32" fmla="*/ 30 w 36"/>
                <a:gd name="T33" fmla="*/ 18 h 55"/>
                <a:gd name="T34" fmla="*/ 18 w 36"/>
                <a:gd name="T35" fmla="*/ 6 h 55"/>
                <a:gd name="T36" fmla="*/ 6 w 36"/>
                <a:gd name="T3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55">
                  <a:moveTo>
                    <a:pt x="36" y="38"/>
                  </a:moveTo>
                  <a:cubicBezTo>
                    <a:pt x="36" y="50"/>
                    <a:pt x="29" y="55"/>
                    <a:pt x="18" y="55"/>
                  </a:cubicBezTo>
                  <a:cubicBezTo>
                    <a:pt x="6" y="55"/>
                    <a:pt x="0" y="48"/>
                    <a:pt x="0" y="40"/>
                  </a:cubicBezTo>
                  <a:cubicBezTo>
                    <a:pt x="7" y="40"/>
                    <a:pt x="7" y="40"/>
                    <a:pt x="7" y="40"/>
                  </a:cubicBezTo>
                  <a:cubicBezTo>
                    <a:pt x="7" y="45"/>
                    <a:pt x="10" y="50"/>
                    <a:pt x="18" y="50"/>
                  </a:cubicBezTo>
                  <a:cubicBezTo>
                    <a:pt x="25" y="50"/>
                    <a:pt x="30" y="46"/>
                    <a:pt x="30" y="38"/>
                  </a:cubicBezTo>
                  <a:cubicBezTo>
                    <a:pt x="30" y="30"/>
                    <a:pt x="30" y="30"/>
                    <a:pt x="30" y="30"/>
                  </a:cubicBezTo>
                  <a:cubicBezTo>
                    <a:pt x="27" y="34"/>
                    <a:pt x="23" y="37"/>
                    <a:pt x="17" y="37"/>
                  </a:cubicBezTo>
                  <a:cubicBezTo>
                    <a:pt x="7" y="37"/>
                    <a:pt x="0" y="28"/>
                    <a:pt x="0" y="18"/>
                  </a:cubicBezTo>
                  <a:cubicBezTo>
                    <a:pt x="0" y="8"/>
                    <a:pt x="7" y="0"/>
                    <a:pt x="17" y="0"/>
                  </a:cubicBezTo>
                  <a:cubicBezTo>
                    <a:pt x="23" y="0"/>
                    <a:pt x="27" y="3"/>
                    <a:pt x="30" y="7"/>
                  </a:cubicBezTo>
                  <a:cubicBezTo>
                    <a:pt x="30" y="1"/>
                    <a:pt x="30" y="1"/>
                    <a:pt x="30" y="1"/>
                  </a:cubicBezTo>
                  <a:cubicBezTo>
                    <a:pt x="36" y="1"/>
                    <a:pt x="36" y="1"/>
                    <a:pt x="36" y="1"/>
                  </a:cubicBezTo>
                  <a:lnTo>
                    <a:pt x="36" y="38"/>
                  </a:lnTo>
                  <a:close/>
                  <a:moveTo>
                    <a:pt x="6" y="18"/>
                  </a:moveTo>
                  <a:cubicBezTo>
                    <a:pt x="6" y="25"/>
                    <a:pt x="11" y="31"/>
                    <a:pt x="18" y="31"/>
                  </a:cubicBezTo>
                  <a:cubicBezTo>
                    <a:pt x="25" y="31"/>
                    <a:pt x="30" y="25"/>
                    <a:pt x="30" y="18"/>
                  </a:cubicBezTo>
                  <a:cubicBezTo>
                    <a:pt x="30" y="12"/>
                    <a:pt x="25" y="6"/>
                    <a:pt x="18" y="6"/>
                  </a:cubicBezTo>
                  <a:cubicBezTo>
                    <a:pt x="11" y="6"/>
                    <a:pt x="6" y="12"/>
                    <a:pt x="6"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7">
              <a:extLst>
                <a:ext uri="{FF2B5EF4-FFF2-40B4-BE49-F238E27FC236}">
                  <a16:creationId xmlns:a16="http://schemas.microsoft.com/office/drawing/2014/main" id="{E227917E-554B-044C-AE20-5254EC04F6B4}"/>
                </a:ext>
              </a:extLst>
            </p:cNvPr>
            <p:cNvSpPr>
              <a:spLocks/>
            </p:cNvSpPr>
            <p:nvPr userDrawn="1"/>
          </p:nvSpPr>
          <p:spPr bwMode="auto">
            <a:xfrm>
              <a:off x="5087938" y="5732463"/>
              <a:ext cx="107950" cy="179388"/>
            </a:xfrm>
            <a:custGeom>
              <a:avLst/>
              <a:gdLst>
                <a:gd name="T0" fmla="*/ 0 w 33"/>
                <a:gd name="T1" fmla="*/ 39 h 54"/>
                <a:gd name="T2" fmla="*/ 7 w 33"/>
                <a:gd name="T3" fmla="*/ 39 h 54"/>
                <a:gd name="T4" fmla="*/ 17 w 33"/>
                <a:gd name="T5" fmla="*/ 49 h 54"/>
                <a:gd name="T6" fmla="*/ 27 w 33"/>
                <a:gd name="T7" fmla="*/ 38 h 54"/>
                <a:gd name="T8" fmla="*/ 27 w 33"/>
                <a:gd name="T9" fmla="*/ 29 h 54"/>
                <a:gd name="T10" fmla="*/ 14 w 33"/>
                <a:gd name="T11" fmla="*/ 36 h 54"/>
                <a:gd name="T12" fmla="*/ 4 w 33"/>
                <a:gd name="T13" fmla="*/ 31 h 54"/>
                <a:gd name="T14" fmla="*/ 1 w 33"/>
                <a:gd name="T15" fmla="*/ 20 h 54"/>
                <a:gd name="T16" fmla="*/ 1 w 33"/>
                <a:gd name="T17" fmla="*/ 0 h 54"/>
                <a:gd name="T18" fmla="*/ 8 w 33"/>
                <a:gd name="T19" fmla="*/ 0 h 54"/>
                <a:gd name="T20" fmla="*/ 8 w 33"/>
                <a:gd name="T21" fmla="*/ 18 h 54"/>
                <a:gd name="T22" fmla="*/ 17 w 33"/>
                <a:gd name="T23" fmla="*/ 30 h 54"/>
                <a:gd name="T24" fmla="*/ 27 w 33"/>
                <a:gd name="T25" fmla="*/ 18 h 54"/>
                <a:gd name="T26" fmla="*/ 27 w 33"/>
                <a:gd name="T27" fmla="*/ 0 h 54"/>
                <a:gd name="T28" fmla="*/ 33 w 33"/>
                <a:gd name="T29" fmla="*/ 0 h 54"/>
                <a:gd name="T30" fmla="*/ 33 w 33"/>
                <a:gd name="T31" fmla="*/ 38 h 54"/>
                <a:gd name="T32" fmla="*/ 17 w 33"/>
                <a:gd name="T33" fmla="*/ 54 h 54"/>
                <a:gd name="T34" fmla="*/ 0 w 33"/>
                <a:gd name="T35"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0" y="39"/>
                  </a:moveTo>
                  <a:cubicBezTo>
                    <a:pt x="7" y="39"/>
                    <a:pt x="7" y="39"/>
                    <a:pt x="7" y="39"/>
                  </a:cubicBezTo>
                  <a:cubicBezTo>
                    <a:pt x="8" y="46"/>
                    <a:pt x="11" y="49"/>
                    <a:pt x="17" y="49"/>
                  </a:cubicBezTo>
                  <a:cubicBezTo>
                    <a:pt x="23" y="49"/>
                    <a:pt x="27" y="46"/>
                    <a:pt x="27" y="38"/>
                  </a:cubicBezTo>
                  <a:cubicBezTo>
                    <a:pt x="27" y="29"/>
                    <a:pt x="27" y="29"/>
                    <a:pt x="27" y="29"/>
                  </a:cubicBezTo>
                  <a:cubicBezTo>
                    <a:pt x="25" y="33"/>
                    <a:pt x="20" y="36"/>
                    <a:pt x="14" y="36"/>
                  </a:cubicBezTo>
                  <a:cubicBezTo>
                    <a:pt x="9" y="36"/>
                    <a:pt x="6" y="34"/>
                    <a:pt x="4" y="31"/>
                  </a:cubicBezTo>
                  <a:cubicBezTo>
                    <a:pt x="2" y="29"/>
                    <a:pt x="1" y="25"/>
                    <a:pt x="1" y="20"/>
                  </a:cubicBezTo>
                  <a:cubicBezTo>
                    <a:pt x="1" y="0"/>
                    <a:pt x="1" y="0"/>
                    <a:pt x="1" y="0"/>
                  </a:cubicBezTo>
                  <a:cubicBezTo>
                    <a:pt x="8" y="0"/>
                    <a:pt x="8" y="0"/>
                    <a:pt x="8" y="0"/>
                  </a:cubicBezTo>
                  <a:cubicBezTo>
                    <a:pt x="8" y="18"/>
                    <a:pt x="8" y="18"/>
                    <a:pt x="8" y="18"/>
                  </a:cubicBezTo>
                  <a:cubicBezTo>
                    <a:pt x="8" y="25"/>
                    <a:pt x="10" y="30"/>
                    <a:pt x="17" y="30"/>
                  </a:cubicBezTo>
                  <a:cubicBezTo>
                    <a:pt x="24" y="30"/>
                    <a:pt x="27" y="24"/>
                    <a:pt x="27" y="18"/>
                  </a:cubicBezTo>
                  <a:cubicBezTo>
                    <a:pt x="27" y="0"/>
                    <a:pt x="27" y="0"/>
                    <a:pt x="27" y="0"/>
                  </a:cubicBezTo>
                  <a:cubicBezTo>
                    <a:pt x="33" y="0"/>
                    <a:pt x="33" y="0"/>
                    <a:pt x="33" y="0"/>
                  </a:cubicBezTo>
                  <a:cubicBezTo>
                    <a:pt x="33" y="38"/>
                    <a:pt x="33" y="38"/>
                    <a:pt x="33" y="38"/>
                  </a:cubicBezTo>
                  <a:cubicBezTo>
                    <a:pt x="33" y="50"/>
                    <a:pt x="28" y="54"/>
                    <a:pt x="17" y="54"/>
                  </a:cubicBezTo>
                  <a:cubicBezTo>
                    <a:pt x="7" y="54"/>
                    <a:pt x="1" y="49"/>
                    <a:pt x="0" y="3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8">
              <a:extLst>
                <a:ext uri="{FF2B5EF4-FFF2-40B4-BE49-F238E27FC236}">
                  <a16:creationId xmlns:a16="http://schemas.microsoft.com/office/drawing/2014/main" id="{AA90CC8D-8790-8246-8E97-93342CAA54B3}"/>
                </a:ext>
              </a:extLst>
            </p:cNvPr>
            <p:cNvSpPr>
              <a:spLocks noEditPoints="1"/>
            </p:cNvSpPr>
            <p:nvPr userDrawn="1"/>
          </p:nvSpPr>
          <p:spPr bwMode="auto">
            <a:xfrm>
              <a:off x="5292725" y="5729288"/>
              <a:ext cx="119063" cy="122238"/>
            </a:xfrm>
            <a:custGeom>
              <a:avLst/>
              <a:gdLst>
                <a:gd name="T0" fmla="*/ 36 w 36"/>
                <a:gd name="T1" fmla="*/ 1 h 37"/>
                <a:gd name="T2" fmla="*/ 36 w 36"/>
                <a:gd name="T3" fmla="*/ 36 h 37"/>
                <a:gd name="T4" fmla="*/ 30 w 36"/>
                <a:gd name="T5" fmla="*/ 36 h 37"/>
                <a:gd name="T6" fmla="*/ 30 w 36"/>
                <a:gd name="T7" fmla="*/ 30 h 37"/>
                <a:gd name="T8" fmla="*/ 18 w 36"/>
                <a:gd name="T9" fmla="*/ 37 h 37"/>
                <a:gd name="T10" fmla="*/ 0 w 36"/>
                <a:gd name="T11" fmla="*/ 18 h 37"/>
                <a:gd name="T12" fmla="*/ 18 w 36"/>
                <a:gd name="T13" fmla="*/ 0 h 37"/>
                <a:gd name="T14" fmla="*/ 30 w 36"/>
                <a:gd name="T15" fmla="*/ 7 h 37"/>
                <a:gd name="T16" fmla="*/ 30 w 36"/>
                <a:gd name="T17" fmla="*/ 1 h 37"/>
                <a:gd name="T18" fmla="*/ 36 w 36"/>
                <a:gd name="T19" fmla="*/ 1 h 37"/>
                <a:gd name="T20" fmla="*/ 30 w 36"/>
                <a:gd name="T21" fmla="*/ 18 h 37"/>
                <a:gd name="T22" fmla="*/ 18 w 36"/>
                <a:gd name="T23" fmla="*/ 6 h 37"/>
                <a:gd name="T24" fmla="*/ 6 w 36"/>
                <a:gd name="T25" fmla="*/ 18 h 37"/>
                <a:gd name="T26" fmla="*/ 18 w 36"/>
                <a:gd name="T27" fmla="*/ 31 h 37"/>
                <a:gd name="T28" fmla="*/ 30 w 36"/>
                <a:gd name="T2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7">
                  <a:moveTo>
                    <a:pt x="36" y="1"/>
                  </a:moveTo>
                  <a:cubicBezTo>
                    <a:pt x="36" y="36"/>
                    <a:pt x="36" y="36"/>
                    <a:pt x="36" y="36"/>
                  </a:cubicBezTo>
                  <a:cubicBezTo>
                    <a:pt x="30" y="36"/>
                    <a:pt x="30" y="36"/>
                    <a:pt x="30" y="36"/>
                  </a:cubicBezTo>
                  <a:cubicBezTo>
                    <a:pt x="30" y="30"/>
                    <a:pt x="30" y="30"/>
                    <a:pt x="30" y="30"/>
                  </a:cubicBezTo>
                  <a:cubicBezTo>
                    <a:pt x="28" y="34"/>
                    <a:pt x="23" y="37"/>
                    <a:pt x="18" y="37"/>
                  </a:cubicBezTo>
                  <a:cubicBezTo>
                    <a:pt x="7" y="37"/>
                    <a:pt x="0" y="28"/>
                    <a:pt x="0" y="18"/>
                  </a:cubicBezTo>
                  <a:cubicBezTo>
                    <a:pt x="0" y="8"/>
                    <a:pt x="7" y="0"/>
                    <a:pt x="18" y="0"/>
                  </a:cubicBezTo>
                  <a:cubicBezTo>
                    <a:pt x="23" y="0"/>
                    <a:pt x="28" y="3"/>
                    <a:pt x="30" y="7"/>
                  </a:cubicBezTo>
                  <a:cubicBezTo>
                    <a:pt x="30" y="1"/>
                    <a:pt x="30" y="1"/>
                    <a:pt x="30" y="1"/>
                  </a:cubicBezTo>
                  <a:lnTo>
                    <a:pt x="36" y="1"/>
                  </a:lnTo>
                  <a:close/>
                  <a:moveTo>
                    <a:pt x="30" y="18"/>
                  </a:moveTo>
                  <a:cubicBezTo>
                    <a:pt x="30" y="12"/>
                    <a:pt x="25" y="6"/>
                    <a:pt x="18" y="6"/>
                  </a:cubicBezTo>
                  <a:cubicBezTo>
                    <a:pt x="11" y="6"/>
                    <a:pt x="6" y="12"/>
                    <a:pt x="6" y="18"/>
                  </a:cubicBezTo>
                  <a:cubicBezTo>
                    <a:pt x="6" y="25"/>
                    <a:pt x="11" y="31"/>
                    <a:pt x="18" y="31"/>
                  </a:cubicBezTo>
                  <a:cubicBezTo>
                    <a:pt x="25" y="31"/>
                    <a:pt x="30" y="25"/>
                    <a:pt x="30"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9">
              <a:extLst>
                <a:ext uri="{FF2B5EF4-FFF2-40B4-BE49-F238E27FC236}">
                  <a16:creationId xmlns:a16="http://schemas.microsoft.com/office/drawing/2014/main" id="{A319C68D-31AD-6B43-822A-A20D35B7C91C}"/>
                </a:ext>
              </a:extLst>
            </p:cNvPr>
            <p:cNvSpPr>
              <a:spLocks/>
            </p:cNvSpPr>
            <p:nvPr userDrawn="1"/>
          </p:nvSpPr>
          <p:spPr bwMode="auto">
            <a:xfrm>
              <a:off x="5451475" y="5729288"/>
              <a:ext cx="104775" cy="119063"/>
            </a:xfrm>
            <a:custGeom>
              <a:avLst/>
              <a:gdLst>
                <a:gd name="T0" fmla="*/ 0 w 32"/>
                <a:gd name="T1" fmla="*/ 1 h 36"/>
                <a:gd name="T2" fmla="*/ 7 w 32"/>
                <a:gd name="T3" fmla="*/ 1 h 36"/>
                <a:gd name="T4" fmla="*/ 7 w 32"/>
                <a:gd name="T5" fmla="*/ 7 h 36"/>
                <a:gd name="T6" fmla="*/ 19 w 32"/>
                <a:gd name="T7" fmla="*/ 0 h 36"/>
                <a:gd name="T8" fmla="*/ 30 w 32"/>
                <a:gd name="T9" fmla="*/ 5 h 36"/>
                <a:gd name="T10" fmla="*/ 32 w 32"/>
                <a:gd name="T11" fmla="*/ 15 h 36"/>
                <a:gd name="T12" fmla="*/ 32 w 32"/>
                <a:gd name="T13" fmla="*/ 36 h 36"/>
                <a:gd name="T14" fmla="*/ 26 w 32"/>
                <a:gd name="T15" fmla="*/ 36 h 36"/>
                <a:gd name="T16" fmla="*/ 26 w 32"/>
                <a:gd name="T17" fmla="*/ 17 h 36"/>
                <a:gd name="T18" fmla="*/ 17 w 32"/>
                <a:gd name="T19" fmla="*/ 6 h 36"/>
                <a:gd name="T20" fmla="*/ 7 w 32"/>
                <a:gd name="T21" fmla="*/ 18 h 36"/>
                <a:gd name="T22" fmla="*/ 7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7" y="1"/>
                    <a:pt x="7" y="1"/>
                    <a:pt x="7" y="1"/>
                  </a:cubicBezTo>
                  <a:cubicBezTo>
                    <a:pt x="7" y="7"/>
                    <a:pt x="7" y="7"/>
                    <a:pt x="7" y="7"/>
                  </a:cubicBezTo>
                  <a:cubicBezTo>
                    <a:pt x="9" y="3"/>
                    <a:pt x="13" y="0"/>
                    <a:pt x="19" y="0"/>
                  </a:cubicBezTo>
                  <a:cubicBezTo>
                    <a:pt x="24" y="0"/>
                    <a:pt x="28" y="2"/>
                    <a:pt x="30" y="5"/>
                  </a:cubicBezTo>
                  <a:cubicBezTo>
                    <a:pt x="32" y="7"/>
                    <a:pt x="32" y="10"/>
                    <a:pt x="32" y="15"/>
                  </a:cubicBezTo>
                  <a:cubicBezTo>
                    <a:pt x="32" y="36"/>
                    <a:pt x="32" y="36"/>
                    <a:pt x="32" y="36"/>
                  </a:cubicBezTo>
                  <a:cubicBezTo>
                    <a:pt x="26" y="36"/>
                    <a:pt x="26" y="36"/>
                    <a:pt x="26" y="36"/>
                  </a:cubicBezTo>
                  <a:cubicBezTo>
                    <a:pt x="26" y="17"/>
                    <a:pt x="26" y="17"/>
                    <a:pt x="26" y="17"/>
                  </a:cubicBezTo>
                  <a:cubicBezTo>
                    <a:pt x="26" y="11"/>
                    <a:pt x="23" y="6"/>
                    <a:pt x="17" y="6"/>
                  </a:cubicBezTo>
                  <a:cubicBezTo>
                    <a:pt x="10" y="6"/>
                    <a:pt x="7" y="12"/>
                    <a:pt x="7" y="18"/>
                  </a:cubicBezTo>
                  <a:cubicBezTo>
                    <a:pt x="7" y="36"/>
                    <a:pt x="7" y="36"/>
                    <a:pt x="7" y="36"/>
                  </a:cubicBezTo>
                  <a:cubicBezTo>
                    <a:pt x="0" y="36"/>
                    <a:pt x="0" y="36"/>
                    <a:pt x="0" y="36"/>
                  </a:cubicBez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50">
              <a:extLst>
                <a:ext uri="{FF2B5EF4-FFF2-40B4-BE49-F238E27FC236}">
                  <a16:creationId xmlns:a16="http://schemas.microsoft.com/office/drawing/2014/main" id="{73809065-3957-2746-BAAB-3E8F90FEE90A}"/>
                </a:ext>
              </a:extLst>
            </p:cNvPr>
            <p:cNvSpPr>
              <a:spLocks noEditPoints="1"/>
            </p:cNvSpPr>
            <p:nvPr userDrawn="1"/>
          </p:nvSpPr>
          <p:spPr bwMode="auto">
            <a:xfrm>
              <a:off x="5586413" y="5668963"/>
              <a:ext cx="122238" cy="182563"/>
            </a:xfrm>
            <a:custGeom>
              <a:avLst/>
              <a:gdLst>
                <a:gd name="T0" fmla="*/ 30 w 37"/>
                <a:gd name="T1" fmla="*/ 48 h 55"/>
                <a:gd name="T2" fmla="*/ 18 w 37"/>
                <a:gd name="T3" fmla="*/ 55 h 55"/>
                <a:gd name="T4" fmla="*/ 0 w 37"/>
                <a:gd name="T5" fmla="*/ 36 h 55"/>
                <a:gd name="T6" fmla="*/ 18 w 37"/>
                <a:gd name="T7" fmla="*/ 18 h 55"/>
                <a:gd name="T8" fmla="*/ 30 w 37"/>
                <a:gd name="T9" fmla="*/ 25 h 55"/>
                <a:gd name="T10" fmla="*/ 30 w 37"/>
                <a:gd name="T11" fmla="*/ 0 h 55"/>
                <a:gd name="T12" fmla="*/ 37 w 37"/>
                <a:gd name="T13" fmla="*/ 0 h 55"/>
                <a:gd name="T14" fmla="*/ 37 w 37"/>
                <a:gd name="T15" fmla="*/ 54 h 55"/>
                <a:gd name="T16" fmla="*/ 30 w 37"/>
                <a:gd name="T17" fmla="*/ 54 h 55"/>
                <a:gd name="T18" fmla="*/ 30 w 37"/>
                <a:gd name="T19" fmla="*/ 48 h 55"/>
                <a:gd name="T20" fmla="*/ 30 w 37"/>
                <a:gd name="T21" fmla="*/ 36 h 55"/>
                <a:gd name="T22" fmla="*/ 18 w 37"/>
                <a:gd name="T23" fmla="*/ 24 h 55"/>
                <a:gd name="T24" fmla="*/ 7 w 37"/>
                <a:gd name="T25" fmla="*/ 36 h 55"/>
                <a:gd name="T26" fmla="*/ 18 w 37"/>
                <a:gd name="T27" fmla="*/ 49 h 55"/>
                <a:gd name="T28" fmla="*/ 30 w 37"/>
                <a:gd name="T29"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5">
                  <a:moveTo>
                    <a:pt x="30" y="48"/>
                  </a:moveTo>
                  <a:cubicBezTo>
                    <a:pt x="28" y="52"/>
                    <a:pt x="23" y="55"/>
                    <a:pt x="18" y="55"/>
                  </a:cubicBezTo>
                  <a:cubicBezTo>
                    <a:pt x="7" y="55"/>
                    <a:pt x="0" y="46"/>
                    <a:pt x="0" y="36"/>
                  </a:cubicBezTo>
                  <a:cubicBezTo>
                    <a:pt x="0" y="26"/>
                    <a:pt x="7" y="18"/>
                    <a:pt x="18" y="18"/>
                  </a:cubicBezTo>
                  <a:cubicBezTo>
                    <a:pt x="23" y="18"/>
                    <a:pt x="28" y="21"/>
                    <a:pt x="30" y="25"/>
                  </a:cubicBezTo>
                  <a:cubicBezTo>
                    <a:pt x="30" y="0"/>
                    <a:pt x="30" y="0"/>
                    <a:pt x="30" y="0"/>
                  </a:cubicBezTo>
                  <a:cubicBezTo>
                    <a:pt x="37" y="0"/>
                    <a:pt x="37" y="0"/>
                    <a:pt x="37" y="0"/>
                  </a:cubicBezTo>
                  <a:cubicBezTo>
                    <a:pt x="37" y="54"/>
                    <a:pt x="37" y="54"/>
                    <a:pt x="37" y="54"/>
                  </a:cubicBezTo>
                  <a:cubicBezTo>
                    <a:pt x="30" y="54"/>
                    <a:pt x="30" y="54"/>
                    <a:pt x="30" y="54"/>
                  </a:cubicBezTo>
                  <a:lnTo>
                    <a:pt x="30" y="48"/>
                  </a:lnTo>
                  <a:close/>
                  <a:moveTo>
                    <a:pt x="30" y="36"/>
                  </a:moveTo>
                  <a:cubicBezTo>
                    <a:pt x="30" y="30"/>
                    <a:pt x="25" y="24"/>
                    <a:pt x="18" y="24"/>
                  </a:cubicBezTo>
                  <a:cubicBezTo>
                    <a:pt x="11" y="24"/>
                    <a:pt x="7" y="30"/>
                    <a:pt x="7" y="36"/>
                  </a:cubicBezTo>
                  <a:cubicBezTo>
                    <a:pt x="7" y="43"/>
                    <a:pt x="11" y="49"/>
                    <a:pt x="18" y="49"/>
                  </a:cubicBezTo>
                  <a:cubicBezTo>
                    <a:pt x="25" y="49"/>
                    <a:pt x="30" y="43"/>
                    <a:pt x="30" y="3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51">
              <a:extLst>
                <a:ext uri="{FF2B5EF4-FFF2-40B4-BE49-F238E27FC236}">
                  <a16:creationId xmlns:a16="http://schemas.microsoft.com/office/drawing/2014/main" id="{8780833A-7447-F54B-B008-89ECB086716D}"/>
                </a:ext>
              </a:extLst>
            </p:cNvPr>
            <p:cNvSpPr>
              <a:spLocks noEditPoints="1"/>
            </p:cNvSpPr>
            <p:nvPr userDrawn="1"/>
          </p:nvSpPr>
          <p:spPr bwMode="auto">
            <a:xfrm>
              <a:off x="1533525" y="5970588"/>
              <a:ext cx="36513" cy="179388"/>
            </a:xfrm>
            <a:custGeom>
              <a:avLst/>
              <a:gdLst>
                <a:gd name="T0" fmla="*/ 6 w 11"/>
                <a:gd name="T1" fmla="*/ 0 h 54"/>
                <a:gd name="T2" fmla="*/ 11 w 11"/>
                <a:gd name="T3" fmla="*/ 6 h 54"/>
                <a:gd name="T4" fmla="*/ 6 w 11"/>
                <a:gd name="T5" fmla="*/ 11 h 54"/>
                <a:gd name="T6" fmla="*/ 0 w 11"/>
                <a:gd name="T7" fmla="*/ 6 h 54"/>
                <a:gd name="T8" fmla="*/ 6 w 11"/>
                <a:gd name="T9" fmla="*/ 0 h 54"/>
                <a:gd name="T10" fmla="*/ 2 w 11"/>
                <a:gd name="T11" fmla="*/ 19 h 54"/>
                <a:gd name="T12" fmla="*/ 9 w 11"/>
                <a:gd name="T13" fmla="*/ 19 h 54"/>
                <a:gd name="T14" fmla="*/ 9 w 11"/>
                <a:gd name="T15" fmla="*/ 54 h 54"/>
                <a:gd name="T16" fmla="*/ 2 w 11"/>
                <a:gd name="T17" fmla="*/ 54 h 54"/>
                <a:gd name="T18" fmla="*/ 2 w 11"/>
                <a:gd name="T1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4">
                  <a:moveTo>
                    <a:pt x="6" y="0"/>
                  </a:moveTo>
                  <a:cubicBezTo>
                    <a:pt x="9" y="0"/>
                    <a:pt x="11" y="3"/>
                    <a:pt x="11" y="6"/>
                  </a:cubicBezTo>
                  <a:cubicBezTo>
                    <a:pt x="11" y="9"/>
                    <a:pt x="9" y="11"/>
                    <a:pt x="6" y="11"/>
                  </a:cubicBezTo>
                  <a:cubicBezTo>
                    <a:pt x="3" y="11"/>
                    <a:pt x="0" y="9"/>
                    <a:pt x="0" y="6"/>
                  </a:cubicBezTo>
                  <a:cubicBezTo>
                    <a:pt x="0" y="3"/>
                    <a:pt x="3" y="0"/>
                    <a:pt x="6" y="0"/>
                  </a:cubicBezTo>
                  <a:close/>
                  <a:moveTo>
                    <a:pt x="2" y="19"/>
                  </a:moveTo>
                  <a:cubicBezTo>
                    <a:pt x="9" y="19"/>
                    <a:pt x="9" y="19"/>
                    <a:pt x="9" y="19"/>
                  </a:cubicBezTo>
                  <a:cubicBezTo>
                    <a:pt x="9" y="54"/>
                    <a:pt x="9" y="54"/>
                    <a:pt x="9" y="54"/>
                  </a:cubicBezTo>
                  <a:cubicBezTo>
                    <a:pt x="2" y="54"/>
                    <a:pt x="2" y="54"/>
                    <a:pt x="2" y="54"/>
                  </a:cubicBezTo>
                  <a:lnTo>
                    <a:pt x="2"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52">
              <a:extLst>
                <a:ext uri="{FF2B5EF4-FFF2-40B4-BE49-F238E27FC236}">
                  <a16:creationId xmlns:a16="http://schemas.microsoft.com/office/drawing/2014/main" id="{A6A22044-1D6E-E443-B57D-FB9F624008E4}"/>
                </a:ext>
              </a:extLst>
            </p:cNvPr>
            <p:cNvSpPr>
              <a:spLocks/>
            </p:cNvSpPr>
            <p:nvPr userDrawn="1"/>
          </p:nvSpPr>
          <p:spPr bwMode="auto">
            <a:xfrm>
              <a:off x="1603375" y="6030913"/>
              <a:ext cx="106363" cy="119063"/>
            </a:xfrm>
            <a:custGeom>
              <a:avLst/>
              <a:gdLst>
                <a:gd name="T0" fmla="*/ 0 w 32"/>
                <a:gd name="T1" fmla="*/ 1 h 36"/>
                <a:gd name="T2" fmla="*/ 7 w 32"/>
                <a:gd name="T3" fmla="*/ 1 h 36"/>
                <a:gd name="T4" fmla="*/ 7 w 32"/>
                <a:gd name="T5" fmla="*/ 7 h 36"/>
                <a:gd name="T6" fmla="*/ 19 w 32"/>
                <a:gd name="T7" fmla="*/ 0 h 36"/>
                <a:gd name="T8" fmla="*/ 30 w 32"/>
                <a:gd name="T9" fmla="*/ 5 h 36"/>
                <a:gd name="T10" fmla="*/ 32 w 32"/>
                <a:gd name="T11" fmla="*/ 15 h 36"/>
                <a:gd name="T12" fmla="*/ 32 w 32"/>
                <a:gd name="T13" fmla="*/ 36 h 36"/>
                <a:gd name="T14" fmla="*/ 26 w 32"/>
                <a:gd name="T15" fmla="*/ 36 h 36"/>
                <a:gd name="T16" fmla="*/ 26 w 32"/>
                <a:gd name="T17" fmla="*/ 17 h 36"/>
                <a:gd name="T18" fmla="*/ 17 w 32"/>
                <a:gd name="T19" fmla="*/ 6 h 36"/>
                <a:gd name="T20" fmla="*/ 7 w 32"/>
                <a:gd name="T21" fmla="*/ 18 h 36"/>
                <a:gd name="T22" fmla="*/ 7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7" y="1"/>
                    <a:pt x="7" y="1"/>
                    <a:pt x="7" y="1"/>
                  </a:cubicBezTo>
                  <a:cubicBezTo>
                    <a:pt x="7" y="7"/>
                    <a:pt x="7" y="7"/>
                    <a:pt x="7" y="7"/>
                  </a:cubicBezTo>
                  <a:cubicBezTo>
                    <a:pt x="9" y="3"/>
                    <a:pt x="13" y="0"/>
                    <a:pt x="19" y="0"/>
                  </a:cubicBezTo>
                  <a:cubicBezTo>
                    <a:pt x="24" y="0"/>
                    <a:pt x="27" y="2"/>
                    <a:pt x="30" y="5"/>
                  </a:cubicBezTo>
                  <a:cubicBezTo>
                    <a:pt x="31" y="7"/>
                    <a:pt x="32" y="10"/>
                    <a:pt x="32" y="15"/>
                  </a:cubicBezTo>
                  <a:cubicBezTo>
                    <a:pt x="32" y="36"/>
                    <a:pt x="32" y="36"/>
                    <a:pt x="32" y="36"/>
                  </a:cubicBezTo>
                  <a:cubicBezTo>
                    <a:pt x="26" y="36"/>
                    <a:pt x="26" y="36"/>
                    <a:pt x="26" y="36"/>
                  </a:cubicBezTo>
                  <a:cubicBezTo>
                    <a:pt x="26" y="17"/>
                    <a:pt x="26" y="17"/>
                    <a:pt x="26" y="17"/>
                  </a:cubicBezTo>
                  <a:cubicBezTo>
                    <a:pt x="26" y="11"/>
                    <a:pt x="23" y="6"/>
                    <a:pt x="17" y="6"/>
                  </a:cubicBezTo>
                  <a:cubicBezTo>
                    <a:pt x="10" y="6"/>
                    <a:pt x="7" y="12"/>
                    <a:pt x="7" y="18"/>
                  </a:cubicBezTo>
                  <a:cubicBezTo>
                    <a:pt x="7" y="36"/>
                    <a:pt x="7" y="36"/>
                    <a:pt x="7" y="36"/>
                  </a:cubicBezTo>
                  <a:cubicBezTo>
                    <a:pt x="0" y="36"/>
                    <a:pt x="0" y="36"/>
                    <a:pt x="0" y="36"/>
                  </a:cubicBez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53">
              <a:extLst>
                <a:ext uri="{FF2B5EF4-FFF2-40B4-BE49-F238E27FC236}">
                  <a16:creationId xmlns:a16="http://schemas.microsoft.com/office/drawing/2014/main" id="{11BB2686-699C-C947-AB22-047E23C1ACA5}"/>
                </a:ext>
              </a:extLst>
            </p:cNvPr>
            <p:cNvSpPr>
              <a:spLocks/>
            </p:cNvSpPr>
            <p:nvPr userDrawn="1"/>
          </p:nvSpPr>
          <p:spPr bwMode="auto">
            <a:xfrm>
              <a:off x="1747838" y="6030913"/>
              <a:ext cx="106363" cy="119063"/>
            </a:xfrm>
            <a:custGeom>
              <a:avLst/>
              <a:gdLst>
                <a:gd name="T0" fmla="*/ 0 w 32"/>
                <a:gd name="T1" fmla="*/ 1 h 36"/>
                <a:gd name="T2" fmla="*/ 6 w 32"/>
                <a:gd name="T3" fmla="*/ 1 h 36"/>
                <a:gd name="T4" fmla="*/ 6 w 32"/>
                <a:gd name="T5" fmla="*/ 7 h 36"/>
                <a:gd name="T6" fmla="*/ 18 w 32"/>
                <a:gd name="T7" fmla="*/ 0 h 36"/>
                <a:gd name="T8" fmla="*/ 29 w 32"/>
                <a:gd name="T9" fmla="*/ 5 h 36"/>
                <a:gd name="T10" fmla="*/ 32 w 32"/>
                <a:gd name="T11" fmla="*/ 15 h 36"/>
                <a:gd name="T12" fmla="*/ 32 w 32"/>
                <a:gd name="T13" fmla="*/ 36 h 36"/>
                <a:gd name="T14" fmla="*/ 25 w 32"/>
                <a:gd name="T15" fmla="*/ 36 h 36"/>
                <a:gd name="T16" fmla="*/ 25 w 32"/>
                <a:gd name="T17" fmla="*/ 17 h 36"/>
                <a:gd name="T18" fmla="*/ 16 w 32"/>
                <a:gd name="T19" fmla="*/ 6 h 36"/>
                <a:gd name="T20" fmla="*/ 6 w 32"/>
                <a:gd name="T21" fmla="*/ 18 h 36"/>
                <a:gd name="T22" fmla="*/ 6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6" y="1"/>
                    <a:pt x="6" y="1"/>
                    <a:pt x="6" y="1"/>
                  </a:cubicBezTo>
                  <a:cubicBezTo>
                    <a:pt x="6" y="7"/>
                    <a:pt x="6" y="7"/>
                    <a:pt x="6" y="7"/>
                  </a:cubicBezTo>
                  <a:cubicBezTo>
                    <a:pt x="8" y="3"/>
                    <a:pt x="13" y="0"/>
                    <a:pt x="18" y="0"/>
                  </a:cubicBezTo>
                  <a:cubicBezTo>
                    <a:pt x="23" y="0"/>
                    <a:pt x="27" y="2"/>
                    <a:pt x="29" y="5"/>
                  </a:cubicBezTo>
                  <a:cubicBezTo>
                    <a:pt x="31" y="7"/>
                    <a:pt x="32" y="10"/>
                    <a:pt x="32" y="15"/>
                  </a:cubicBezTo>
                  <a:cubicBezTo>
                    <a:pt x="32" y="36"/>
                    <a:pt x="32" y="36"/>
                    <a:pt x="32" y="36"/>
                  </a:cubicBezTo>
                  <a:cubicBezTo>
                    <a:pt x="25" y="36"/>
                    <a:pt x="25" y="36"/>
                    <a:pt x="25" y="36"/>
                  </a:cubicBezTo>
                  <a:cubicBezTo>
                    <a:pt x="25" y="17"/>
                    <a:pt x="25" y="17"/>
                    <a:pt x="25" y="17"/>
                  </a:cubicBezTo>
                  <a:cubicBezTo>
                    <a:pt x="25" y="11"/>
                    <a:pt x="23" y="6"/>
                    <a:pt x="16" y="6"/>
                  </a:cubicBezTo>
                  <a:cubicBezTo>
                    <a:pt x="9" y="6"/>
                    <a:pt x="6" y="12"/>
                    <a:pt x="6" y="18"/>
                  </a:cubicBezTo>
                  <a:cubicBezTo>
                    <a:pt x="6" y="36"/>
                    <a:pt x="6" y="36"/>
                    <a:pt x="6" y="36"/>
                  </a:cubicBezTo>
                  <a:cubicBezTo>
                    <a:pt x="0" y="36"/>
                    <a:pt x="0" y="36"/>
                    <a:pt x="0" y="36"/>
                  </a:cubicBez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54">
              <a:extLst>
                <a:ext uri="{FF2B5EF4-FFF2-40B4-BE49-F238E27FC236}">
                  <a16:creationId xmlns:a16="http://schemas.microsoft.com/office/drawing/2014/main" id="{DE3CBE5A-F3CA-D740-9436-55B36798ABE6}"/>
                </a:ext>
              </a:extLst>
            </p:cNvPr>
            <p:cNvSpPr>
              <a:spLocks noEditPoints="1"/>
            </p:cNvSpPr>
            <p:nvPr userDrawn="1"/>
          </p:nvSpPr>
          <p:spPr bwMode="auto">
            <a:xfrm>
              <a:off x="1881188" y="6030913"/>
              <a:ext cx="122238" cy="122238"/>
            </a:xfrm>
            <a:custGeom>
              <a:avLst/>
              <a:gdLst>
                <a:gd name="T0" fmla="*/ 0 w 37"/>
                <a:gd name="T1" fmla="*/ 19 h 37"/>
                <a:gd name="T2" fmla="*/ 18 w 37"/>
                <a:gd name="T3" fmla="*/ 0 h 37"/>
                <a:gd name="T4" fmla="*/ 37 w 37"/>
                <a:gd name="T5" fmla="*/ 19 h 37"/>
                <a:gd name="T6" fmla="*/ 18 w 37"/>
                <a:gd name="T7" fmla="*/ 37 h 37"/>
                <a:gd name="T8" fmla="*/ 0 w 37"/>
                <a:gd name="T9" fmla="*/ 19 h 37"/>
                <a:gd name="T10" fmla="*/ 30 w 37"/>
                <a:gd name="T11" fmla="*/ 19 h 37"/>
                <a:gd name="T12" fmla="*/ 18 w 37"/>
                <a:gd name="T13" fmla="*/ 6 h 37"/>
                <a:gd name="T14" fmla="*/ 7 w 37"/>
                <a:gd name="T15" fmla="*/ 19 h 37"/>
                <a:gd name="T16" fmla="*/ 18 w 37"/>
                <a:gd name="T17" fmla="*/ 31 h 37"/>
                <a:gd name="T18" fmla="*/ 30 w 3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7">
                  <a:moveTo>
                    <a:pt x="0" y="19"/>
                  </a:moveTo>
                  <a:cubicBezTo>
                    <a:pt x="0" y="9"/>
                    <a:pt x="7" y="0"/>
                    <a:pt x="18" y="0"/>
                  </a:cubicBezTo>
                  <a:cubicBezTo>
                    <a:pt x="30" y="0"/>
                    <a:pt x="37" y="9"/>
                    <a:pt x="37" y="19"/>
                  </a:cubicBezTo>
                  <a:cubicBezTo>
                    <a:pt x="37" y="28"/>
                    <a:pt x="30" y="37"/>
                    <a:pt x="18" y="37"/>
                  </a:cubicBezTo>
                  <a:cubicBezTo>
                    <a:pt x="7" y="37"/>
                    <a:pt x="0" y="28"/>
                    <a:pt x="0" y="19"/>
                  </a:cubicBezTo>
                  <a:close/>
                  <a:moveTo>
                    <a:pt x="30" y="19"/>
                  </a:moveTo>
                  <a:cubicBezTo>
                    <a:pt x="30" y="12"/>
                    <a:pt x="26" y="6"/>
                    <a:pt x="18" y="6"/>
                  </a:cubicBezTo>
                  <a:cubicBezTo>
                    <a:pt x="11" y="6"/>
                    <a:pt x="7" y="12"/>
                    <a:pt x="7" y="19"/>
                  </a:cubicBezTo>
                  <a:cubicBezTo>
                    <a:pt x="7" y="25"/>
                    <a:pt x="11" y="31"/>
                    <a:pt x="18" y="31"/>
                  </a:cubicBezTo>
                  <a:cubicBezTo>
                    <a:pt x="26" y="31"/>
                    <a:pt x="30" y="25"/>
                    <a:pt x="30"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5">
              <a:extLst>
                <a:ext uri="{FF2B5EF4-FFF2-40B4-BE49-F238E27FC236}">
                  <a16:creationId xmlns:a16="http://schemas.microsoft.com/office/drawing/2014/main" id="{633BAE76-9BC8-1644-86A4-9791B95092D0}"/>
                </a:ext>
              </a:extLst>
            </p:cNvPr>
            <p:cNvSpPr>
              <a:spLocks/>
            </p:cNvSpPr>
            <p:nvPr userDrawn="1"/>
          </p:nvSpPr>
          <p:spPr bwMode="auto">
            <a:xfrm>
              <a:off x="2006600" y="6034088"/>
              <a:ext cx="119063" cy="115888"/>
            </a:xfrm>
            <a:custGeom>
              <a:avLst/>
              <a:gdLst>
                <a:gd name="T0" fmla="*/ 14 w 75"/>
                <a:gd name="T1" fmla="*/ 0 h 73"/>
                <a:gd name="T2" fmla="*/ 37 w 75"/>
                <a:gd name="T3" fmla="*/ 52 h 73"/>
                <a:gd name="T4" fmla="*/ 60 w 75"/>
                <a:gd name="T5" fmla="*/ 0 h 73"/>
                <a:gd name="T6" fmla="*/ 75 w 75"/>
                <a:gd name="T7" fmla="*/ 0 h 73"/>
                <a:gd name="T8" fmla="*/ 41 w 75"/>
                <a:gd name="T9" fmla="*/ 73 h 73"/>
                <a:gd name="T10" fmla="*/ 33 w 75"/>
                <a:gd name="T11" fmla="*/ 73 h 73"/>
                <a:gd name="T12" fmla="*/ 0 w 75"/>
                <a:gd name="T13" fmla="*/ 0 h 73"/>
                <a:gd name="T14" fmla="*/ 14 w 75"/>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73">
                  <a:moveTo>
                    <a:pt x="14" y="0"/>
                  </a:moveTo>
                  <a:lnTo>
                    <a:pt x="37" y="52"/>
                  </a:lnTo>
                  <a:lnTo>
                    <a:pt x="60" y="0"/>
                  </a:lnTo>
                  <a:lnTo>
                    <a:pt x="75" y="0"/>
                  </a:lnTo>
                  <a:lnTo>
                    <a:pt x="41" y="73"/>
                  </a:lnTo>
                  <a:lnTo>
                    <a:pt x="33" y="73"/>
                  </a:lnTo>
                  <a:lnTo>
                    <a:pt x="0" y="0"/>
                  </a:lnTo>
                  <a:lnTo>
                    <a:pt x="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6">
              <a:extLst>
                <a:ext uri="{FF2B5EF4-FFF2-40B4-BE49-F238E27FC236}">
                  <a16:creationId xmlns:a16="http://schemas.microsoft.com/office/drawing/2014/main" id="{FC87C5DC-76C3-494F-A709-678D9DA924E1}"/>
                </a:ext>
              </a:extLst>
            </p:cNvPr>
            <p:cNvSpPr>
              <a:spLocks noEditPoints="1"/>
            </p:cNvSpPr>
            <p:nvPr userDrawn="1"/>
          </p:nvSpPr>
          <p:spPr bwMode="auto">
            <a:xfrm>
              <a:off x="2147094" y="6029594"/>
              <a:ext cx="122238" cy="122238"/>
            </a:xfrm>
            <a:custGeom>
              <a:avLst/>
              <a:gdLst>
                <a:gd name="T0" fmla="*/ 37 w 37"/>
                <a:gd name="T1" fmla="*/ 1 h 37"/>
                <a:gd name="T2" fmla="*/ 37 w 37"/>
                <a:gd name="T3" fmla="*/ 36 h 37"/>
                <a:gd name="T4" fmla="*/ 30 w 37"/>
                <a:gd name="T5" fmla="*/ 36 h 37"/>
                <a:gd name="T6" fmla="*/ 30 w 37"/>
                <a:gd name="T7" fmla="*/ 30 h 37"/>
                <a:gd name="T8" fmla="*/ 18 w 37"/>
                <a:gd name="T9" fmla="*/ 37 h 37"/>
                <a:gd name="T10" fmla="*/ 0 w 37"/>
                <a:gd name="T11" fmla="*/ 19 h 37"/>
                <a:gd name="T12" fmla="*/ 18 w 37"/>
                <a:gd name="T13" fmla="*/ 0 h 37"/>
                <a:gd name="T14" fmla="*/ 30 w 37"/>
                <a:gd name="T15" fmla="*/ 7 h 37"/>
                <a:gd name="T16" fmla="*/ 30 w 37"/>
                <a:gd name="T17" fmla="*/ 1 h 37"/>
                <a:gd name="T18" fmla="*/ 37 w 37"/>
                <a:gd name="T19" fmla="*/ 1 h 37"/>
                <a:gd name="T20" fmla="*/ 30 w 37"/>
                <a:gd name="T21" fmla="*/ 19 h 37"/>
                <a:gd name="T22" fmla="*/ 18 w 37"/>
                <a:gd name="T23" fmla="*/ 6 h 37"/>
                <a:gd name="T24" fmla="*/ 7 w 37"/>
                <a:gd name="T25" fmla="*/ 19 h 37"/>
                <a:gd name="T26" fmla="*/ 18 w 37"/>
                <a:gd name="T27" fmla="*/ 31 h 37"/>
                <a:gd name="T28" fmla="*/ 30 w 37"/>
                <a:gd name="T2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7">
                  <a:moveTo>
                    <a:pt x="37" y="1"/>
                  </a:moveTo>
                  <a:cubicBezTo>
                    <a:pt x="37" y="36"/>
                    <a:pt x="37" y="36"/>
                    <a:pt x="37" y="36"/>
                  </a:cubicBezTo>
                  <a:cubicBezTo>
                    <a:pt x="30" y="36"/>
                    <a:pt x="30" y="36"/>
                    <a:pt x="30" y="36"/>
                  </a:cubicBezTo>
                  <a:cubicBezTo>
                    <a:pt x="30" y="30"/>
                    <a:pt x="30" y="30"/>
                    <a:pt x="30" y="30"/>
                  </a:cubicBezTo>
                  <a:cubicBezTo>
                    <a:pt x="28" y="34"/>
                    <a:pt x="23" y="37"/>
                    <a:pt x="18" y="37"/>
                  </a:cubicBezTo>
                  <a:cubicBezTo>
                    <a:pt x="7" y="37"/>
                    <a:pt x="0" y="28"/>
                    <a:pt x="0" y="19"/>
                  </a:cubicBezTo>
                  <a:cubicBezTo>
                    <a:pt x="0" y="9"/>
                    <a:pt x="7" y="0"/>
                    <a:pt x="18" y="0"/>
                  </a:cubicBezTo>
                  <a:cubicBezTo>
                    <a:pt x="23" y="0"/>
                    <a:pt x="28" y="3"/>
                    <a:pt x="30" y="7"/>
                  </a:cubicBezTo>
                  <a:cubicBezTo>
                    <a:pt x="30" y="1"/>
                    <a:pt x="30" y="1"/>
                    <a:pt x="30" y="1"/>
                  </a:cubicBezTo>
                  <a:lnTo>
                    <a:pt x="37" y="1"/>
                  </a:lnTo>
                  <a:close/>
                  <a:moveTo>
                    <a:pt x="30" y="19"/>
                  </a:moveTo>
                  <a:cubicBezTo>
                    <a:pt x="30" y="12"/>
                    <a:pt x="25" y="6"/>
                    <a:pt x="18" y="6"/>
                  </a:cubicBezTo>
                  <a:cubicBezTo>
                    <a:pt x="11" y="6"/>
                    <a:pt x="7" y="12"/>
                    <a:pt x="7" y="19"/>
                  </a:cubicBezTo>
                  <a:cubicBezTo>
                    <a:pt x="7" y="25"/>
                    <a:pt x="11" y="31"/>
                    <a:pt x="18" y="31"/>
                  </a:cubicBezTo>
                  <a:cubicBezTo>
                    <a:pt x="25" y="31"/>
                    <a:pt x="30" y="25"/>
                    <a:pt x="30"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7">
              <a:extLst>
                <a:ext uri="{FF2B5EF4-FFF2-40B4-BE49-F238E27FC236}">
                  <a16:creationId xmlns:a16="http://schemas.microsoft.com/office/drawing/2014/main" id="{31426BD4-77FB-3748-A3A6-2EFC7283CCD0}"/>
                </a:ext>
              </a:extLst>
            </p:cNvPr>
            <p:cNvSpPr>
              <a:spLocks/>
            </p:cNvSpPr>
            <p:nvPr userDrawn="1"/>
          </p:nvSpPr>
          <p:spPr bwMode="auto">
            <a:xfrm>
              <a:off x="2276475" y="5994401"/>
              <a:ext cx="79375" cy="155575"/>
            </a:xfrm>
            <a:custGeom>
              <a:avLst/>
              <a:gdLst>
                <a:gd name="T0" fmla="*/ 24 w 24"/>
                <a:gd name="T1" fmla="*/ 47 h 47"/>
                <a:gd name="T2" fmla="*/ 18 w 24"/>
                <a:gd name="T3" fmla="*/ 47 h 47"/>
                <a:gd name="T4" fmla="*/ 7 w 24"/>
                <a:gd name="T5" fmla="*/ 35 h 47"/>
                <a:gd name="T6" fmla="*/ 7 w 24"/>
                <a:gd name="T7" fmla="*/ 18 h 47"/>
                <a:gd name="T8" fmla="*/ 0 w 24"/>
                <a:gd name="T9" fmla="*/ 18 h 47"/>
                <a:gd name="T10" fmla="*/ 0 w 24"/>
                <a:gd name="T11" fmla="*/ 12 h 47"/>
                <a:gd name="T12" fmla="*/ 7 w 24"/>
                <a:gd name="T13" fmla="*/ 12 h 47"/>
                <a:gd name="T14" fmla="*/ 7 w 24"/>
                <a:gd name="T15" fmla="*/ 0 h 47"/>
                <a:gd name="T16" fmla="*/ 13 w 24"/>
                <a:gd name="T17" fmla="*/ 0 h 47"/>
                <a:gd name="T18" fmla="*/ 13 w 24"/>
                <a:gd name="T19" fmla="*/ 12 h 47"/>
                <a:gd name="T20" fmla="*/ 22 w 24"/>
                <a:gd name="T21" fmla="*/ 12 h 47"/>
                <a:gd name="T22" fmla="*/ 22 w 24"/>
                <a:gd name="T23" fmla="*/ 18 h 47"/>
                <a:gd name="T24" fmla="*/ 13 w 24"/>
                <a:gd name="T25" fmla="*/ 18 h 47"/>
                <a:gd name="T26" fmla="*/ 13 w 24"/>
                <a:gd name="T27" fmla="*/ 34 h 47"/>
                <a:gd name="T28" fmla="*/ 19 w 24"/>
                <a:gd name="T29" fmla="*/ 41 h 47"/>
                <a:gd name="T30" fmla="*/ 24 w 24"/>
                <a:gd name="T31" fmla="*/ 41 h 47"/>
                <a:gd name="T32" fmla="*/ 24 w 24"/>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7">
                  <a:moveTo>
                    <a:pt x="24" y="47"/>
                  </a:moveTo>
                  <a:cubicBezTo>
                    <a:pt x="22" y="47"/>
                    <a:pt x="20" y="47"/>
                    <a:pt x="18" y="47"/>
                  </a:cubicBezTo>
                  <a:cubicBezTo>
                    <a:pt x="13" y="47"/>
                    <a:pt x="7" y="47"/>
                    <a:pt x="7" y="35"/>
                  </a:cubicBezTo>
                  <a:cubicBezTo>
                    <a:pt x="7" y="18"/>
                    <a:pt x="7" y="18"/>
                    <a:pt x="7" y="18"/>
                  </a:cubicBezTo>
                  <a:cubicBezTo>
                    <a:pt x="0" y="18"/>
                    <a:pt x="0" y="18"/>
                    <a:pt x="0" y="18"/>
                  </a:cubicBezTo>
                  <a:cubicBezTo>
                    <a:pt x="0" y="12"/>
                    <a:pt x="0" y="12"/>
                    <a:pt x="0" y="12"/>
                  </a:cubicBezTo>
                  <a:cubicBezTo>
                    <a:pt x="7" y="12"/>
                    <a:pt x="7" y="12"/>
                    <a:pt x="7" y="12"/>
                  </a:cubicBezTo>
                  <a:cubicBezTo>
                    <a:pt x="7" y="0"/>
                    <a:pt x="7" y="0"/>
                    <a:pt x="7"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1"/>
                    <a:pt x="16" y="41"/>
                    <a:pt x="19" y="41"/>
                  </a:cubicBezTo>
                  <a:cubicBezTo>
                    <a:pt x="20" y="41"/>
                    <a:pt x="23" y="41"/>
                    <a:pt x="24" y="41"/>
                  </a:cubicBezTo>
                  <a:lnTo>
                    <a:pt x="24" y="4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8">
              <a:extLst>
                <a:ext uri="{FF2B5EF4-FFF2-40B4-BE49-F238E27FC236}">
                  <a16:creationId xmlns:a16="http://schemas.microsoft.com/office/drawing/2014/main" id="{53B8D934-0797-414C-A96F-B59999C37CAC}"/>
                </a:ext>
              </a:extLst>
            </p:cNvPr>
            <p:cNvSpPr>
              <a:spLocks noEditPoints="1"/>
            </p:cNvSpPr>
            <p:nvPr userDrawn="1"/>
          </p:nvSpPr>
          <p:spPr bwMode="auto">
            <a:xfrm>
              <a:off x="2373313" y="5970588"/>
              <a:ext cx="31750" cy="179388"/>
            </a:xfrm>
            <a:custGeom>
              <a:avLst/>
              <a:gdLst>
                <a:gd name="T0" fmla="*/ 5 w 10"/>
                <a:gd name="T1" fmla="*/ 0 h 54"/>
                <a:gd name="T2" fmla="*/ 10 w 10"/>
                <a:gd name="T3" fmla="*/ 6 h 54"/>
                <a:gd name="T4" fmla="*/ 5 w 10"/>
                <a:gd name="T5" fmla="*/ 11 h 54"/>
                <a:gd name="T6" fmla="*/ 0 w 10"/>
                <a:gd name="T7" fmla="*/ 6 h 54"/>
                <a:gd name="T8" fmla="*/ 5 w 10"/>
                <a:gd name="T9" fmla="*/ 0 h 54"/>
                <a:gd name="T10" fmla="*/ 2 w 10"/>
                <a:gd name="T11" fmla="*/ 19 h 54"/>
                <a:gd name="T12" fmla="*/ 8 w 10"/>
                <a:gd name="T13" fmla="*/ 19 h 54"/>
                <a:gd name="T14" fmla="*/ 8 w 10"/>
                <a:gd name="T15" fmla="*/ 54 h 54"/>
                <a:gd name="T16" fmla="*/ 2 w 10"/>
                <a:gd name="T17" fmla="*/ 54 h 54"/>
                <a:gd name="T18" fmla="*/ 2 w 10"/>
                <a:gd name="T1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4">
                  <a:moveTo>
                    <a:pt x="5" y="0"/>
                  </a:moveTo>
                  <a:cubicBezTo>
                    <a:pt x="8" y="0"/>
                    <a:pt x="10" y="3"/>
                    <a:pt x="10" y="6"/>
                  </a:cubicBezTo>
                  <a:cubicBezTo>
                    <a:pt x="10" y="9"/>
                    <a:pt x="8" y="11"/>
                    <a:pt x="5" y="11"/>
                  </a:cubicBezTo>
                  <a:cubicBezTo>
                    <a:pt x="2" y="11"/>
                    <a:pt x="0" y="9"/>
                    <a:pt x="0" y="6"/>
                  </a:cubicBezTo>
                  <a:cubicBezTo>
                    <a:pt x="0" y="3"/>
                    <a:pt x="2" y="0"/>
                    <a:pt x="5" y="0"/>
                  </a:cubicBezTo>
                  <a:close/>
                  <a:moveTo>
                    <a:pt x="2" y="19"/>
                  </a:moveTo>
                  <a:cubicBezTo>
                    <a:pt x="8" y="19"/>
                    <a:pt x="8" y="19"/>
                    <a:pt x="8" y="19"/>
                  </a:cubicBezTo>
                  <a:cubicBezTo>
                    <a:pt x="8" y="54"/>
                    <a:pt x="8" y="54"/>
                    <a:pt x="8" y="54"/>
                  </a:cubicBezTo>
                  <a:cubicBezTo>
                    <a:pt x="2" y="54"/>
                    <a:pt x="2" y="54"/>
                    <a:pt x="2" y="54"/>
                  </a:cubicBezTo>
                  <a:lnTo>
                    <a:pt x="2"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9">
              <a:extLst>
                <a:ext uri="{FF2B5EF4-FFF2-40B4-BE49-F238E27FC236}">
                  <a16:creationId xmlns:a16="http://schemas.microsoft.com/office/drawing/2014/main" id="{722EF10F-A69C-D040-9562-787299BC09C5}"/>
                </a:ext>
              </a:extLst>
            </p:cNvPr>
            <p:cNvSpPr>
              <a:spLocks noEditPoints="1"/>
            </p:cNvSpPr>
            <p:nvPr userDrawn="1"/>
          </p:nvSpPr>
          <p:spPr bwMode="auto">
            <a:xfrm>
              <a:off x="2432050" y="6030913"/>
              <a:ext cx="119063" cy="122238"/>
            </a:xfrm>
            <a:custGeom>
              <a:avLst/>
              <a:gdLst>
                <a:gd name="T0" fmla="*/ 0 w 36"/>
                <a:gd name="T1" fmla="*/ 19 h 37"/>
                <a:gd name="T2" fmla="*/ 18 w 36"/>
                <a:gd name="T3" fmla="*/ 0 h 37"/>
                <a:gd name="T4" fmla="*/ 36 w 36"/>
                <a:gd name="T5" fmla="*/ 19 h 37"/>
                <a:gd name="T6" fmla="*/ 18 w 36"/>
                <a:gd name="T7" fmla="*/ 37 h 37"/>
                <a:gd name="T8" fmla="*/ 0 w 36"/>
                <a:gd name="T9" fmla="*/ 19 h 37"/>
                <a:gd name="T10" fmla="*/ 30 w 36"/>
                <a:gd name="T11" fmla="*/ 19 h 37"/>
                <a:gd name="T12" fmla="*/ 18 w 36"/>
                <a:gd name="T13" fmla="*/ 6 h 37"/>
                <a:gd name="T14" fmla="*/ 6 w 36"/>
                <a:gd name="T15" fmla="*/ 19 h 37"/>
                <a:gd name="T16" fmla="*/ 18 w 36"/>
                <a:gd name="T17" fmla="*/ 31 h 37"/>
                <a:gd name="T18" fmla="*/ 30 w 36"/>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0" y="19"/>
                  </a:moveTo>
                  <a:cubicBezTo>
                    <a:pt x="0" y="9"/>
                    <a:pt x="7" y="0"/>
                    <a:pt x="18" y="0"/>
                  </a:cubicBezTo>
                  <a:cubicBezTo>
                    <a:pt x="29" y="0"/>
                    <a:pt x="36" y="9"/>
                    <a:pt x="36" y="19"/>
                  </a:cubicBezTo>
                  <a:cubicBezTo>
                    <a:pt x="36" y="28"/>
                    <a:pt x="29" y="37"/>
                    <a:pt x="18" y="37"/>
                  </a:cubicBezTo>
                  <a:cubicBezTo>
                    <a:pt x="7" y="37"/>
                    <a:pt x="0" y="28"/>
                    <a:pt x="0" y="19"/>
                  </a:cubicBezTo>
                  <a:close/>
                  <a:moveTo>
                    <a:pt x="30" y="19"/>
                  </a:moveTo>
                  <a:cubicBezTo>
                    <a:pt x="30" y="12"/>
                    <a:pt x="25" y="6"/>
                    <a:pt x="18" y="6"/>
                  </a:cubicBezTo>
                  <a:cubicBezTo>
                    <a:pt x="11" y="6"/>
                    <a:pt x="6" y="12"/>
                    <a:pt x="6" y="19"/>
                  </a:cubicBezTo>
                  <a:cubicBezTo>
                    <a:pt x="6" y="25"/>
                    <a:pt x="11" y="31"/>
                    <a:pt x="18" y="31"/>
                  </a:cubicBezTo>
                  <a:cubicBezTo>
                    <a:pt x="25" y="31"/>
                    <a:pt x="30" y="25"/>
                    <a:pt x="30"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60">
              <a:extLst>
                <a:ext uri="{FF2B5EF4-FFF2-40B4-BE49-F238E27FC236}">
                  <a16:creationId xmlns:a16="http://schemas.microsoft.com/office/drawing/2014/main" id="{7D024B21-8A07-4742-9D77-053CEFDE7AFE}"/>
                </a:ext>
              </a:extLst>
            </p:cNvPr>
            <p:cNvSpPr>
              <a:spLocks/>
            </p:cNvSpPr>
            <p:nvPr userDrawn="1"/>
          </p:nvSpPr>
          <p:spPr bwMode="auto">
            <a:xfrm>
              <a:off x="2581275" y="6030913"/>
              <a:ext cx="104775" cy="119063"/>
            </a:xfrm>
            <a:custGeom>
              <a:avLst/>
              <a:gdLst>
                <a:gd name="T0" fmla="*/ 0 w 32"/>
                <a:gd name="T1" fmla="*/ 1 h 36"/>
                <a:gd name="T2" fmla="*/ 7 w 32"/>
                <a:gd name="T3" fmla="*/ 1 h 36"/>
                <a:gd name="T4" fmla="*/ 7 w 32"/>
                <a:gd name="T5" fmla="*/ 7 h 36"/>
                <a:gd name="T6" fmla="*/ 19 w 32"/>
                <a:gd name="T7" fmla="*/ 0 h 36"/>
                <a:gd name="T8" fmla="*/ 30 w 32"/>
                <a:gd name="T9" fmla="*/ 5 h 36"/>
                <a:gd name="T10" fmla="*/ 32 w 32"/>
                <a:gd name="T11" fmla="*/ 15 h 36"/>
                <a:gd name="T12" fmla="*/ 32 w 32"/>
                <a:gd name="T13" fmla="*/ 36 h 36"/>
                <a:gd name="T14" fmla="*/ 26 w 32"/>
                <a:gd name="T15" fmla="*/ 36 h 36"/>
                <a:gd name="T16" fmla="*/ 26 w 32"/>
                <a:gd name="T17" fmla="*/ 17 h 36"/>
                <a:gd name="T18" fmla="*/ 17 w 32"/>
                <a:gd name="T19" fmla="*/ 6 h 36"/>
                <a:gd name="T20" fmla="*/ 7 w 32"/>
                <a:gd name="T21" fmla="*/ 18 h 36"/>
                <a:gd name="T22" fmla="*/ 7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7" y="1"/>
                    <a:pt x="7" y="1"/>
                    <a:pt x="7" y="1"/>
                  </a:cubicBezTo>
                  <a:cubicBezTo>
                    <a:pt x="7" y="7"/>
                    <a:pt x="7" y="7"/>
                    <a:pt x="7" y="7"/>
                  </a:cubicBezTo>
                  <a:cubicBezTo>
                    <a:pt x="9" y="3"/>
                    <a:pt x="13" y="0"/>
                    <a:pt x="19" y="0"/>
                  </a:cubicBezTo>
                  <a:cubicBezTo>
                    <a:pt x="24" y="0"/>
                    <a:pt x="28" y="2"/>
                    <a:pt x="30" y="5"/>
                  </a:cubicBezTo>
                  <a:cubicBezTo>
                    <a:pt x="32" y="7"/>
                    <a:pt x="32" y="10"/>
                    <a:pt x="32" y="15"/>
                  </a:cubicBezTo>
                  <a:cubicBezTo>
                    <a:pt x="32" y="36"/>
                    <a:pt x="32" y="36"/>
                    <a:pt x="32" y="36"/>
                  </a:cubicBezTo>
                  <a:cubicBezTo>
                    <a:pt x="26" y="36"/>
                    <a:pt x="26" y="36"/>
                    <a:pt x="26" y="36"/>
                  </a:cubicBezTo>
                  <a:cubicBezTo>
                    <a:pt x="26" y="17"/>
                    <a:pt x="26" y="17"/>
                    <a:pt x="26" y="17"/>
                  </a:cubicBezTo>
                  <a:cubicBezTo>
                    <a:pt x="26" y="11"/>
                    <a:pt x="24" y="6"/>
                    <a:pt x="17" y="6"/>
                  </a:cubicBezTo>
                  <a:cubicBezTo>
                    <a:pt x="10" y="6"/>
                    <a:pt x="7" y="12"/>
                    <a:pt x="7" y="18"/>
                  </a:cubicBezTo>
                  <a:cubicBezTo>
                    <a:pt x="7" y="36"/>
                    <a:pt x="7" y="36"/>
                    <a:pt x="7" y="36"/>
                  </a:cubicBezTo>
                  <a:cubicBezTo>
                    <a:pt x="0" y="36"/>
                    <a:pt x="0" y="36"/>
                    <a:pt x="0" y="36"/>
                  </a:cubicBez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61">
              <a:extLst>
                <a:ext uri="{FF2B5EF4-FFF2-40B4-BE49-F238E27FC236}">
                  <a16:creationId xmlns:a16="http://schemas.microsoft.com/office/drawing/2014/main" id="{79CFC3DA-73DE-C24C-AB37-04F8FA73734D}"/>
                </a:ext>
              </a:extLst>
            </p:cNvPr>
            <p:cNvSpPr>
              <a:spLocks/>
            </p:cNvSpPr>
            <p:nvPr userDrawn="1"/>
          </p:nvSpPr>
          <p:spPr bwMode="auto">
            <a:xfrm>
              <a:off x="2719388" y="6116638"/>
              <a:ext cx="39688" cy="63500"/>
            </a:xfrm>
            <a:custGeom>
              <a:avLst/>
              <a:gdLst>
                <a:gd name="T0" fmla="*/ 6 w 12"/>
                <a:gd name="T1" fmla="*/ 0 h 19"/>
                <a:gd name="T2" fmla="*/ 12 w 12"/>
                <a:gd name="T3" fmla="*/ 7 h 19"/>
                <a:gd name="T4" fmla="*/ 1 w 12"/>
                <a:gd name="T5" fmla="*/ 19 h 19"/>
                <a:gd name="T6" fmla="*/ 1 w 12"/>
                <a:gd name="T7" fmla="*/ 16 h 19"/>
                <a:gd name="T8" fmla="*/ 6 w 12"/>
                <a:gd name="T9" fmla="*/ 13 h 19"/>
                <a:gd name="T10" fmla="*/ 7 w 12"/>
                <a:gd name="T11" fmla="*/ 10 h 19"/>
                <a:gd name="T12" fmla="*/ 6 w 12"/>
                <a:gd name="T13" fmla="*/ 10 h 19"/>
                <a:gd name="T14" fmla="*/ 0 w 12"/>
                <a:gd name="T15" fmla="*/ 5 h 19"/>
                <a:gd name="T16" fmla="*/ 6 w 1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6" y="0"/>
                  </a:moveTo>
                  <a:cubicBezTo>
                    <a:pt x="10" y="0"/>
                    <a:pt x="12" y="3"/>
                    <a:pt x="12" y="7"/>
                  </a:cubicBezTo>
                  <a:cubicBezTo>
                    <a:pt x="12" y="16"/>
                    <a:pt x="8" y="19"/>
                    <a:pt x="1" y="19"/>
                  </a:cubicBezTo>
                  <a:cubicBezTo>
                    <a:pt x="1" y="16"/>
                    <a:pt x="1" y="16"/>
                    <a:pt x="1" y="16"/>
                  </a:cubicBezTo>
                  <a:cubicBezTo>
                    <a:pt x="3" y="16"/>
                    <a:pt x="5" y="15"/>
                    <a:pt x="6" y="13"/>
                  </a:cubicBezTo>
                  <a:cubicBezTo>
                    <a:pt x="7" y="12"/>
                    <a:pt x="7" y="11"/>
                    <a:pt x="7" y="10"/>
                  </a:cubicBezTo>
                  <a:cubicBezTo>
                    <a:pt x="7" y="10"/>
                    <a:pt x="6" y="10"/>
                    <a:pt x="6" y="10"/>
                  </a:cubicBezTo>
                  <a:cubicBezTo>
                    <a:pt x="2" y="10"/>
                    <a:pt x="0" y="8"/>
                    <a:pt x="0" y="5"/>
                  </a:cubicBezTo>
                  <a:cubicBezTo>
                    <a:pt x="0" y="2"/>
                    <a:pt x="3" y="0"/>
                    <a:pt x="6"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62">
              <a:extLst>
                <a:ext uri="{FF2B5EF4-FFF2-40B4-BE49-F238E27FC236}">
                  <a16:creationId xmlns:a16="http://schemas.microsoft.com/office/drawing/2014/main" id="{FF7D2CCA-6DED-CF4C-9E56-CA8032407072}"/>
                </a:ext>
              </a:extLst>
            </p:cNvPr>
            <p:cNvSpPr>
              <a:spLocks/>
            </p:cNvSpPr>
            <p:nvPr userDrawn="1"/>
          </p:nvSpPr>
          <p:spPr bwMode="auto">
            <a:xfrm>
              <a:off x="2857500" y="6030913"/>
              <a:ext cx="106363" cy="119063"/>
            </a:xfrm>
            <a:custGeom>
              <a:avLst/>
              <a:gdLst>
                <a:gd name="T0" fmla="*/ 0 w 32"/>
                <a:gd name="T1" fmla="*/ 1 h 36"/>
                <a:gd name="T2" fmla="*/ 7 w 32"/>
                <a:gd name="T3" fmla="*/ 1 h 36"/>
                <a:gd name="T4" fmla="*/ 7 w 32"/>
                <a:gd name="T5" fmla="*/ 7 h 36"/>
                <a:gd name="T6" fmla="*/ 19 w 32"/>
                <a:gd name="T7" fmla="*/ 0 h 36"/>
                <a:gd name="T8" fmla="*/ 29 w 32"/>
                <a:gd name="T9" fmla="*/ 5 h 36"/>
                <a:gd name="T10" fmla="*/ 32 w 32"/>
                <a:gd name="T11" fmla="*/ 15 h 36"/>
                <a:gd name="T12" fmla="*/ 32 w 32"/>
                <a:gd name="T13" fmla="*/ 36 h 36"/>
                <a:gd name="T14" fmla="*/ 25 w 32"/>
                <a:gd name="T15" fmla="*/ 36 h 36"/>
                <a:gd name="T16" fmla="*/ 25 w 32"/>
                <a:gd name="T17" fmla="*/ 17 h 36"/>
                <a:gd name="T18" fmla="*/ 17 w 32"/>
                <a:gd name="T19" fmla="*/ 6 h 36"/>
                <a:gd name="T20" fmla="*/ 7 w 32"/>
                <a:gd name="T21" fmla="*/ 18 h 36"/>
                <a:gd name="T22" fmla="*/ 7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7" y="1"/>
                    <a:pt x="7" y="1"/>
                    <a:pt x="7" y="1"/>
                  </a:cubicBezTo>
                  <a:cubicBezTo>
                    <a:pt x="7" y="7"/>
                    <a:pt x="7" y="7"/>
                    <a:pt x="7" y="7"/>
                  </a:cubicBezTo>
                  <a:cubicBezTo>
                    <a:pt x="9" y="3"/>
                    <a:pt x="13" y="0"/>
                    <a:pt x="19" y="0"/>
                  </a:cubicBezTo>
                  <a:cubicBezTo>
                    <a:pt x="24" y="0"/>
                    <a:pt x="27" y="2"/>
                    <a:pt x="29" y="5"/>
                  </a:cubicBezTo>
                  <a:cubicBezTo>
                    <a:pt x="31" y="7"/>
                    <a:pt x="32" y="10"/>
                    <a:pt x="32" y="15"/>
                  </a:cubicBezTo>
                  <a:cubicBezTo>
                    <a:pt x="32" y="36"/>
                    <a:pt x="32" y="36"/>
                    <a:pt x="32" y="36"/>
                  </a:cubicBezTo>
                  <a:cubicBezTo>
                    <a:pt x="25" y="36"/>
                    <a:pt x="25" y="36"/>
                    <a:pt x="25" y="36"/>
                  </a:cubicBezTo>
                  <a:cubicBezTo>
                    <a:pt x="25" y="17"/>
                    <a:pt x="25" y="17"/>
                    <a:pt x="25" y="17"/>
                  </a:cubicBezTo>
                  <a:cubicBezTo>
                    <a:pt x="25" y="11"/>
                    <a:pt x="23" y="6"/>
                    <a:pt x="17" y="6"/>
                  </a:cubicBezTo>
                  <a:cubicBezTo>
                    <a:pt x="10" y="6"/>
                    <a:pt x="7" y="12"/>
                    <a:pt x="7" y="18"/>
                  </a:cubicBezTo>
                  <a:cubicBezTo>
                    <a:pt x="7" y="36"/>
                    <a:pt x="7" y="36"/>
                    <a:pt x="7" y="36"/>
                  </a:cubicBezTo>
                  <a:cubicBezTo>
                    <a:pt x="0" y="36"/>
                    <a:pt x="0" y="36"/>
                    <a:pt x="0" y="36"/>
                  </a:cubicBez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63">
              <a:extLst>
                <a:ext uri="{FF2B5EF4-FFF2-40B4-BE49-F238E27FC236}">
                  <a16:creationId xmlns:a16="http://schemas.microsoft.com/office/drawing/2014/main" id="{595D4AF0-D335-6F45-81D5-CD405961218F}"/>
                </a:ext>
              </a:extLst>
            </p:cNvPr>
            <p:cNvSpPr>
              <a:spLocks noEditPoints="1"/>
            </p:cNvSpPr>
            <p:nvPr userDrawn="1"/>
          </p:nvSpPr>
          <p:spPr bwMode="auto">
            <a:xfrm>
              <a:off x="2994025" y="6030913"/>
              <a:ext cx="119063" cy="122238"/>
            </a:xfrm>
            <a:custGeom>
              <a:avLst/>
              <a:gdLst>
                <a:gd name="T0" fmla="*/ 0 w 36"/>
                <a:gd name="T1" fmla="*/ 19 h 37"/>
                <a:gd name="T2" fmla="*/ 18 w 36"/>
                <a:gd name="T3" fmla="*/ 0 h 37"/>
                <a:gd name="T4" fmla="*/ 36 w 36"/>
                <a:gd name="T5" fmla="*/ 19 h 37"/>
                <a:gd name="T6" fmla="*/ 18 w 36"/>
                <a:gd name="T7" fmla="*/ 37 h 37"/>
                <a:gd name="T8" fmla="*/ 0 w 36"/>
                <a:gd name="T9" fmla="*/ 19 h 37"/>
                <a:gd name="T10" fmla="*/ 30 w 36"/>
                <a:gd name="T11" fmla="*/ 19 h 37"/>
                <a:gd name="T12" fmla="*/ 18 w 36"/>
                <a:gd name="T13" fmla="*/ 6 h 37"/>
                <a:gd name="T14" fmla="*/ 6 w 36"/>
                <a:gd name="T15" fmla="*/ 19 h 37"/>
                <a:gd name="T16" fmla="*/ 18 w 36"/>
                <a:gd name="T17" fmla="*/ 31 h 37"/>
                <a:gd name="T18" fmla="*/ 30 w 36"/>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0" y="19"/>
                  </a:moveTo>
                  <a:cubicBezTo>
                    <a:pt x="0" y="9"/>
                    <a:pt x="7" y="0"/>
                    <a:pt x="18" y="0"/>
                  </a:cubicBezTo>
                  <a:cubicBezTo>
                    <a:pt x="29" y="0"/>
                    <a:pt x="36" y="9"/>
                    <a:pt x="36" y="19"/>
                  </a:cubicBezTo>
                  <a:cubicBezTo>
                    <a:pt x="36" y="28"/>
                    <a:pt x="29" y="37"/>
                    <a:pt x="18" y="37"/>
                  </a:cubicBezTo>
                  <a:cubicBezTo>
                    <a:pt x="7" y="37"/>
                    <a:pt x="0" y="28"/>
                    <a:pt x="0" y="19"/>
                  </a:cubicBezTo>
                  <a:close/>
                  <a:moveTo>
                    <a:pt x="30" y="19"/>
                  </a:moveTo>
                  <a:cubicBezTo>
                    <a:pt x="30" y="12"/>
                    <a:pt x="25" y="6"/>
                    <a:pt x="18" y="6"/>
                  </a:cubicBezTo>
                  <a:cubicBezTo>
                    <a:pt x="11" y="6"/>
                    <a:pt x="6" y="12"/>
                    <a:pt x="6" y="19"/>
                  </a:cubicBezTo>
                  <a:cubicBezTo>
                    <a:pt x="6" y="25"/>
                    <a:pt x="11" y="31"/>
                    <a:pt x="18" y="31"/>
                  </a:cubicBezTo>
                  <a:cubicBezTo>
                    <a:pt x="25" y="31"/>
                    <a:pt x="30" y="25"/>
                    <a:pt x="30"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4">
              <a:extLst>
                <a:ext uri="{FF2B5EF4-FFF2-40B4-BE49-F238E27FC236}">
                  <a16:creationId xmlns:a16="http://schemas.microsoft.com/office/drawing/2014/main" id="{EFF4C18F-ED8A-C84D-A8E7-DAF0FA82D276}"/>
                </a:ext>
              </a:extLst>
            </p:cNvPr>
            <p:cNvSpPr>
              <a:spLocks/>
            </p:cNvSpPr>
            <p:nvPr userDrawn="1"/>
          </p:nvSpPr>
          <p:spPr bwMode="auto">
            <a:xfrm>
              <a:off x="3122613" y="6034088"/>
              <a:ext cx="184150" cy="115888"/>
            </a:xfrm>
            <a:custGeom>
              <a:avLst/>
              <a:gdLst>
                <a:gd name="T0" fmla="*/ 58 w 116"/>
                <a:gd name="T1" fmla="*/ 15 h 73"/>
                <a:gd name="T2" fmla="*/ 37 w 116"/>
                <a:gd name="T3" fmla="*/ 73 h 73"/>
                <a:gd name="T4" fmla="*/ 29 w 116"/>
                <a:gd name="T5" fmla="*/ 73 h 73"/>
                <a:gd name="T6" fmla="*/ 0 w 116"/>
                <a:gd name="T7" fmla="*/ 0 h 73"/>
                <a:gd name="T8" fmla="*/ 14 w 116"/>
                <a:gd name="T9" fmla="*/ 0 h 73"/>
                <a:gd name="T10" fmla="*/ 33 w 116"/>
                <a:gd name="T11" fmla="*/ 52 h 73"/>
                <a:gd name="T12" fmla="*/ 52 w 116"/>
                <a:gd name="T13" fmla="*/ 0 h 73"/>
                <a:gd name="T14" fmla="*/ 64 w 116"/>
                <a:gd name="T15" fmla="*/ 0 h 73"/>
                <a:gd name="T16" fmla="*/ 83 w 116"/>
                <a:gd name="T17" fmla="*/ 52 h 73"/>
                <a:gd name="T18" fmla="*/ 102 w 116"/>
                <a:gd name="T19" fmla="*/ 0 h 73"/>
                <a:gd name="T20" fmla="*/ 116 w 116"/>
                <a:gd name="T21" fmla="*/ 0 h 73"/>
                <a:gd name="T22" fmla="*/ 87 w 116"/>
                <a:gd name="T23" fmla="*/ 73 h 73"/>
                <a:gd name="T24" fmla="*/ 79 w 116"/>
                <a:gd name="T25" fmla="*/ 73 h 73"/>
                <a:gd name="T26" fmla="*/ 58 w 116"/>
                <a:gd name="T2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73">
                  <a:moveTo>
                    <a:pt x="58" y="15"/>
                  </a:moveTo>
                  <a:lnTo>
                    <a:pt x="37" y="73"/>
                  </a:lnTo>
                  <a:lnTo>
                    <a:pt x="29" y="73"/>
                  </a:lnTo>
                  <a:lnTo>
                    <a:pt x="0" y="0"/>
                  </a:lnTo>
                  <a:lnTo>
                    <a:pt x="14" y="0"/>
                  </a:lnTo>
                  <a:lnTo>
                    <a:pt x="33" y="52"/>
                  </a:lnTo>
                  <a:lnTo>
                    <a:pt x="52" y="0"/>
                  </a:lnTo>
                  <a:lnTo>
                    <a:pt x="64" y="0"/>
                  </a:lnTo>
                  <a:lnTo>
                    <a:pt x="83" y="52"/>
                  </a:lnTo>
                  <a:lnTo>
                    <a:pt x="102" y="0"/>
                  </a:lnTo>
                  <a:lnTo>
                    <a:pt x="116" y="0"/>
                  </a:lnTo>
                  <a:lnTo>
                    <a:pt x="87" y="73"/>
                  </a:lnTo>
                  <a:lnTo>
                    <a:pt x="79" y="73"/>
                  </a:lnTo>
                  <a:lnTo>
                    <a:pt x="58" y="1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5">
              <a:extLst>
                <a:ext uri="{FF2B5EF4-FFF2-40B4-BE49-F238E27FC236}">
                  <a16:creationId xmlns:a16="http://schemas.microsoft.com/office/drawing/2014/main" id="{673ECF81-DFBB-6D41-867B-6C95E7892E78}"/>
                </a:ext>
              </a:extLst>
            </p:cNvPr>
            <p:cNvSpPr>
              <a:spLocks noEditPoints="1"/>
            </p:cNvSpPr>
            <p:nvPr userDrawn="1"/>
          </p:nvSpPr>
          <p:spPr bwMode="auto">
            <a:xfrm>
              <a:off x="3382963" y="6030913"/>
              <a:ext cx="122238" cy="122238"/>
            </a:xfrm>
            <a:custGeom>
              <a:avLst/>
              <a:gdLst>
                <a:gd name="T0" fmla="*/ 37 w 37"/>
                <a:gd name="T1" fmla="*/ 1 h 37"/>
                <a:gd name="T2" fmla="*/ 37 w 37"/>
                <a:gd name="T3" fmla="*/ 36 h 37"/>
                <a:gd name="T4" fmla="*/ 30 w 37"/>
                <a:gd name="T5" fmla="*/ 36 h 37"/>
                <a:gd name="T6" fmla="*/ 30 w 37"/>
                <a:gd name="T7" fmla="*/ 30 h 37"/>
                <a:gd name="T8" fmla="*/ 18 w 37"/>
                <a:gd name="T9" fmla="*/ 37 h 37"/>
                <a:gd name="T10" fmla="*/ 0 w 37"/>
                <a:gd name="T11" fmla="*/ 19 h 37"/>
                <a:gd name="T12" fmla="*/ 18 w 37"/>
                <a:gd name="T13" fmla="*/ 0 h 37"/>
                <a:gd name="T14" fmla="*/ 30 w 37"/>
                <a:gd name="T15" fmla="*/ 7 h 37"/>
                <a:gd name="T16" fmla="*/ 30 w 37"/>
                <a:gd name="T17" fmla="*/ 1 h 37"/>
                <a:gd name="T18" fmla="*/ 37 w 37"/>
                <a:gd name="T19" fmla="*/ 1 h 37"/>
                <a:gd name="T20" fmla="*/ 30 w 37"/>
                <a:gd name="T21" fmla="*/ 19 h 37"/>
                <a:gd name="T22" fmla="*/ 18 w 37"/>
                <a:gd name="T23" fmla="*/ 6 h 37"/>
                <a:gd name="T24" fmla="*/ 6 w 37"/>
                <a:gd name="T25" fmla="*/ 19 h 37"/>
                <a:gd name="T26" fmla="*/ 18 w 37"/>
                <a:gd name="T27" fmla="*/ 31 h 37"/>
                <a:gd name="T28" fmla="*/ 30 w 37"/>
                <a:gd name="T2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7">
                  <a:moveTo>
                    <a:pt x="37" y="1"/>
                  </a:moveTo>
                  <a:cubicBezTo>
                    <a:pt x="37" y="36"/>
                    <a:pt x="37" y="36"/>
                    <a:pt x="37" y="36"/>
                  </a:cubicBezTo>
                  <a:cubicBezTo>
                    <a:pt x="30" y="36"/>
                    <a:pt x="30" y="36"/>
                    <a:pt x="30" y="36"/>
                  </a:cubicBezTo>
                  <a:cubicBezTo>
                    <a:pt x="30" y="30"/>
                    <a:pt x="30" y="30"/>
                    <a:pt x="30" y="30"/>
                  </a:cubicBezTo>
                  <a:cubicBezTo>
                    <a:pt x="28" y="34"/>
                    <a:pt x="23" y="37"/>
                    <a:pt x="18" y="37"/>
                  </a:cubicBezTo>
                  <a:cubicBezTo>
                    <a:pt x="7" y="37"/>
                    <a:pt x="0" y="28"/>
                    <a:pt x="0" y="19"/>
                  </a:cubicBezTo>
                  <a:cubicBezTo>
                    <a:pt x="0" y="9"/>
                    <a:pt x="7" y="0"/>
                    <a:pt x="18" y="0"/>
                  </a:cubicBezTo>
                  <a:cubicBezTo>
                    <a:pt x="23" y="0"/>
                    <a:pt x="28" y="3"/>
                    <a:pt x="30" y="7"/>
                  </a:cubicBezTo>
                  <a:cubicBezTo>
                    <a:pt x="30" y="1"/>
                    <a:pt x="30" y="1"/>
                    <a:pt x="30" y="1"/>
                  </a:cubicBezTo>
                  <a:lnTo>
                    <a:pt x="37" y="1"/>
                  </a:lnTo>
                  <a:close/>
                  <a:moveTo>
                    <a:pt x="30" y="19"/>
                  </a:moveTo>
                  <a:cubicBezTo>
                    <a:pt x="30" y="12"/>
                    <a:pt x="25" y="6"/>
                    <a:pt x="18" y="6"/>
                  </a:cubicBezTo>
                  <a:cubicBezTo>
                    <a:pt x="11" y="6"/>
                    <a:pt x="6" y="12"/>
                    <a:pt x="6" y="19"/>
                  </a:cubicBezTo>
                  <a:cubicBezTo>
                    <a:pt x="6" y="25"/>
                    <a:pt x="11" y="31"/>
                    <a:pt x="18" y="31"/>
                  </a:cubicBezTo>
                  <a:cubicBezTo>
                    <a:pt x="25" y="31"/>
                    <a:pt x="30" y="25"/>
                    <a:pt x="30"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6">
              <a:extLst>
                <a:ext uri="{FF2B5EF4-FFF2-40B4-BE49-F238E27FC236}">
                  <a16:creationId xmlns:a16="http://schemas.microsoft.com/office/drawing/2014/main" id="{B14851FE-DD4E-1341-9347-D9382758ED89}"/>
                </a:ext>
              </a:extLst>
            </p:cNvPr>
            <p:cNvSpPr>
              <a:spLocks/>
            </p:cNvSpPr>
            <p:nvPr userDrawn="1"/>
          </p:nvSpPr>
          <p:spPr bwMode="auto">
            <a:xfrm>
              <a:off x="3544888" y="6030913"/>
              <a:ext cx="106363" cy="119063"/>
            </a:xfrm>
            <a:custGeom>
              <a:avLst/>
              <a:gdLst>
                <a:gd name="T0" fmla="*/ 0 w 32"/>
                <a:gd name="T1" fmla="*/ 1 h 36"/>
                <a:gd name="T2" fmla="*/ 6 w 32"/>
                <a:gd name="T3" fmla="*/ 1 h 36"/>
                <a:gd name="T4" fmla="*/ 6 w 32"/>
                <a:gd name="T5" fmla="*/ 7 h 36"/>
                <a:gd name="T6" fmla="*/ 19 w 32"/>
                <a:gd name="T7" fmla="*/ 0 h 36"/>
                <a:gd name="T8" fmla="*/ 29 w 32"/>
                <a:gd name="T9" fmla="*/ 5 h 36"/>
                <a:gd name="T10" fmla="*/ 32 w 32"/>
                <a:gd name="T11" fmla="*/ 15 h 36"/>
                <a:gd name="T12" fmla="*/ 32 w 32"/>
                <a:gd name="T13" fmla="*/ 36 h 36"/>
                <a:gd name="T14" fmla="*/ 25 w 32"/>
                <a:gd name="T15" fmla="*/ 36 h 36"/>
                <a:gd name="T16" fmla="*/ 25 w 32"/>
                <a:gd name="T17" fmla="*/ 17 h 36"/>
                <a:gd name="T18" fmla="*/ 16 w 32"/>
                <a:gd name="T19" fmla="*/ 6 h 36"/>
                <a:gd name="T20" fmla="*/ 6 w 32"/>
                <a:gd name="T21" fmla="*/ 18 h 36"/>
                <a:gd name="T22" fmla="*/ 6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6" y="1"/>
                    <a:pt x="6" y="1"/>
                    <a:pt x="6" y="1"/>
                  </a:cubicBezTo>
                  <a:cubicBezTo>
                    <a:pt x="6" y="7"/>
                    <a:pt x="6" y="7"/>
                    <a:pt x="6" y="7"/>
                  </a:cubicBezTo>
                  <a:cubicBezTo>
                    <a:pt x="8" y="3"/>
                    <a:pt x="13" y="0"/>
                    <a:pt x="19" y="0"/>
                  </a:cubicBezTo>
                  <a:cubicBezTo>
                    <a:pt x="23" y="0"/>
                    <a:pt x="27" y="2"/>
                    <a:pt x="29" y="5"/>
                  </a:cubicBezTo>
                  <a:cubicBezTo>
                    <a:pt x="31" y="7"/>
                    <a:pt x="32" y="10"/>
                    <a:pt x="32" y="15"/>
                  </a:cubicBezTo>
                  <a:cubicBezTo>
                    <a:pt x="32" y="36"/>
                    <a:pt x="32" y="36"/>
                    <a:pt x="32" y="36"/>
                  </a:cubicBezTo>
                  <a:cubicBezTo>
                    <a:pt x="25" y="36"/>
                    <a:pt x="25" y="36"/>
                    <a:pt x="25" y="36"/>
                  </a:cubicBezTo>
                  <a:cubicBezTo>
                    <a:pt x="25" y="17"/>
                    <a:pt x="25" y="17"/>
                    <a:pt x="25" y="17"/>
                  </a:cubicBezTo>
                  <a:cubicBezTo>
                    <a:pt x="25" y="11"/>
                    <a:pt x="23" y="6"/>
                    <a:pt x="16" y="6"/>
                  </a:cubicBezTo>
                  <a:cubicBezTo>
                    <a:pt x="9" y="6"/>
                    <a:pt x="6" y="12"/>
                    <a:pt x="6" y="18"/>
                  </a:cubicBezTo>
                  <a:cubicBezTo>
                    <a:pt x="6" y="36"/>
                    <a:pt x="6" y="36"/>
                    <a:pt x="6" y="36"/>
                  </a:cubicBezTo>
                  <a:cubicBezTo>
                    <a:pt x="0" y="36"/>
                    <a:pt x="0" y="36"/>
                    <a:pt x="0" y="36"/>
                  </a:cubicBez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7">
              <a:extLst>
                <a:ext uri="{FF2B5EF4-FFF2-40B4-BE49-F238E27FC236}">
                  <a16:creationId xmlns:a16="http://schemas.microsoft.com/office/drawing/2014/main" id="{517BD932-EE75-3947-AD27-30228691812E}"/>
                </a:ext>
              </a:extLst>
            </p:cNvPr>
            <p:cNvSpPr>
              <a:spLocks noEditPoints="1"/>
            </p:cNvSpPr>
            <p:nvPr userDrawn="1"/>
          </p:nvSpPr>
          <p:spPr bwMode="auto">
            <a:xfrm>
              <a:off x="3676650" y="5970588"/>
              <a:ext cx="122238" cy="182563"/>
            </a:xfrm>
            <a:custGeom>
              <a:avLst/>
              <a:gdLst>
                <a:gd name="T0" fmla="*/ 30 w 37"/>
                <a:gd name="T1" fmla="*/ 48 h 55"/>
                <a:gd name="T2" fmla="*/ 18 w 37"/>
                <a:gd name="T3" fmla="*/ 55 h 55"/>
                <a:gd name="T4" fmla="*/ 0 w 37"/>
                <a:gd name="T5" fmla="*/ 37 h 55"/>
                <a:gd name="T6" fmla="*/ 18 w 37"/>
                <a:gd name="T7" fmla="*/ 18 h 55"/>
                <a:gd name="T8" fmla="*/ 30 w 37"/>
                <a:gd name="T9" fmla="*/ 25 h 55"/>
                <a:gd name="T10" fmla="*/ 30 w 37"/>
                <a:gd name="T11" fmla="*/ 0 h 55"/>
                <a:gd name="T12" fmla="*/ 37 w 37"/>
                <a:gd name="T13" fmla="*/ 0 h 55"/>
                <a:gd name="T14" fmla="*/ 37 w 37"/>
                <a:gd name="T15" fmla="*/ 54 h 55"/>
                <a:gd name="T16" fmla="*/ 30 w 37"/>
                <a:gd name="T17" fmla="*/ 54 h 55"/>
                <a:gd name="T18" fmla="*/ 30 w 37"/>
                <a:gd name="T19" fmla="*/ 48 h 55"/>
                <a:gd name="T20" fmla="*/ 30 w 37"/>
                <a:gd name="T21" fmla="*/ 37 h 55"/>
                <a:gd name="T22" fmla="*/ 18 w 37"/>
                <a:gd name="T23" fmla="*/ 24 h 55"/>
                <a:gd name="T24" fmla="*/ 7 w 37"/>
                <a:gd name="T25" fmla="*/ 37 h 55"/>
                <a:gd name="T26" fmla="*/ 18 w 37"/>
                <a:gd name="T27" fmla="*/ 49 h 55"/>
                <a:gd name="T28" fmla="*/ 30 w 37"/>
                <a:gd name="T2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5">
                  <a:moveTo>
                    <a:pt x="30" y="48"/>
                  </a:moveTo>
                  <a:cubicBezTo>
                    <a:pt x="28" y="52"/>
                    <a:pt x="23" y="55"/>
                    <a:pt x="18" y="55"/>
                  </a:cubicBezTo>
                  <a:cubicBezTo>
                    <a:pt x="7" y="55"/>
                    <a:pt x="0" y="46"/>
                    <a:pt x="0" y="37"/>
                  </a:cubicBezTo>
                  <a:cubicBezTo>
                    <a:pt x="0" y="27"/>
                    <a:pt x="7" y="18"/>
                    <a:pt x="18" y="18"/>
                  </a:cubicBezTo>
                  <a:cubicBezTo>
                    <a:pt x="23" y="18"/>
                    <a:pt x="28" y="21"/>
                    <a:pt x="30" y="25"/>
                  </a:cubicBezTo>
                  <a:cubicBezTo>
                    <a:pt x="30" y="0"/>
                    <a:pt x="30" y="0"/>
                    <a:pt x="30" y="0"/>
                  </a:cubicBezTo>
                  <a:cubicBezTo>
                    <a:pt x="37" y="0"/>
                    <a:pt x="37" y="0"/>
                    <a:pt x="37" y="0"/>
                  </a:cubicBezTo>
                  <a:cubicBezTo>
                    <a:pt x="37" y="54"/>
                    <a:pt x="37" y="54"/>
                    <a:pt x="37" y="54"/>
                  </a:cubicBezTo>
                  <a:cubicBezTo>
                    <a:pt x="30" y="54"/>
                    <a:pt x="30" y="54"/>
                    <a:pt x="30" y="54"/>
                  </a:cubicBezTo>
                  <a:lnTo>
                    <a:pt x="30" y="48"/>
                  </a:lnTo>
                  <a:close/>
                  <a:moveTo>
                    <a:pt x="30" y="37"/>
                  </a:moveTo>
                  <a:cubicBezTo>
                    <a:pt x="30" y="30"/>
                    <a:pt x="26" y="24"/>
                    <a:pt x="18" y="24"/>
                  </a:cubicBezTo>
                  <a:cubicBezTo>
                    <a:pt x="11" y="24"/>
                    <a:pt x="7" y="30"/>
                    <a:pt x="7" y="37"/>
                  </a:cubicBezTo>
                  <a:cubicBezTo>
                    <a:pt x="7" y="43"/>
                    <a:pt x="11" y="49"/>
                    <a:pt x="18" y="49"/>
                  </a:cubicBezTo>
                  <a:cubicBezTo>
                    <a:pt x="26" y="49"/>
                    <a:pt x="30" y="43"/>
                    <a:pt x="30"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8">
              <a:extLst>
                <a:ext uri="{FF2B5EF4-FFF2-40B4-BE49-F238E27FC236}">
                  <a16:creationId xmlns:a16="http://schemas.microsoft.com/office/drawing/2014/main" id="{4D83100B-F57C-C94E-B099-6182D3B077E4}"/>
                </a:ext>
              </a:extLst>
            </p:cNvPr>
            <p:cNvSpPr>
              <a:spLocks noEditPoints="1"/>
            </p:cNvSpPr>
            <p:nvPr userDrawn="1"/>
          </p:nvSpPr>
          <p:spPr bwMode="auto">
            <a:xfrm>
              <a:off x="3895725" y="5970588"/>
              <a:ext cx="36513" cy="179388"/>
            </a:xfrm>
            <a:custGeom>
              <a:avLst/>
              <a:gdLst>
                <a:gd name="T0" fmla="*/ 6 w 11"/>
                <a:gd name="T1" fmla="*/ 0 h 54"/>
                <a:gd name="T2" fmla="*/ 11 w 11"/>
                <a:gd name="T3" fmla="*/ 6 h 54"/>
                <a:gd name="T4" fmla="*/ 6 w 11"/>
                <a:gd name="T5" fmla="*/ 11 h 54"/>
                <a:gd name="T6" fmla="*/ 0 w 11"/>
                <a:gd name="T7" fmla="*/ 6 h 54"/>
                <a:gd name="T8" fmla="*/ 6 w 11"/>
                <a:gd name="T9" fmla="*/ 0 h 54"/>
                <a:gd name="T10" fmla="*/ 2 w 11"/>
                <a:gd name="T11" fmla="*/ 19 h 54"/>
                <a:gd name="T12" fmla="*/ 9 w 11"/>
                <a:gd name="T13" fmla="*/ 19 h 54"/>
                <a:gd name="T14" fmla="*/ 9 w 11"/>
                <a:gd name="T15" fmla="*/ 54 h 54"/>
                <a:gd name="T16" fmla="*/ 2 w 11"/>
                <a:gd name="T17" fmla="*/ 54 h 54"/>
                <a:gd name="T18" fmla="*/ 2 w 11"/>
                <a:gd name="T19"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4">
                  <a:moveTo>
                    <a:pt x="6" y="0"/>
                  </a:moveTo>
                  <a:cubicBezTo>
                    <a:pt x="9" y="0"/>
                    <a:pt x="11" y="3"/>
                    <a:pt x="11" y="6"/>
                  </a:cubicBezTo>
                  <a:cubicBezTo>
                    <a:pt x="11" y="9"/>
                    <a:pt x="9" y="11"/>
                    <a:pt x="6" y="11"/>
                  </a:cubicBezTo>
                  <a:cubicBezTo>
                    <a:pt x="3" y="11"/>
                    <a:pt x="0" y="9"/>
                    <a:pt x="0" y="6"/>
                  </a:cubicBezTo>
                  <a:cubicBezTo>
                    <a:pt x="0" y="3"/>
                    <a:pt x="3" y="0"/>
                    <a:pt x="6" y="0"/>
                  </a:cubicBezTo>
                  <a:close/>
                  <a:moveTo>
                    <a:pt x="2" y="19"/>
                  </a:moveTo>
                  <a:cubicBezTo>
                    <a:pt x="9" y="19"/>
                    <a:pt x="9" y="19"/>
                    <a:pt x="9" y="19"/>
                  </a:cubicBezTo>
                  <a:cubicBezTo>
                    <a:pt x="9" y="54"/>
                    <a:pt x="9" y="54"/>
                    <a:pt x="9" y="54"/>
                  </a:cubicBezTo>
                  <a:cubicBezTo>
                    <a:pt x="2" y="54"/>
                    <a:pt x="2" y="54"/>
                    <a:pt x="2" y="54"/>
                  </a:cubicBezTo>
                  <a:lnTo>
                    <a:pt x="2"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9">
              <a:extLst>
                <a:ext uri="{FF2B5EF4-FFF2-40B4-BE49-F238E27FC236}">
                  <a16:creationId xmlns:a16="http://schemas.microsoft.com/office/drawing/2014/main" id="{61AFF61B-32EF-DC49-B2FA-DF626ADF8A71}"/>
                </a:ext>
              </a:extLst>
            </p:cNvPr>
            <p:cNvSpPr>
              <a:spLocks/>
            </p:cNvSpPr>
            <p:nvPr userDrawn="1"/>
          </p:nvSpPr>
          <p:spPr bwMode="auto">
            <a:xfrm>
              <a:off x="3963988" y="6030913"/>
              <a:ext cx="106363" cy="119063"/>
            </a:xfrm>
            <a:custGeom>
              <a:avLst/>
              <a:gdLst>
                <a:gd name="T0" fmla="*/ 0 w 32"/>
                <a:gd name="T1" fmla="*/ 1 h 36"/>
                <a:gd name="T2" fmla="*/ 7 w 32"/>
                <a:gd name="T3" fmla="*/ 1 h 36"/>
                <a:gd name="T4" fmla="*/ 7 w 32"/>
                <a:gd name="T5" fmla="*/ 7 h 36"/>
                <a:gd name="T6" fmla="*/ 19 w 32"/>
                <a:gd name="T7" fmla="*/ 0 h 36"/>
                <a:gd name="T8" fmla="*/ 29 w 32"/>
                <a:gd name="T9" fmla="*/ 5 h 36"/>
                <a:gd name="T10" fmla="*/ 32 w 32"/>
                <a:gd name="T11" fmla="*/ 15 h 36"/>
                <a:gd name="T12" fmla="*/ 32 w 32"/>
                <a:gd name="T13" fmla="*/ 36 h 36"/>
                <a:gd name="T14" fmla="*/ 25 w 32"/>
                <a:gd name="T15" fmla="*/ 36 h 36"/>
                <a:gd name="T16" fmla="*/ 25 w 32"/>
                <a:gd name="T17" fmla="*/ 17 h 36"/>
                <a:gd name="T18" fmla="*/ 16 w 32"/>
                <a:gd name="T19" fmla="*/ 6 h 36"/>
                <a:gd name="T20" fmla="*/ 7 w 32"/>
                <a:gd name="T21" fmla="*/ 18 h 36"/>
                <a:gd name="T22" fmla="*/ 7 w 32"/>
                <a:gd name="T23" fmla="*/ 36 h 36"/>
                <a:gd name="T24" fmla="*/ 0 w 32"/>
                <a:gd name="T25" fmla="*/ 36 h 36"/>
                <a:gd name="T26" fmla="*/ 0 w 32"/>
                <a:gd name="T2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0" y="1"/>
                  </a:moveTo>
                  <a:cubicBezTo>
                    <a:pt x="7" y="1"/>
                    <a:pt x="7" y="1"/>
                    <a:pt x="7" y="1"/>
                  </a:cubicBezTo>
                  <a:cubicBezTo>
                    <a:pt x="7" y="7"/>
                    <a:pt x="7" y="7"/>
                    <a:pt x="7" y="7"/>
                  </a:cubicBezTo>
                  <a:cubicBezTo>
                    <a:pt x="9" y="3"/>
                    <a:pt x="13" y="0"/>
                    <a:pt x="19" y="0"/>
                  </a:cubicBezTo>
                  <a:cubicBezTo>
                    <a:pt x="24" y="0"/>
                    <a:pt x="27" y="2"/>
                    <a:pt x="29" y="5"/>
                  </a:cubicBezTo>
                  <a:cubicBezTo>
                    <a:pt x="31" y="7"/>
                    <a:pt x="32" y="10"/>
                    <a:pt x="32" y="15"/>
                  </a:cubicBezTo>
                  <a:cubicBezTo>
                    <a:pt x="32" y="36"/>
                    <a:pt x="32" y="36"/>
                    <a:pt x="32" y="36"/>
                  </a:cubicBezTo>
                  <a:cubicBezTo>
                    <a:pt x="25" y="36"/>
                    <a:pt x="25" y="36"/>
                    <a:pt x="25" y="36"/>
                  </a:cubicBezTo>
                  <a:cubicBezTo>
                    <a:pt x="25" y="17"/>
                    <a:pt x="25" y="17"/>
                    <a:pt x="25" y="17"/>
                  </a:cubicBezTo>
                  <a:cubicBezTo>
                    <a:pt x="25" y="11"/>
                    <a:pt x="23" y="6"/>
                    <a:pt x="16" y="6"/>
                  </a:cubicBezTo>
                  <a:cubicBezTo>
                    <a:pt x="10" y="6"/>
                    <a:pt x="7" y="12"/>
                    <a:pt x="7" y="18"/>
                  </a:cubicBezTo>
                  <a:cubicBezTo>
                    <a:pt x="7" y="36"/>
                    <a:pt x="7" y="36"/>
                    <a:pt x="7" y="36"/>
                  </a:cubicBezTo>
                  <a:cubicBezTo>
                    <a:pt x="0" y="36"/>
                    <a:pt x="0" y="36"/>
                    <a:pt x="0" y="36"/>
                  </a:cubicBez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70">
              <a:extLst>
                <a:ext uri="{FF2B5EF4-FFF2-40B4-BE49-F238E27FC236}">
                  <a16:creationId xmlns:a16="http://schemas.microsoft.com/office/drawing/2014/main" id="{5FCE178B-568A-0945-BB6B-4957C64FA3CD}"/>
                </a:ext>
              </a:extLst>
            </p:cNvPr>
            <p:cNvSpPr>
              <a:spLocks/>
            </p:cNvSpPr>
            <p:nvPr userDrawn="1"/>
          </p:nvSpPr>
          <p:spPr bwMode="auto">
            <a:xfrm>
              <a:off x="4156075" y="5994401"/>
              <a:ext cx="79375" cy="155575"/>
            </a:xfrm>
            <a:custGeom>
              <a:avLst/>
              <a:gdLst>
                <a:gd name="T0" fmla="*/ 24 w 24"/>
                <a:gd name="T1" fmla="*/ 47 h 47"/>
                <a:gd name="T2" fmla="*/ 18 w 24"/>
                <a:gd name="T3" fmla="*/ 47 h 47"/>
                <a:gd name="T4" fmla="*/ 7 w 24"/>
                <a:gd name="T5" fmla="*/ 35 h 47"/>
                <a:gd name="T6" fmla="*/ 7 w 24"/>
                <a:gd name="T7" fmla="*/ 18 h 47"/>
                <a:gd name="T8" fmla="*/ 0 w 24"/>
                <a:gd name="T9" fmla="*/ 18 h 47"/>
                <a:gd name="T10" fmla="*/ 0 w 24"/>
                <a:gd name="T11" fmla="*/ 12 h 47"/>
                <a:gd name="T12" fmla="*/ 7 w 24"/>
                <a:gd name="T13" fmla="*/ 12 h 47"/>
                <a:gd name="T14" fmla="*/ 7 w 24"/>
                <a:gd name="T15" fmla="*/ 0 h 47"/>
                <a:gd name="T16" fmla="*/ 13 w 24"/>
                <a:gd name="T17" fmla="*/ 0 h 47"/>
                <a:gd name="T18" fmla="*/ 13 w 24"/>
                <a:gd name="T19" fmla="*/ 12 h 47"/>
                <a:gd name="T20" fmla="*/ 22 w 24"/>
                <a:gd name="T21" fmla="*/ 12 h 47"/>
                <a:gd name="T22" fmla="*/ 22 w 24"/>
                <a:gd name="T23" fmla="*/ 18 h 47"/>
                <a:gd name="T24" fmla="*/ 13 w 24"/>
                <a:gd name="T25" fmla="*/ 18 h 47"/>
                <a:gd name="T26" fmla="*/ 13 w 24"/>
                <a:gd name="T27" fmla="*/ 34 h 47"/>
                <a:gd name="T28" fmla="*/ 19 w 24"/>
                <a:gd name="T29" fmla="*/ 41 h 47"/>
                <a:gd name="T30" fmla="*/ 24 w 24"/>
                <a:gd name="T31" fmla="*/ 41 h 47"/>
                <a:gd name="T32" fmla="*/ 24 w 24"/>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7">
                  <a:moveTo>
                    <a:pt x="24" y="47"/>
                  </a:moveTo>
                  <a:cubicBezTo>
                    <a:pt x="22" y="47"/>
                    <a:pt x="20" y="47"/>
                    <a:pt x="18" y="47"/>
                  </a:cubicBezTo>
                  <a:cubicBezTo>
                    <a:pt x="13" y="47"/>
                    <a:pt x="7" y="47"/>
                    <a:pt x="7" y="35"/>
                  </a:cubicBezTo>
                  <a:cubicBezTo>
                    <a:pt x="7" y="18"/>
                    <a:pt x="7" y="18"/>
                    <a:pt x="7" y="18"/>
                  </a:cubicBezTo>
                  <a:cubicBezTo>
                    <a:pt x="0" y="18"/>
                    <a:pt x="0" y="18"/>
                    <a:pt x="0" y="18"/>
                  </a:cubicBezTo>
                  <a:cubicBezTo>
                    <a:pt x="0" y="12"/>
                    <a:pt x="0" y="12"/>
                    <a:pt x="0" y="12"/>
                  </a:cubicBezTo>
                  <a:cubicBezTo>
                    <a:pt x="7" y="12"/>
                    <a:pt x="7" y="12"/>
                    <a:pt x="7" y="12"/>
                  </a:cubicBezTo>
                  <a:cubicBezTo>
                    <a:pt x="7" y="0"/>
                    <a:pt x="7" y="0"/>
                    <a:pt x="7"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1"/>
                    <a:pt x="16" y="41"/>
                    <a:pt x="19" y="41"/>
                  </a:cubicBezTo>
                  <a:cubicBezTo>
                    <a:pt x="21" y="41"/>
                    <a:pt x="23" y="41"/>
                    <a:pt x="24" y="41"/>
                  </a:cubicBezTo>
                  <a:lnTo>
                    <a:pt x="24" y="4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71">
              <a:extLst>
                <a:ext uri="{FF2B5EF4-FFF2-40B4-BE49-F238E27FC236}">
                  <a16:creationId xmlns:a16="http://schemas.microsoft.com/office/drawing/2014/main" id="{39C487F2-DCC9-CA40-9909-910B8AEC09FD}"/>
                </a:ext>
              </a:extLst>
            </p:cNvPr>
            <p:cNvSpPr>
              <a:spLocks/>
            </p:cNvSpPr>
            <p:nvPr userDrawn="1"/>
          </p:nvSpPr>
          <p:spPr bwMode="auto">
            <a:xfrm>
              <a:off x="4259263" y="5970588"/>
              <a:ext cx="104775" cy="179388"/>
            </a:xfrm>
            <a:custGeom>
              <a:avLst/>
              <a:gdLst>
                <a:gd name="T0" fmla="*/ 0 w 32"/>
                <a:gd name="T1" fmla="*/ 0 h 54"/>
                <a:gd name="T2" fmla="*/ 6 w 32"/>
                <a:gd name="T3" fmla="*/ 0 h 54"/>
                <a:gd name="T4" fmla="*/ 6 w 32"/>
                <a:gd name="T5" fmla="*/ 25 h 54"/>
                <a:gd name="T6" fmla="*/ 19 w 32"/>
                <a:gd name="T7" fmla="*/ 18 h 54"/>
                <a:gd name="T8" fmla="*/ 29 w 32"/>
                <a:gd name="T9" fmla="*/ 23 h 54"/>
                <a:gd name="T10" fmla="*/ 32 w 32"/>
                <a:gd name="T11" fmla="*/ 33 h 54"/>
                <a:gd name="T12" fmla="*/ 32 w 32"/>
                <a:gd name="T13" fmla="*/ 54 h 54"/>
                <a:gd name="T14" fmla="*/ 25 w 32"/>
                <a:gd name="T15" fmla="*/ 54 h 54"/>
                <a:gd name="T16" fmla="*/ 25 w 32"/>
                <a:gd name="T17" fmla="*/ 35 h 54"/>
                <a:gd name="T18" fmla="*/ 16 w 32"/>
                <a:gd name="T19" fmla="*/ 24 h 54"/>
                <a:gd name="T20" fmla="*/ 6 w 32"/>
                <a:gd name="T21" fmla="*/ 36 h 54"/>
                <a:gd name="T22" fmla="*/ 6 w 32"/>
                <a:gd name="T23" fmla="*/ 54 h 54"/>
                <a:gd name="T24" fmla="*/ 0 w 32"/>
                <a:gd name="T25" fmla="*/ 54 h 54"/>
                <a:gd name="T26" fmla="*/ 0 w 32"/>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54">
                  <a:moveTo>
                    <a:pt x="0" y="0"/>
                  </a:moveTo>
                  <a:cubicBezTo>
                    <a:pt x="6" y="0"/>
                    <a:pt x="6" y="0"/>
                    <a:pt x="6" y="0"/>
                  </a:cubicBezTo>
                  <a:cubicBezTo>
                    <a:pt x="6" y="25"/>
                    <a:pt x="6" y="25"/>
                    <a:pt x="6" y="25"/>
                  </a:cubicBezTo>
                  <a:cubicBezTo>
                    <a:pt x="9" y="21"/>
                    <a:pt x="13" y="18"/>
                    <a:pt x="19" y="18"/>
                  </a:cubicBezTo>
                  <a:cubicBezTo>
                    <a:pt x="24" y="18"/>
                    <a:pt x="27" y="20"/>
                    <a:pt x="29" y="23"/>
                  </a:cubicBezTo>
                  <a:cubicBezTo>
                    <a:pt x="31" y="25"/>
                    <a:pt x="32" y="28"/>
                    <a:pt x="32" y="33"/>
                  </a:cubicBezTo>
                  <a:cubicBezTo>
                    <a:pt x="32" y="54"/>
                    <a:pt x="32" y="54"/>
                    <a:pt x="32" y="54"/>
                  </a:cubicBezTo>
                  <a:cubicBezTo>
                    <a:pt x="25" y="54"/>
                    <a:pt x="25" y="54"/>
                    <a:pt x="25" y="54"/>
                  </a:cubicBezTo>
                  <a:cubicBezTo>
                    <a:pt x="25" y="35"/>
                    <a:pt x="25" y="35"/>
                    <a:pt x="25" y="35"/>
                  </a:cubicBezTo>
                  <a:cubicBezTo>
                    <a:pt x="25" y="29"/>
                    <a:pt x="23" y="24"/>
                    <a:pt x="16" y="24"/>
                  </a:cubicBezTo>
                  <a:cubicBezTo>
                    <a:pt x="10" y="24"/>
                    <a:pt x="6" y="30"/>
                    <a:pt x="6" y="36"/>
                  </a:cubicBezTo>
                  <a:cubicBezTo>
                    <a:pt x="6" y="54"/>
                    <a:pt x="6" y="54"/>
                    <a:pt x="6" y="54"/>
                  </a:cubicBezTo>
                  <a:cubicBezTo>
                    <a:pt x="0" y="54"/>
                    <a:pt x="0" y="54"/>
                    <a:pt x="0" y="54"/>
                  </a:cubicBez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72">
              <a:extLst>
                <a:ext uri="{FF2B5EF4-FFF2-40B4-BE49-F238E27FC236}">
                  <a16:creationId xmlns:a16="http://schemas.microsoft.com/office/drawing/2014/main" id="{AFA12C65-6A55-6040-A656-DF007426901F}"/>
                </a:ext>
              </a:extLst>
            </p:cNvPr>
            <p:cNvSpPr>
              <a:spLocks noEditPoints="1"/>
            </p:cNvSpPr>
            <p:nvPr userDrawn="1"/>
          </p:nvSpPr>
          <p:spPr bwMode="auto">
            <a:xfrm>
              <a:off x="4394200" y="6030913"/>
              <a:ext cx="109538" cy="122238"/>
            </a:xfrm>
            <a:custGeom>
              <a:avLst/>
              <a:gdLst>
                <a:gd name="T0" fmla="*/ 6 w 33"/>
                <a:gd name="T1" fmla="*/ 20 h 37"/>
                <a:gd name="T2" fmla="*/ 17 w 33"/>
                <a:gd name="T3" fmla="*/ 31 h 37"/>
                <a:gd name="T4" fmla="*/ 26 w 33"/>
                <a:gd name="T5" fmla="*/ 26 h 37"/>
                <a:gd name="T6" fmla="*/ 33 w 33"/>
                <a:gd name="T7" fmla="*/ 26 h 37"/>
                <a:gd name="T8" fmla="*/ 17 w 33"/>
                <a:gd name="T9" fmla="*/ 37 h 37"/>
                <a:gd name="T10" fmla="*/ 0 w 33"/>
                <a:gd name="T11" fmla="*/ 19 h 37"/>
                <a:gd name="T12" fmla="*/ 17 w 33"/>
                <a:gd name="T13" fmla="*/ 0 h 37"/>
                <a:gd name="T14" fmla="*/ 33 w 33"/>
                <a:gd name="T15" fmla="*/ 16 h 37"/>
                <a:gd name="T16" fmla="*/ 33 w 33"/>
                <a:gd name="T17" fmla="*/ 20 h 37"/>
                <a:gd name="T18" fmla="*/ 6 w 33"/>
                <a:gd name="T19" fmla="*/ 20 h 37"/>
                <a:gd name="T20" fmla="*/ 6 w 33"/>
                <a:gd name="T21" fmla="*/ 15 h 37"/>
                <a:gd name="T22" fmla="*/ 26 w 33"/>
                <a:gd name="T23" fmla="*/ 15 h 37"/>
                <a:gd name="T24" fmla="*/ 17 w 33"/>
                <a:gd name="T25" fmla="*/ 5 h 37"/>
                <a:gd name="T26" fmla="*/ 6 w 33"/>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6" y="20"/>
                  </a:moveTo>
                  <a:cubicBezTo>
                    <a:pt x="6" y="26"/>
                    <a:pt x="9" y="31"/>
                    <a:pt x="17" y="31"/>
                  </a:cubicBezTo>
                  <a:cubicBezTo>
                    <a:pt x="22" y="31"/>
                    <a:pt x="25" y="29"/>
                    <a:pt x="26" y="26"/>
                  </a:cubicBezTo>
                  <a:cubicBezTo>
                    <a:pt x="33" y="26"/>
                    <a:pt x="33" y="26"/>
                    <a:pt x="33" y="26"/>
                  </a:cubicBezTo>
                  <a:cubicBezTo>
                    <a:pt x="31" y="32"/>
                    <a:pt x="26" y="37"/>
                    <a:pt x="17" y="37"/>
                  </a:cubicBezTo>
                  <a:cubicBezTo>
                    <a:pt x="5" y="37"/>
                    <a:pt x="0" y="29"/>
                    <a:pt x="0" y="19"/>
                  </a:cubicBezTo>
                  <a:cubicBezTo>
                    <a:pt x="0" y="8"/>
                    <a:pt x="6" y="0"/>
                    <a:pt x="17" y="0"/>
                  </a:cubicBezTo>
                  <a:cubicBezTo>
                    <a:pt x="26" y="0"/>
                    <a:pt x="33" y="7"/>
                    <a:pt x="33" y="16"/>
                  </a:cubicBezTo>
                  <a:cubicBezTo>
                    <a:pt x="33" y="17"/>
                    <a:pt x="33" y="18"/>
                    <a:pt x="33" y="20"/>
                  </a:cubicBezTo>
                  <a:lnTo>
                    <a:pt x="6" y="20"/>
                  </a:lnTo>
                  <a:close/>
                  <a:moveTo>
                    <a:pt x="6" y="15"/>
                  </a:moveTo>
                  <a:cubicBezTo>
                    <a:pt x="26" y="15"/>
                    <a:pt x="26" y="15"/>
                    <a:pt x="26" y="15"/>
                  </a:cubicBezTo>
                  <a:cubicBezTo>
                    <a:pt x="26" y="9"/>
                    <a:pt x="22" y="5"/>
                    <a:pt x="17" y="5"/>
                  </a:cubicBezTo>
                  <a:cubicBezTo>
                    <a:pt x="11" y="5"/>
                    <a:pt x="6" y="9"/>
                    <a:pt x="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73">
              <a:extLst>
                <a:ext uri="{FF2B5EF4-FFF2-40B4-BE49-F238E27FC236}">
                  <a16:creationId xmlns:a16="http://schemas.microsoft.com/office/drawing/2014/main" id="{C613CCE7-156F-C941-BE79-F9A7177D0871}"/>
                </a:ext>
              </a:extLst>
            </p:cNvPr>
            <p:cNvSpPr>
              <a:spLocks/>
            </p:cNvSpPr>
            <p:nvPr userDrawn="1"/>
          </p:nvSpPr>
          <p:spPr bwMode="auto">
            <a:xfrm>
              <a:off x="4586288" y="5970588"/>
              <a:ext cx="77788" cy="179388"/>
            </a:xfrm>
            <a:custGeom>
              <a:avLst/>
              <a:gdLst>
                <a:gd name="T0" fmla="*/ 24 w 24"/>
                <a:gd name="T1" fmla="*/ 6 h 54"/>
                <a:gd name="T2" fmla="*/ 20 w 24"/>
                <a:gd name="T3" fmla="*/ 6 h 54"/>
                <a:gd name="T4" fmla="*/ 14 w 24"/>
                <a:gd name="T5" fmla="*/ 12 h 54"/>
                <a:gd name="T6" fmla="*/ 14 w 24"/>
                <a:gd name="T7" fmla="*/ 19 h 54"/>
                <a:gd name="T8" fmla="*/ 24 w 24"/>
                <a:gd name="T9" fmla="*/ 19 h 54"/>
                <a:gd name="T10" fmla="*/ 24 w 24"/>
                <a:gd name="T11" fmla="*/ 25 h 54"/>
                <a:gd name="T12" fmla="*/ 14 w 24"/>
                <a:gd name="T13" fmla="*/ 25 h 54"/>
                <a:gd name="T14" fmla="*/ 14 w 24"/>
                <a:gd name="T15" fmla="*/ 54 h 54"/>
                <a:gd name="T16" fmla="*/ 7 w 24"/>
                <a:gd name="T17" fmla="*/ 54 h 54"/>
                <a:gd name="T18" fmla="*/ 7 w 24"/>
                <a:gd name="T19" fmla="*/ 25 h 54"/>
                <a:gd name="T20" fmla="*/ 0 w 24"/>
                <a:gd name="T21" fmla="*/ 25 h 54"/>
                <a:gd name="T22" fmla="*/ 0 w 24"/>
                <a:gd name="T23" fmla="*/ 19 h 54"/>
                <a:gd name="T24" fmla="*/ 7 w 24"/>
                <a:gd name="T25" fmla="*/ 19 h 54"/>
                <a:gd name="T26" fmla="*/ 7 w 24"/>
                <a:gd name="T27" fmla="*/ 13 h 54"/>
                <a:gd name="T28" fmla="*/ 19 w 24"/>
                <a:gd name="T29" fmla="*/ 0 h 54"/>
                <a:gd name="T30" fmla="*/ 24 w 24"/>
                <a:gd name="T31" fmla="*/ 1 h 54"/>
                <a:gd name="T32" fmla="*/ 24 w 24"/>
                <a:gd name="T33"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54">
                  <a:moveTo>
                    <a:pt x="24" y="6"/>
                  </a:moveTo>
                  <a:cubicBezTo>
                    <a:pt x="23" y="6"/>
                    <a:pt x="21" y="6"/>
                    <a:pt x="20" y="6"/>
                  </a:cubicBezTo>
                  <a:cubicBezTo>
                    <a:pt x="17" y="6"/>
                    <a:pt x="14" y="6"/>
                    <a:pt x="14" y="12"/>
                  </a:cubicBezTo>
                  <a:cubicBezTo>
                    <a:pt x="14" y="19"/>
                    <a:pt x="14" y="19"/>
                    <a:pt x="14" y="19"/>
                  </a:cubicBezTo>
                  <a:cubicBezTo>
                    <a:pt x="24" y="19"/>
                    <a:pt x="24" y="19"/>
                    <a:pt x="24" y="19"/>
                  </a:cubicBezTo>
                  <a:cubicBezTo>
                    <a:pt x="24" y="25"/>
                    <a:pt x="24" y="25"/>
                    <a:pt x="24" y="25"/>
                  </a:cubicBezTo>
                  <a:cubicBezTo>
                    <a:pt x="14" y="25"/>
                    <a:pt x="14" y="25"/>
                    <a:pt x="14" y="25"/>
                  </a:cubicBezTo>
                  <a:cubicBezTo>
                    <a:pt x="14" y="54"/>
                    <a:pt x="14" y="54"/>
                    <a:pt x="14" y="54"/>
                  </a:cubicBezTo>
                  <a:cubicBezTo>
                    <a:pt x="7" y="54"/>
                    <a:pt x="7" y="54"/>
                    <a:pt x="7" y="54"/>
                  </a:cubicBezTo>
                  <a:cubicBezTo>
                    <a:pt x="7" y="25"/>
                    <a:pt x="7" y="25"/>
                    <a:pt x="7" y="25"/>
                  </a:cubicBezTo>
                  <a:cubicBezTo>
                    <a:pt x="0" y="25"/>
                    <a:pt x="0" y="25"/>
                    <a:pt x="0" y="25"/>
                  </a:cubicBezTo>
                  <a:cubicBezTo>
                    <a:pt x="0" y="19"/>
                    <a:pt x="0" y="19"/>
                    <a:pt x="0" y="19"/>
                  </a:cubicBezTo>
                  <a:cubicBezTo>
                    <a:pt x="7" y="19"/>
                    <a:pt x="7" y="19"/>
                    <a:pt x="7" y="19"/>
                  </a:cubicBezTo>
                  <a:cubicBezTo>
                    <a:pt x="7" y="13"/>
                    <a:pt x="7" y="13"/>
                    <a:pt x="7" y="13"/>
                  </a:cubicBezTo>
                  <a:cubicBezTo>
                    <a:pt x="7" y="0"/>
                    <a:pt x="15" y="0"/>
                    <a:pt x="19" y="0"/>
                  </a:cubicBezTo>
                  <a:cubicBezTo>
                    <a:pt x="21" y="0"/>
                    <a:pt x="23" y="0"/>
                    <a:pt x="24" y="1"/>
                  </a:cubicBezTo>
                  <a:lnTo>
                    <a:pt x="24" y="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74">
              <a:extLst>
                <a:ext uri="{FF2B5EF4-FFF2-40B4-BE49-F238E27FC236}">
                  <a16:creationId xmlns:a16="http://schemas.microsoft.com/office/drawing/2014/main" id="{95E2E401-63B4-6D4F-ACB1-CD3B2F8B77BF}"/>
                </a:ext>
              </a:extLst>
            </p:cNvPr>
            <p:cNvSpPr>
              <a:spLocks/>
            </p:cNvSpPr>
            <p:nvPr userDrawn="1"/>
          </p:nvSpPr>
          <p:spPr bwMode="auto">
            <a:xfrm>
              <a:off x="4684713" y="6034088"/>
              <a:ext cx="104775" cy="119063"/>
            </a:xfrm>
            <a:custGeom>
              <a:avLst/>
              <a:gdLst>
                <a:gd name="T0" fmla="*/ 32 w 32"/>
                <a:gd name="T1" fmla="*/ 0 h 36"/>
                <a:gd name="T2" fmla="*/ 32 w 32"/>
                <a:gd name="T3" fmla="*/ 35 h 36"/>
                <a:gd name="T4" fmla="*/ 25 w 32"/>
                <a:gd name="T5" fmla="*/ 35 h 36"/>
                <a:gd name="T6" fmla="*/ 25 w 32"/>
                <a:gd name="T7" fmla="*/ 29 h 36"/>
                <a:gd name="T8" fmla="*/ 13 w 32"/>
                <a:gd name="T9" fmla="*/ 36 h 36"/>
                <a:gd name="T10" fmla="*/ 3 w 32"/>
                <a:gd name="T11" fmla="*/ 31 h 36"/>
                <a:gd name="T12" fmla="*/ 0 w 32"/>
                <a:gd name="T13" fmla="*/ 21 h 36"/>
                <a:gd name="T14" fmla="*/ 0 w 32"/>
                <a:gd name="T15" fmla="*/ 0 h 36"/>
                <a:gd name="T16" fmla="*/ 7 w 32"/>
                <a:gd name="T17" fmla="*/ 0 h 36"/>
                <a:gd name="T18" fmla="*/ 7 w 32"/>
                <a:gd name="T19" fmla="*/ 19 h 36"/>
                <a:gd name="T20" fmla="*/ 15 w 32"/>
                <a:gd name="T21" fmla="*/ 30 h 36"/>
                <a:gd name="T22" fmla="*/ 25 w 32"/>
                <a:gd name="T23" fmla="*/ 18 h 36"/>
                <a:gd name="T24" fmla="*/ 25 w 32"/>
                <a:gd name="T25" fmla="*/ 0 h 36"/>
                <a:gd name="T26" fmla="*/ 32 w 32"/>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6">
                  <a:moveTo>
                    <a:pt x="32" y="0"/>
                  </a:moveTo>
                  <a:cubicBezTo>
                    <a:pt x="32" y="35"/>
                    <a:pt x="32" y="35"/>
                    <a:pt x="32" y="35"/>
                  </a:cubicBezTo>
                  <a:cubicBezTo>
                    <a:pt x="25" y="35"/>
                    <a:pt x="25" y="35"/>
                    <a:pt x="25" y="35"/>
                  </a:cubicBezTo>
                  <a:cubicBezTo>
                    <a:pt x="25" y="29"/>
                    <a:pt x="25" y="29"/>
                    <a:pt x="25" y="29"/>
                  </a:cubicBezTo>
                  <a:cubicBezTo>
                    <a:pt x="23" y="33"/>
                    <a:pt x="19" y="36"/>
                    <a:pt x="13" y="36"/>
                  </a:cubicBezTo>
                  <a:cubicBezTo>
                    <a:pt x="8" y="36"/>
                    <a:pt x="5" y="34"/>
                    <a:pt x="3" y="31"/>
                  </a:cubicBezTo>
                  <a:cubicBezTo>
                    <a:pt x="1" y="29"/>
                    <a:pt x="0" y="26"/>
                    <a:pt x="0" y="21"/>
                  </a:cubicBezTo>
                  <a:cubicBezTo>
                    <a:pt x="0" y="0"/>
                    <a:pt x="0" y="0"/>
                    <a:pt x="0" y="0"/>
                  </a:cubicBezTo>
                  <a:cubicBezTo>
                    <a:pt x="7" y="0"/>
                    <a:pt x="7" y="0"/>
                    <a:pt x="7" y="0"/>
                  </a:cubicBezTo>
                  <a:cubicBezTo>
                    <a:pt x="7" y="19"/>
                    <a:pt x="7" y="19"/>
                    <a:pt x="7" y="19"/>
                  </a:cubicBezTo>
                  <a:cubicBezTo>
                    <a:pt x="7" y="25"/>
                    <a:pt x="9" y="30"/>
                    <a:pt x="15" y="30"/>
                  </a:cubicBezTo>
                  <a:cubicBezTo>
                    <a:pt x="22" y="30"/>
                    <a:pt x="25" y="24"/>
                    <a:pt x="25" y="18"/>
                  </a:cubicBezTo>
                  <a:cubicBezTo>
                    <a:pt x="25" y="0"/>
                    <a:pt x="25" y="0"/>
                    <a:pt x="25" y="0"/>
                  </a:cubicBezTo>
                  <a:lnTo>
                    <a:pt x="32"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75">
              <a:extLst>
                <a:ext uri="{FF2B5EF4-FFF2-40B4-BE49-F238E27FC236}">
                  <a16:creationId xmlns:a16="http://schemas.microsoft.com/office/drawing/2014/main" id="{4D151E74-7297-204E-A651-6FF3E6A4DC77}"/>
                </a:ext>
              </a:extLst>
            </p:cNvPr>
            <p:cNvSpPr>
              <a:spLocks/>
            </p:cNvSpPr>
            <p:nvPr userDrawn="1"/>
          </p:nvSpPr>
          <p:spPr bwMode="auto">
            <a:xfrm>
              <a:off x="4816475" y="5994401"/>
              <a:ext cx="76200" cy="155575"/>
            </a:xfrm>
            <a:custGeom>
              <a:avLst/>
              <a:gdLst>
                <a:gd name="T0" fmla="*/ 23 w 23"/>
                <a:gd name="T1" fmla="*/ 47 h 47"/>
                <a:gd name="T2" fmla="*/ 17 w 23"/>
                <a:gd name="T3" fmla="*/ 47 h 47"/>
                <a:gd name="T4" fmla="*/ 6 w 23"/>
                <a:gd name="T5" fmla="*/ 35 h 47"/>
                <a:gd name="T6" fmla="*/ 6 w 23"/>
                <a:gd name="T7" fmla="*/ 18 h 47"/>
                <a:gd name="T8" fmla="*/ 0 w 23"/>
                <a:gd name="T9" fmla="*/ 18 h 47"/>
                <a:gd name="T10" fmla="*/ 0 w 23"/>
                <a:gd name="T11" fmla="*/ 12 h 47"/>
                <a:gd name="T12" fmla="*/ 6 w 23"/>
                <a:gd name="T13" fmla="*/ 12 h 47"/>
                <a:gd name="T14" fmla="*/ 6 w 23"/>
                <a:gd name="T15" fmla="*/ 0 h 47"/>
                <a:gd name="T16" fmla="*/ 13 w 23"/>
                <a:gd name="T17" fmla="*/ 0 h 47"/>
                <a:gd name="T18" fmla="*/ 13 w 23"/>
                <a:gd name="T19" fmla="*/ 12 h 47"/>
                <a:gd name="T20" fmla="*/ 22 w 23"/>
                <a:gd name="T21" fmla="*/ 12 h 47"/>
                <a:gd name="T22" fmla="*/ 22 w 23"/>
                <a:gd name="T23" fmla="*/ 18 h 47"/>
                <a:gd name="T24" fmla="*/ 13 w 23"/>
                <a:gd name="T25" fmla="*/ 18 h 47"/>
                <a:gd name="T26" fmla="*/ 13 w 23"/>
                <a:gd name="T27" fmla="*/ 34 h 47"/>
                <a:gd name="T28" fmla="*/ 18 w 23"/>
                <a:gd name="T29" fmla="*/ 41 h 47"/>
                <a:gd name="T30" fmla="*/ 23 w 23"/>
                <a:gd name="T31" fmla="*/ 41 h 47"/>
                <a:gd name="T32" fmla="*/ 23 w 23"/>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7">
                  <a:moveTo>
                    <a:pt x="23" y="47"/>
                  </a:moveTo>
                  <a:cubicBezTo>
                    <a:pt x="22" y="47"/>
                    <a:pt x="19" y="47"/>
                    <a:pt x="17" y="47"/>
                  </a:cubicBezTo>
                  <a:cubicBezTo>
                    <a:pt x="13" y="47"/>
                    <a:pt x="6" y="47"/>
                    <a:pt x="6" y="35"/>
                  </a:cubicBezTo>
                  <a:cubicBezTo>
                    <a:pt x="6" y="18"/>
                    <a:pt x="6" y="18"/>
                    <a:pt x="6" y="18"/>
                  </a:cubicBezTo>
                  <a:cubicBezTo>
                    <a:pt x="0" y="18"/>
                    <a:pt x="0" y="18"/>
                    <a:pt x="0" y="18"/>
                  </a:cubicBezTo>
                  <a:cubicBezTo>
                    <a:pt x="0" y="12"/>
                    <a:pt x="0" y="12"/>
                    <a:pt x="0" y="12"/>
                  </a:cubicBezTo>
                  <a:cubicBezTo>
                    <a:pt x="6" y="12"/>
                    <a:pt x="6" y="12"/>
                    <a:pt x="6" y="12"/>
                  </a:cubicBezTo>
                  <a:cubicBezTo>
                    <a:pt x="6" y="0"/>
                    <a:pt x="6" y="0"/>
                    <a:pt x="6" y="0"/>
                  </a:cubicBezTo>
                  <a:cubicBezTo>
                    <a:pt x="13" y="0"/>
                    <a:pt x="13" y="0"/>
                    <a:pt x="13" y="0"/>
                  </a:cubicBezTo>
                  <a:cubicBezTo>
                    <a:pt x="13" y="12"/>
                    <a:pt x="13" y="12"/>
                    <a:pt x="13" y="12"/>
                  </a:cubicBezTo>
                  <a:cubicBezTo>
                    <a:pt x="22" y="12"/>
                    <a:pt x="22" y="12"/>
                    <a:pt x="22" y="12"/>
                  </a:cubicBezTo>
                  <a:cubicBezTo>
                    <a:pt x="22" y="18"/>
                    <a:pt x="22" y="18"/>
                    <a:pt x="22" y="18"/>
                  </a:cubicBezTo>
                  <a:cubicBezTo>
                    <a:pt x="13" y="18"/>
                    <a:pt x="13" y="18"/>
                    <a:pt x="13" y="18"/>
                  </a:cubicBezTo>
                  <a:cubicBezTo>
                    <a:pt x="13" y="34"/>
                    <a:pt x="13" y="34"/>
                    <a:pt x="13" y="34"/>
                  </a:cubicBezTo>
                  <a:cubicBezTo>
                    <a:pt x="13" y="41"/>
                    <a:pt x="15" y="41"/>
                    <a:pt x="18" y="41"/>
                  </a:cubicBezTo>
                  <a:cubicBezTo>
                    <a:pt x="20" y="41"/>
                    <a:pt x="22" y="41"/>
                    <a:pt x="23" y="41"/>
                  </a:cubicBezTo>
                  <a:lnTo>
                    <a:pt x="23" y="4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76">
              <a:extLst>
                <a:ext uri="{FF2B5EF4-FFF2-40B4-BE49-F238E27FC236}">
                  <a16:creationId xmlns:a16="http://schemas.microsoft.com/office/drawing/2014/main" id="{19A6C218-788C-F243-82AE-A8B41F4B7510}"/>
                </a:ext>
              </a:extLst>
            </p:cNvPr>
            <p:cNvSpPr>
              <a:spLocks/>
            </p:cNvSpPr>
            <p:nvPr userDrawn="1"/>
          </p:nvSpPr>
          <p:spPr bwMode="auto">
            <a:xfrm>
              <a:off x="4911725" y="6034088"/>
              <a:ext cx="109538" cy="119063"/>
            </a:xfrm>
            <a:custGeom>
              <a:avLst/>
              <a:gdLst>
                <a:gd name="T0" fmla="*/ 33 w 33"/>
                <a:gd name="T1" fmla="*/ 0 h 36"/>
                <a:gd name="T2" fmla="*/ 33 w 33"/>
                <a:gd name="T3" fmla="*/ 35 h 36"/>
                <a:gd name="T4" fmla="*/ 26 w 33"/>
                <a:gd name="T5" fmla="*/ 35 h 36"/>
                <a:gd name="T6" fmla="*/ 26 w 33"/>
                <a:gd name="T7" fmla="*/ 29 h 36"/>
                <a:gd name="T8" fmla="*/ 14 w 33"/>
                <a:gd name="T9" fmla="*/ 36 h 36"/>
                <a:gd name="T10" fmla="*/ 3 w 33"/>
                <a:gd name="T11" fmla="*/ 31 h 36"/>
                <a:gd name="T12" fmla="*/ 0 w 33"/>
                <a:gd name="T13" fmla="*/ 21 h 36"/>
                <a:gd name="T14" fmla="*/ 0 w 33"/>
                <a:gd name="T15" fmla="*/ 0 h 36"/>
                <a:gd name="T16" fmla="*/ 7 w 33"/>
                <a:gd name="T17" fmla="*/ 0 h 36"/>
                <a:gd name="T18" fmla="*/ 7 w 33"/>
                <a:gd name="T19" fmla="*/ 19 h 36"/>
                <a:gd name="T20" fmla="*/ 16 w 33"/>
                <a:gd name="T21" fmla="*/ 30 h 36"/>
                <a:gd name="T22" fmla="*/ 26 w 33"/>
                <a:gd name="T23" fmla="*/ 18 h 36"/>
                <a:gd name="T24" fmla="*/ 26 w 33"/>
                <a:gd name="T25" fmla="*/ 0 h 36"/>
                <a:gd name="T26" fmla="*/ 33 w 3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6">
                  <a:moveTo>
                    <a:pt x="33" y="0"/>
                  </a:moveTo>
                  <a:cubicBezTo>
                    <a:pt x="33" y="35"/>
                    <a:pt x="33" y="35"/>
                    <a:pt x="33" y="35"/>
                  </a:cubicBezTo>
                  <a:cubicBezTo>
                    <a:pt x="26" y="35"/>
                    <a:pt x="26" y="35"/>
                    <a:pt x="26" y="35"/>
                  </a:cubicBezTo>
                  <a:cubicBezTo>
                    <a:pt x="26" y="29"/>
                    <a:pt x="26" y="29"/>
                    <a:pt x="26" y="29"/>
                  </a:cubicBezTo>
                  <a:cubicBezTo>
                    <a:pt x="24" y="33"/>
                    <a:pt x="19" y="36"/>
                    <a:pt x="14" y="36"/>
                  </a:cubicBezTo>
                  <a:cubicBezTo>
                    <a:pt x="9" y="36"/>
                    <a:pt x="5" y="34"/>
                    <a:pt x="3" y="31"/>
                  </a:cubicBezTo>
                  <a:cubicBezTo>
                    <a:pt x="1" y="29"/>
                    <a:pt x="0" y="26"/>
                    <a:pt x="0" y="21"/>
                  </a:cubicBezTo>
                  <a:cubicBezTo>
                    <a:pt x="0" y="0"/>
                    <a:pt x="0" y="0"/>
                    <a:pt x="0" y="0"/>
                  </a:cubicBezTo>
                  <a:cubicBezTo>
                    <a:pt x="7" y="0"/>
                    <a:pt x="7" y="0"/>
                    <a:pt x="7" y="0"/>
                  </a:cubicBezTo>
                  <a:cubicBezTo>
                    <a:pt x="7" y="19"/>
                    <a:pt x="7" y="19"/>
                    <a:pt x="7" y="19"/>
                  </a:cubicBezTo>
                  <a:cubicBezTo>
                    <a:pt x="7" y="25"/>
                    <a:pt x="9" y="30"/>
                    <a:pt x="16" y="30"/>
                  </a:cubicBezTo>
                  <a:cubicBezTo>
                    <a:pt x="23" y="30"/>
                    <a:pt x="26" y="24"/>
                    <a:pt x="26" y="18"/>
                  </a:cubicBezTo>
                  <a:cubicBezTo>
                    <a:pt x="26" y="0"/>
                    <a:pt x="26" y="0"/>
                    <a:pt x="26" y="0"/>
                  </a:cubicBezTo>
                  <a:lnTo>
                    <a:pt x="3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7">
              <a:extLst>
                <a:ext uri="{FF2B5EF4-FFF2-40B4-BE49-F238E27FC236}">
                  <a16:creationId xmlns:a16="http://schemas.microsoft.com/office/drawing/2014/main" id="{5BA60CC0-F8FF-DE41-9BCB-85B49703FE02}"/>
                </a:ext>
              </a:extLst>
            </p:cNvPr>
            <p:cNvSpPr>
              <a:spLocks/>
            </p:cNvSpPr>
            <p:nvPr userDrawn="1"/>
          </p:nvSpPr>
          <p:spPr bwMode="auto">
            <a:xfrm>
              <a:off x="5057775" y="6034088"/>
              <a:ext cx="73025" cy="115888"/>
            </a:xfrm>
            <a:custGeom>
              <a:avLst/>
              <a:gdLst>
                <a:gd name="T0" fmla="*/ 22 w 22"/>
                <a:gd name="T1" fmla="*/ 6 h 35"/>
                <a:gd name="T2" fmla="*/ 19 w 22"/>
                <a:gd name="T3" fmla="*/ 6 h 35"/>
                <a:gd name="T4" fmla="*/ 7 w 22"/>
                <a:gd name="T5" fmla="*/ 20 h 35"/>
                <a:gd name="T6" fmla="*/ 7 w 22"/>
                <a:gd name="T7" fmla="*/ 35 h 35"/>
                <a:gd name="T8" fmla="*/ 0 w 22"/>
                <a:gd name="T9" fmla="*/ 35 h 35"/>
                <a:gd name="T10" fmla="*/ 0 w 22"/>
                <a:gd name="T11" fmla="*/ 0 h 35"/>
                <a:gd name="T12" fmla="*/ 7 w 22"/>
                <a:gd name="T13" fmla="*/ 0 h 35"/>
                <a:gd name="T14" fmla="*/ 7 w 22"/>
                <a:gd name="T15" fmla="*/ 7 h 35"/>
                <a:gd name="T16" fmla="*/ 19 w 22"/>
                <a:gd name="T17" fmla="*/ 0 h 35"/>
                <a:gd name="T18" fmla="*/ 22 w 22"/>
                <a:gd name="T19" fmla="*/ 0 h 35"/>
                <a:gd name="T20" fmla="*/ 22 w 22"/>
                <a:gd name="T21"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5">
                  <a:moveTo>
                    <a:pt x="22" y="6"/>
                  </a:moveTo>
                  <a:cubicBezTo>
                    <a:pt x="21" y="6"/>
                    <a:pt x="20" y="6"/>
                    <a:pt x="19" y="6"/>
                  </a:cubicBezTo>
                  <a:cubicBezTo>
                    <a:pt x="11" y="6"/>
                    <a:pt x="7" y="11"/>
                    <a:pt x="7" y="20"/>
                  </a:cubicBezTo>
                  <a:cubicBezTo>
                    <a:pt x="7" y="35"/>
                    <a:pt x="7" y="35"/>
                    <a:pt x="7" y="35"/>
                  </a:cubicBezTo>
                  <a:cubicBezTo>
                    <a:pt x="0" y="35"/>
                    <a:pt x="0" y="35"/>
                    <a:pt x="0" y="35"/>
                  </a:cubicBezTo>
                  <a:cubicBezTo>
                    <a:pt x="0" y="0"/>
                    <a:pt x="0" y="0"/>
                    <a:pt x="0" y="0"/>
                  </a:cubicBezTo>
                  <a:cubicBezTo>
                    <a:pt x="7" y="0"/>
                    <a:pt x="7" y="0"/>
                    <a:pt x="7" y="0"/>
                  </a:cubicBezTo>
                  <a:cubicBezTo>
                    <a:pt x="7" y="7"/>
                    <a:pt x="7" y="7"/>
                    <a:pt x="7" y="7"/>
                  </a:cubicBezTo>
                  <a:cubicBezTo>
                    <a:pt x="9" y="3"/>
                    <a:pt x="14" y="0"/>
                    <a:pt x="19" y="0"/>
                  </a:cubicBezTo>
                  <a:cubicBezTo>
                    <a:pt x="20" y="0"/>
                    <a:pt x="21" y="0"/>
                    <a:pt x="22" y="0"/>
                  </a:cubicBezTo>
                  <a:lnTo>
                    <a:pt x="22" y="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8">
              <a:extLst>
                <a:ext uri="{FF2B5EF4-FFF2-40B4-BE49-F238E27FC236}">
                  <a16:creationId xmlns:a16="http://schemas.microsoft.com/office/drawing/2014/main" id="{9DFD7007-2A9E-2349-A756-20FF98682B14}"/>
                </a:ext>
              </a:extLst>
            </p:cNvPr>
            <p:cNvSpPr>
              <a:spLocks noEditPoints="1"/>
            </p:cNvSpPr>
            <p:nvPr userDrawn="1"/>
          </p:nvSpPr>
          <p:spPr bwMode="auto">
            <a:xfrm>
              <a:off x="5140325" y="6030913"/>
              <a:ext cx="109538" cy="122238"/>
            </a:xfrm>
            <a:custGeom>
              <a:avLst/>
              <a:gdLst>
                <a:gd name="T0" fmla="*/ 7 w 33"/>
                <a:gd name="T1" fmla="*/ 20 h 37"/>
                <a:gd name="T2" fmla="*/ 17 w 33"/>
                <a:gd name="T3" fmla="*/ 31 h 37"/>
                <a:gd name="T4" fmla="*/ 26 w 33"/>
                <a:gd name="T5" fmla="*/ 26 h 37"/>
                <a:gd name="T6" fmla="*/ 33 w 33"/>
                <a:gd name="T7" fmla="*/ 26 h 37"/>
                <a:gd name="T8" fmla="*/ 17 w 33"/>
                <a:gd name="T9" fmla="*/ 37 h 37"/>
                <a:gd name="T10" fmla="*/ 0 w 33"/>
                <a:gd name="T11" fmla="*/ 19 h 37"/>
                <a:gd name="T12" fmla="*/ 17 w 33"/>
                <a:gd name="T13" fmla="*/ 0 h 37"/>
                <a:gd name="T14" fmla="*/ 33 w 33"/>
                <a:gd name="T15" fmla="*/ 16 h 37"/>
                <a:gd name="T16" fmla="*/ 33 w 33"/>
                <a:gd name="T17" fmla="*/ 20 h 37"/>
                <a:gd name="T18" fmla="*/ 7 w 33"/>
                <a:gd name="T19" fmla="*/ 20 h 37"/>
                <a:gd name="T20" fmla="*/ 7 w 33"/>
                <a:gd name="T21" fmla="*/ 15 h 37"/>
                <a:gd name="T22" fmla="*/ 27 w 33"/>
                <a:gd name="T23" fmla="*/ 15 h 37"/>
                <a:gd name="T24" fmla="*/ 17 w 33"/>
                <a:gd name="T25" fmla="*/ 5 h 37"/>
                <a:gd name="T26" fmla="*/ 7 w 33"/>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7" y="20"/>
                  </a:moveTo>
                  <a:cubicBezTo>
                    <a:pt x="7" y="26"/>
                    <a:pt x="10" y="31"/>
                    <a:pt x="17" y="31"/>
                  </a:cubicBezTo>
                  <a:cubicBezTo>
                    <a:pt x="23" y="31"/>
                    <a:pt x="25" y="29"/>
                    <a:pt x="26" y="26"/>
                  </a:cubicBezTo>
                  <a:cubicBezTo>
                    <a:pt x="33" y="26"/>
                    <a:pt x="33" y="26"/>
                    <a:pt x="33" y="26"/>
                  </a:cubicBezTo>
                  <a:cubicBezTo>
                    <a:pt x="32" y="32"/>
                    <a:pt x="26" y="37"/>
                    <a:pt x="17" y="37"/>
                  </a:cubicBezTo>
                  <a:cubicBezTo>
                    <a:pt x="6" y="37"/>
                    <a:pt x="0" y="29"/>
                    <a:pt x="0" y="19"/>
                  </a:cubicBezTo>
                  <a:cubicBezTo>
                    <a:pt x="0" y="8"/>
                    <a:pt x="6" y="0"/>
                    <a:pt x="17" y="0"/>
                  </a:cubicBezTo>
                  <a:cubicBezTo>
                    <a:pt x="26" y="0"/>
                    <a:pt x="33" y="7"/>
                    <a:pt x="33" y="16"/>
                  </a:cubicBezTo>
                  <a:cubicBezTo>
                    <a:pt x="33" y="17"/>
                    <a:pt x="33" y="18"/>
                    <a:pt x="33" y="20"/>
                  </a:cubicBezTo>
                  <a:lnTo>
                    <a:pt x="7" y="20"/>
                  </a:lnTo>
                  <a:close/>
                  <a:moveTo>
                    <a:pt x="7" y="15"/>
                  </a:moveTo>
                  <a:cubicBezTo>
                    <a:pt x="27" y="15"/>
                    <a:pt x="27" y="15"/>
                    <a:pt x="27" y="15"/>
                  </a:cubicBezTo>
                  <a:cubicBezTo>
                    <a:pt x="27" y="9"/>
                    <a:pt x="23" y="5"/>
                    <a:pt x="17" y="5"/>
                  </a:cubicBezTo>
                  <a:cubicBezTo>
                    <a:pt x="11" y="5"/>
                    <a:pt x="7" y="9"/>
                    <a:pt x="7"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79">
              <a:extLst>
                <a:ext uri="{FF2B5EF4-FFF2-40B4-BE49-F238E27FC236}">
                  <a16:creationId xmlns:a16="http://schemas.microsoft.com/office/drawing/2014/main" id="{9F53C3AE-CC3F-334D-AA75-E074F241F0B0}"/>
                </a:ext>
              </a:extLst>
            </p:cNvPr>
            <p:cNvSpPr>
              <a:spLocks noChangeArrowheads="1"/>
            </p:cNvSpPr>
            <p:nvPr userDrawn="1"/>
          </p:nvSpPr>
          <p:spPr bwMode="auto">
            <a:xfrm>
              <a:off x="5275263" y="6116638"/>
              <a:ext cx="36513" cy="33338"/>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80">
              <a:extLst>
                <a:ext uri="{FF2B5EF4-FFF2-40B4-BE49-F238E27FC236}">
                  <a16:creationId xmlns:a16="http://schemas.microsoft.com/office/drawing/2014/main" id="{417A3F95-41DB-1A40-8CFC-D82125FBA013}"/>
                </a:ext>
              </a:extLst>
            </p:cNvPr>
            <p:cNvSpPr>
              <a:spLocks/>
            </p:cNvSpPr>
            <p:nvPr userDrawn="1"/>
          </p:nvSpPr>
          <p:spPr bwMode="auto">
            <a:xfrm>
              <a:off x="1533525" y="6572251"/>
              <a:ext cx="122238" cy="188913"/>
            </a:xfrm>
            <a:custGeom>
              <a:avLst/>
              <a:gdLst>
                <a:gd name="T0" fmla="*/ 7 w 37"/>
                <a:gd name="T1" fmla="*/ 38 h 57"/>
                <a:gd name="T2" fmla="*/ 19 w 37"/>
                <a:gd name="T3" fmla="*/ 50 h 57"/>
                <a:gd name="T4" fmla="*/ 30 w 37"/>
                <a:gd name="T5" fmla="*/ 41 h 57"/>
                <a:gd name="T6" fmla="*/ 19 w 37"/>
                <a:gd name="T7" fmla="*/ 31 h 57"/>
                <a:gd name="T8" fmla="*/ 2 w 37"/>
                <a:gd name="T9" fmla="*/ 15 h 57"/>
                <a:gd name="T10" fmla="*/ 19 w 37"/>
                <a:gd name="T11" fmla="*/ 0 h 57"/>
                <a:gd name="T12" fmla="*/ 35 w 37"/>
                <a:gd name="T13" fmla="*/ 17 h 57"/>
                <a:gd name="T14" fmla="*/ 28 w 37"/>
                <a:gd name="T15" fmla="*/ 17 h 57"/>
                <a:gd name="T16" fmla="*/ 19 w 37"/>
                <a:gd name="T17" fmla="*/ 7 h 57"/>
                <a:gd name="T18" fmla="*/ 9 w 37"/>
                <a:gd name="T19" fmla="*/ 15 h 57"/>
                <a:gd name="T20" fmla="*/ 19 w 37"/>
                <a:gd name="T21" fmla="*/ 24 h 57"/>
                <a:gd name="T22" fmla="*/ 37 w 37"/>
                <a:gd name="T23" fmla="*/ 40 h 57"/>
                <a:gd name="T24" fmla="*/ 19 w 37"/>
                <a:gd name="T25" fmla="*/ 57 h 57"/>
                <a:gd name="T26" fmla="*/ 0 w 37"/>
                <a:gd name="T27" fmla="*/ 38 h 57"/>
                <a:gd name="T28" fmla="*/ 7 w 37"/>
                <a:gd name="T29"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7">
                  <a:moveTo>
                    <a:pt x="7" y="38"/>
                  </a:moveTo>
                  <a:cubicBezTo>
                    <a:pt x="7" y="46"/>
                    <a:pt x="12" y="50"/>
                    <a:pt x="19" y="50"/>
                  </a:cubicBezTo>
                  <a:cubicBezTo>
                    <a:pt x="25" y="50"/>
                    <a:pt x="30" y="47"/>
                    <a:pt x="30" y="41"/>
                  </a:cubicBezTo>
                  <a:cubicBezTo>
                    <a:pt x="30" y="35"/>
                    <a:pt x="24" y="33"/>
                    <a:pt x="19" y="31"/>
                  </a:cubicBezTo>
                  <a:cubicBezTo>
                    <a:pt x="10" y="28"/>
                    <a:pt x="2" y="26"/>
                    <a:pt x="2" y="15"/>
                  </a:cubicBezTo>
                  <a:cubicBezTo>
                    <a:pt x="2" y="6"/>
                    <a:pt x="9" y="0"/>
                    <a:pt x="19" y="0"/>
                  </a:cubicBezTo>
                  <a:cubicBezTo>
                    <a:pt x="28" y="0"/>
                    <a:pt x="35" y="7"/>
                    <a:pt x="35" y="17"/>
                  </a:cubicBezTo>
                  <a:cubicBezTo>
                    <a:pt x="28" y="17"/>
                    <a:pt x="28" y="17"/>
                    <a:pt x="28" y="17"/>
                  </a:cubicBezTo>
                  <a:cubicBezTo>
                    <a:pt x="28" y="11"/>
                    <a:pt x="25" y="7"/>
                    <a:pt x="19" y="7"/>
                  </a:cubicBezTo>
                  <a:cubicBezTo>
                    <a:pt x="13" y="7"/>
                    <a:pt x="9" y="10"/>
                    <a:pt x="9" y="15"/>
                  </a:cubicBezTo>
                  <a:cubicBezTo>
                    <a:pt x="9" y="21"/>
                    <a:pt x="14" y="23"/>
                    <a:pt x="19" y="24"/>
                  </a:cubicBezTo>
                  <a:cubicBezTo>
                    <a:pt x="27" y="27"/>
                    <a:pt x="37" y="30"/>
                    <a:pt x="37" y="40"/>
                  </a:cubicBezTo>
                  <a:cubicBezTo>
                    <a:pt x="37" y="51"/>
                    <a:pt x="29" y="57"/>
                    <a:pt x="19" y="57"/>
                  </a:cubicBezTo>
                  <a:cubicBezTo>
                    <a:pt x="8" y="57"/>
                    <a:pt x="0" y="50"/>
                    <a:pt x="0" y="38"/>
                  </a:cubicBezTo>
                  <a:lnTo>
                    <a:pt x="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81">
              <a:extLst>
                <a:ext uri="{FF2B5EF4-FFF2-40B4-BE49-F238E27FC236}">
                  <a16:creationId xmlns:a16="http://schemas.microsoft.com/office/drawing/2014/main" id="{CAD31C0C-028B-B641-A5CD-CD83D6A95153}"/>
                </a:ext>
              </a:extLst>
            </p:cNvPr>
            <p:cNvSpPr>
              <a:spLocks/>
            </p:cNvSpPr>
            <p:nvPr userDrawn="1"/>
          </p:nvSpPr>
          <p:spPr bwMode="auto">
            <a:xfrm>
              <a:off x="1670050" y="6602413"/>
              <a:ext cx="74613" cy="155575"/>
            </a:xfrm>
            <a:custGeom>
              <a:avLst/>
              <a:gdLst>
                <a:gd name="T0" fmla="*/ 23 w 23"/>
                <a:gd name="T1" fmla="*/ 46 h 47"/>
                <a:gd name="T2" fmla="*/ 17 w 23"/>
                <a:gd name="T3" fmla="*/ 47 h 47"/>
                <a:gd name="T4" fmla="*/ 6 w 23"/>
                <a:gd name="T5" fmla="*/ 35 h 47"/>
                <a:gd name="T6" fmla="*/ 6 w 23"/>
                <a:gd name="T7" fmla="*/ 17 h 47"/>
                <a:gd name="T8" fmla="*/ 0 w 23"/>
                <a:gd name="T9" fmla="*/ 17 h 47"/>
                <a:gd name="T10" fmla="*/ 0 w 23"/>
                <a:gd name="T11" fmla="*/ 12 h 47"/>
                <a:gd name="T12" fmla="*/ 6 w 23"/>
                <a:gd name="T13" fmla="*/ 12 h 47"/>
                <a:gd name="T14" fmla="*/ 6 w 23"/>
                <a:gd name="T15" fmla="*/ 0 h 47"/>
                <a:gd name="T16" fmla="*/ 13 w 23"/>
                <a:gd name="T17" fmla="*/ 0 h 47"/>
                <a:gd name="T18" fmla="*/ 13 w 23"/>
                <a:gd name="T19" fmla="*/ 12 h 47"/>
                <a:gd name="T20" fmla="*/ 22 w 23"/>
                <a:gd name="T21" fmla="*/ 12 h 47"/>
                <a:gd name="T22" fmla="*/ 22 w 23"/>
                <a:gd name="T23" fmla="*/ 17 h 47"/>
                <a:gd name="T24" fmla="*/ 13 w 23"/>
                <a:gd name="T25" fmla="*/ 17 h 47"/>
                <a:gd name="T26" fmla="*/ 13 w 23"/>
                <a:gd name="T27" fmla="*/ 33 h 47"/>
                <a:gd name="T28" fmla="*/ 19 w 23"/>
                <a:gd name="T29" fmla="*/ 41 h 47"/>
                <a:gd name="T30" fmla="*/ 23 w 23"/>
                <a:gd name="T31" fmla="*/ 40 h 47"/>
                <a:gd name="T32" fmla="*/ 23 w 23"/>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7">
                  <a:moveTo>
                    <a:pt x="23" y="46"/>
                  </a:moveTo>
                  <a:cubicBezTo>
                    <a:pt x="22" y="47"/>
                    <a:pt x="19" y="47"/>
                    <a:pt x="17" y="47"/>
                  </a:cubicBezTo>
                  <a:cubicBezTo>
                    <a:pt x="13" y="47"/>
                    <a:pt x="6" y="46"/>
                    <a:pt x="6" y="35"/>
                  </a:cubicBezTo>
                  <a:cubicBezTo>
                    <a:pt x="6" y="17"/>
                    <a:pt x="6" y="17"/>
                    <a:pt x="6" y="17"/>
                  </a:cubicBezTo>
                  <a:cubicBezTo>
                    <a:pt x="0" y="17"/>
                    <a:pt x="0" y="17"/>
                    <a:pt x="0" y="17"/>
                  </a:cubicBezTo>
                  <a:cubicBezTo>
                    <a:pt x="0" y="12"/>
                    <a:pt x="0" y="12"/>
                    <a:pt x="0" y="12"/>
                  </a:cubicBezTo>
                  <a:cubicBezTo>
                    <a:pt x="6" y="12"/>
                    <a:pt x="6" y="12"/>
                    <a:pt x="6" y="12"/>
                  </a:cubicBezTo>
                  <a:cubicBezTo>
                    <a:pt x="6" y="0"/>
                    <a:pt x="6" y="0"/>
                    <a:pt x="6" y="0"/>
                  </a:cubicBezTo>
                  <a:cubicBezTo>
                    <a:pt x="13" y="0"/>
                    <a:pt x="13" y="0"/>
                    <a:pt x="13" y="0"/>
                  </a:cubicBezTo>
                  <a:cubicBezTo>
                    <a:pt x="13" y="12"/>
                    <a:pt x="13" y="12"/>
                    <a:pt x="13" y="12"/>
                  </a:cubicBezTo>
                  <a:cubicBezTo>
                    <a:pt x="22" y="12"/>
                    <a:pt x="22" y="12"/>
                    <a:pt x="22" y="12"/>
                  </a:cubicBezTo>
                  <a:cubicBezTo>
                    <a:pt x="22" y="17"/>
                    <a:pt x="22" y="17"/>
                    <a:pt x="22" y="17"/>
                  </a:cubicBezTo>
                  <a:cubicBezTo>
                    <a:pt x="13" y="17"/>
                    <a:pt x="13" y="17"/>
                    <a:pt x="13" y="17"/>
                  </a:cubicBezTo>
                  <a:cubicBezTo>
                    <a:pt x="13" y="33"/>
                    <a:pt x="13" y="33"/>
                    <a:pt x="13" y="33"/>
                  </a:cubicBezTo>
                  <a:cubicBezTo>
                    <a:pt x="13" y="40"/>
                    <a:pt x="15" y="41"/>
                    <a:pt x="19" y="41"/>
                  </a:cubicBezTo>
                  <a:cubicBezTo>
                    <a:pt x="20" y="41"/>
                    <a:pt x="22" y="41"/>
                    <a:pt x="23" y="40"/>
                  </a:cubicBezTo>
                  <a:lnTo>
                    <a:pt x="23" y="4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82">
              <a:extLst>
                <a:ext uri="{FF2B5EF4-FFF2-40B4-BE49-F238E27FC236}">
                  <a16:creationId xmlns:a16="http://schemas.microsoft.com/office/drawing/2014/main" id="{5617B858-7DE1-C840-9635-1F7704587080}"/>
                </a:ext>
              </a:extLst>
            </p:cNvPr>
            <p:cNvSpPr>
              <a:spLocks noEditPoints="1"/>
            </p:cNvSpPr>
            <p:nvPr userDrawn="1"/>
          </p:nvSpPr>
          <p:spPr bwMode="auto">
            <a:xfrm>
              <a:off x="1758950" y="6638926"/>
              <a:ext cx="122238" cy="119063"/>
            </a:xfrm>
            <a:custGeom>
              <a:avLst/>
              <a:gdLst>
                <a:gd name="T0" fmla="*/ 37 w 37"/>
                <a:gd name="T1" fmla="*/ 1 h 36"/>
                <a:gd name="T2" fmla="*/ 37 w 37"/>
                <a:gd name="T3" fmla="*/ 35 h 36"/>
                <a:gd name="T4" fmla="*/ 30 w 37"/>
                <a:gd name="T5" fmla="*/ 35 h 36"/>
                <a:gd name="T6" fmla="*/ 30 w 37"/>
                <a:gd name="T7" fmla="*/ 29 h 36"/>
                <a:gd name="T8" fmla="*/ 18 w 37"/>
                <a:gd name="T9" fmla="*/ 36 h 36"/>
                <a:gd name="T10" fmla="*/ 0 w 37"/>
                <a:gd name="T11" fmla="*/ 18 h 36"/>
                <a:gd name="T12" fmla="*/ 18 w 37"/>
                <a:gd name="T13" fmla="*/ 0 h 36"/>
                <a:gd name="T14" fmla="*/ 30 w 37"/>
                <a:gd name="T15" fmla="*/ 7 h 36"/>
                <a:gd name="T16" fmla="*/ 30 w 37"/>
                <a:gd name="T17" fmla="*/ 1 h 36"/>
                <a:gd name="T18" fmla="*/ 37 w 37"/>
                <a:gd name="T19" fmla="*/ 1 h 36"/>
                <a:gd name="T20" fmla="*/ 30 w 37"/>
                <a:gd name="T21" fmla="*/ 18 h 36"/>
                <a:gd name="T22" fmla="*/ 18 w 37"/>
                <a:gd name="T23" fmla="*/ 6 h 36"/>
                <a:gd name="T24" fmla="*/ 7 w 37"/>
                <a:gd name="T25" fmla="*/ 18 h 36"/>
                <a:gd name="T26" fmla="*/ 18 w 37"/>
                <a:gd name="T27" fmla="*/ 30 h 36"/>
                <a:gd name="T28" fmla="*/ 30 w 37"/>
                <a:gd name="T2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6">
                  <a:moveTo>
                    <a:pt x="37" y="1"/>
                  </a:moveTo>
                  <a:cubicBezTo>
                    <a:pt x="37" y="35"/>
                    <a:pt x="37" y="35"/>
                    <a:pt x="37" y="35"/>
                  </a:cubicBezTo>
                  <a:cubicBezTo>
                    <a:pt x="30" y="35"/>
                    <a:pt x="30" y="35"/>
                    <a:pt x="30" y="35"/>
                  </a:cubicBezTo>
                  <a:cubicBezTo>
                    <a:pt x="30" y="29"/>
                    <a:pt x="30" y="29"/>
                    <a:pt x="30" y="29"/>
                  </a:cubicBezTo>
                  <a:cubicBezTo>
                    <a:pt x="28" y="34"/>
                    <a:pt x="23" y="36"/>
                    <a:pt x="18" y="36"/>
                  </a:cubicBezTo>
                  <a:cubicBezTo>
                    <a:pt x="7" y="36"/>
                    <a:pt x="0" y="28"/>
                    <a:pt x="0" y="18"/>
                  </a:cubicBezTo>
                  <a:cubicBezTo>
                    <a:pt x="0" y="8"/>
                    <a:pt x="7" y="0"/>
                    <a:pt x="18" y="0"/>
                  </a:cubicBezTo>
                  <a:cubicBezTo>
                    <a:pt x="23" y="0"/>
                    <a:pt x="28" y="2"/>
                    <a:pt x="30" y="7"/>
                  </a:cubicBezTo>
                  <a:cubicBezTo>
                    <a:pt x="30" y="1"/>
                    <a:pt x="30" y="1"/>
                    <a:pt x="30" y="1"/>
                  </a:cubicBezTo>
                  <a:lnTo>
                    <a:pt x="37" y="1"/>
                  </a:lnTo>
                  <a:close/>
                  <a:moveTo>
                    <a:pt x="30" y="18"/>
                  </a:moveTo>
                  <a:cubicBezTo>
                    <a:pt x="30" y="11"/>
                    <a:pt x="26" y="6"/>
                    <a:pt x="18" y="6"/>
                  </a:cubicBezTo>
                  <a:cubicBezTo>
                    <a:pt x="11" y="6"/>
                    <a:pt x="7" y="11"/>
                    <a:pt x="7" y="18"/>
                  </a:cubicBezTo>
                  <a:cubicBezTo>
                    <a:pt x="7" y="25"/>
                    <a:pt x="11" y="30"/>
                    <a:pt x="18" y="30"/>
                  </a:cubicBezTo>
                  <a:cubicBezTo>
                    <a:pt x="26" y="30"/>
                    <a:pt x="30" y="25"/>
                    <a:pt x="30"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83">
              <a:extLst>
                <a:ext uri="{FF2B5EF4-FFF2-40B4-BE49-F238E27FC236}">
                  <a16:creationId xmlns:a16="http://schemas.microsoft.com/office/drawing/2014/main" id="{847B4F4A-E320-2842-8E1E-BB32292BE1C4}"/>
                </a:ext>
              </a:extLst>
            </p:cNvPr>
            <p:cNvSpPr>
              <a:spLocks/>
            </p:cNvSpPr>
            <p:nvPr userDrawn="1"/>
          </p:nvSpPr>
          <p:spPr bwMode="auto">
            <a:xfrm>
              <a:off x="1917700" y="6642101"/>
              <a:ext cx="107950" cy="179388"/>
            </a:xfrm>
            <a:custGeom>
              <a:avLst/>
              <a:gdLst>
                <a:gd name="T0" fmla="*/ 0 w 33"/>
                <a:gd name="T1" fmla="*/ 39 h 54"/>
                <a:gd name="T2" fmla="*/ 7 w 33"/>
                <a:gd name="T3" fmla="*/ 39 h 54"/>
                <a:gd name="T4" fmla="*/ 17 w 33"/>
                <a:gd name="T5" fmla="*/ 48 h 54"/>
                <a:gd name="T6" fmla="*/ 26 w 33"/>
                <a:gd name="T7" fmla="*/ 38 h 54"/>
                <a:gd name="T8" fmla="*/ 26 w 33"/>
                <a:gd name="T9" fmla="*/ 28 h 54"/>
                <a:gd name="T10" fmla="*/ 14 w 33"/>
                <a:gd name="T11" fmla="*/ 35 h 54"/>
                <a:gd name="T12" fmla="*/ 3 w 33"/>
                <a:gd name="T13" fmla="*/ 31 h 54"/>
                <a:gd name="T14" fmla="*/ 1 w 33"/>
                <a:gd name="T15" fmla="*/ 20 h 54"/>
                <a:gd name="T16" fmla="*/ 1 w 33"/>
                <a:gd name="T17" fmla="*/ 0 h 54"/>
                <a:gd name="T18" fmla="*/ 8 w 33"/>
                <a:gd name="T19" fmla="*/ 0 h 54"/>
                <a:gd name="T20" fmla="*/ 8 w 33"/>
                <a:gd name="T21" fmla="*/ 18 h 54"/>
                <a:gd name="T22" fmla="*/ 16 w 33"/>
                <a:gd name="T23" fmla="*/ 29 h 54"/>
                <a:gd name="T24" fmla="*/ 26 w 33"/>
                <a:gd name="T25" fmla="*/ 17 h 54"/>
                <a:gd name="T26" fmla="*/ 26 w 33"/>
                <a:gd name="T27" fmla="*/ 0 h 54"/>
                <a:gd name="T28" fmla="*/ 33 w 33"/>
                <a:gd name="T29" fmla="*/ 0 h 54"/>
                <a:gd name="T30" fmla="*/ 33 w 33"/>
                <a:gd name="T31" fmla="*/ 38 h 54"/>
                <a:gd name="T32" fmla="*/ 16 w 33"/>
                <a:gd name="T33" fmla="*/ 54 h 54"/>
                <a:gd name="T34" fmla="*/ 0 w 33"/>
                <a:gd name="T35"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0" y="39"/>
                  </a:moveTo>
                  <a:cubicBezTo>
                    <a:pt x="7" y="39"/>
                    <a:pt x="7" y="39"/>
                    <a:pt x="7" y="39"/>
                  </a:cubicBezTo>
                  <a:cubicBezTo>
                    <a:pt x="7" y="45"/>
                    <a:pt x="11" y="48"/>
                    <a:pt x="17" y="48"/>
                  </a:cubicBezTo>
                  <a:cubicBezTo>
                    <a:pt x="23" y="48"/>
                    <a:pt x="26" y="46"/>
                    <a:pt x="26" y="38"/>
                  </a:cubicBezTo>
                  <a:cubicBezTo>
                    <a:pt x="26" y="28"/>
                    <a:pt x="26" y="28"/>
                    <a:pt x="26" y="28"/>
                  </a:cubicBezTo>
                  <a:cubicBezTo>
                    <a:pt x="24" y="32"/>
                    <a:pt x="20" y="35"/>
                    <a:pt x="14" y="35"/>
                  </a:cubicBezTo>
                  <a:cubicBezTo>
                    <a:pt x="9" y="35"/>
                    <a:pt x="6" y="34"/>
                    <a:pt x="3" y="31"/>
                  </a:cubicBezTo>
                  <a:cubicBezTo>
                    <a:pt x="2" y="28"/>
                    <a:pt x="1" y="25"/>
                    <a:pt x="1" y="20"/>
                  </a:cubicBezTo>
                  <a:cubicBezTo>
                    <a:pt x="1" y="0"/>
                    <a:pt x="1" y="0"/>
                    <a:pt x="1" y="0"/>
                  </a:cubicBezTo>
                  <a:cubicBezTo>
                    <a:pt x="8" y="0"/>
                    <a:pt x="8" y="0"/>
                    <a:pt x="8" y="0"/>
                  </a:cubicBezTo>
                  <a:cubicBezTo>
                    <a:pt x="8" y="18"/>
                    <a:pt x="8" y="18"/>
                    <a:pt x="8" y="18"/>
                  </a:cubicBezTo>
                  <a:cubicBezTo>
                    <a:pt x="8" y="25"/>
                    <a:pt x="10" y="29"/>
                    <a:pt x="16" y="29"/>
                  </a:cubicBezTo>
                  <a:cubicBezTo>
                    <a:pt x="23" y="29"/>
                    <a:pt x="26" y="24"/>
                    <a:pt x="26" y="17"/>
                  </a:cubicBezTo>
                  <a:cubicBezTo>
                    <a:pt x="26" y="0"/>
                    <a:pt x="26" y="0"/>
                    <a:pt x="26" y="0"/>
                  </a:cubicBezTo>
                  <a:cubicBezTo>
                    <a:pt x="33" y="0"/>
                    <a:pt x="33" y="0"/>
                    <a:pt x="33" y="0"/>
                  </a:cubicBezTo>
                  <a:cubicBezTo>
                    <a:pt x="33" y="38"/>
                    <a:pt x="33" y="38"/>
                    <a:pt x="33" y="38"/>
                  </a:cubicBezTo>
                  <a:cubicBezTo>
                    <a:pt x="33" y="49"/>
                    <a:pt x="27" y="54"/>
                    <a:pt x="16" y="54"/>
                  </a:cubicBezTo>
                  <a:cubicBezTo>
                    <a:pt x="6" y="54"/>
                    <a:pt x="0" y="49"/>
                    <a:pt x="0" y="3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4">
              <a:extLst>
                <a:ext uri="{FF2B5EF4-FFF2-40B4-BE49-F238E27FC236}">
                  <a16:creationId xmlns:a16="http://schemas.microsoft.com/office/drawing/2014/main" id="{8C74BFC7-A24E-1C4C-8561-200A750770B7}"/>
                </a:ext>
              </a:extLst>
            </p:cNvPr>
            <p:cNvSpPr>
              <a:spLocks noEditPoints="1"/>
            </p:cNvSpPr>
            <p:nvPr userDrawn="1"/>
          </p:nvSpPr>
          <p:spPr bwMode="auto">
            <a:xfrm>
              <a:off x="2122488" y="6578601"/>
              <a:ext cx="34925" cy="176213"/>
            </a:xfrm>
            <a:custGeom>
              <a:avLst/>
              <a:gdLst>
                <a:gd name="T0" fmla="*/ 5 w 11"/>
                <a:gd name="T1" fmla="*/ 0 h 53"/>
                <a:gd name="T2" fmla="*/ 11 w 11"/>
                <a:gd name="T3" fmla="*/ 5 h 53"/>
                <a:gd name="T4" fmla="*/ 5 w 11"/>
                <a:gd name="T5" fmla="*/ 11 h 53"/>
                <a:gd name="T6" fmla="*/ 0 w 11"/>
                <a:gd name="T7" fmla="*/ 5 h 53"/>
                <a:gd name="T8" fmla="*/ 5 w 11"/>
                <a:gd name="T9" fmla="*/ 0 h 53"/>
                <a:gd name="T10" fmla="*/ 2 w 11"/>
                <a:gd name="T11" fmla="*/ 19 h 53"/>
                <a:gd name="T12" fmla="*/ 9 w 11"/>
                <a:gd name="T13" fmla="*/ 19 h 53"/>
                <a:gd name="T14" fmla="*/ 9 w 11"/>
                <a:gd name="T15" fmla="*/ 53 h 53"/>
                <a:gd name="T16" fmla="*/ 2 w 11"/>
                <a:gd name="T17" fmla="*/ 53 h 53"/>
                <a:gd name="T18" fmla="*/ 2 w 11"/>
                <a:gd name="T19"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3">
                  <a:moveTo>
                    <a:pt x="5" y="0"/>
                  </a:moveTo>
                  <a:cubicBezTo>
                    <a:pt x="8" y="0"/>
                    <a:pt x="11" y="2"/>
                    <a:pt x="11" y="5"/>
                  </a:cubicBezTo>
                  <a:cubicBezTo>
                    <a:pt x="11" y="8"/>
                    <a:pt x="8" y="11"/>
                    <a:pt x="5" y="11"/>
                  </a:cubicBezTo>
                  <a:cubicBezTo>
                    <a:pt x="3" y="11"/>
                    <a:pt x="0" y="8"/>
                    <a:pt x="0" y="5"/>
                  </a:cubicBezTo>
                  <a:cubicBezTo>
                    <a:pt x="0" y="2"/>
                    <a:pt x="3" y="0"/>
                    <a:pt x="5" y="0"/>
                  </a:cubicBezTo>
                  <a:close/>
                  <a:moveTo>
                    <a:pt x="2" y="19"/>
                  </a:moveTo>
                  <a:cubicBezTo>
                    <a:pt x="9" y="19"/>
                    <a:pt x="9" y="19"/>
                    <a:pt x="9" y="19"/>
                  </a:cubicBezTo>
                  <a:cubicBezTo>
                    <a:pt x="9" y="53"/>
                    <a:pt x="9" y="53"/>
                    <a:pt x="9" y="53"/>
                  </a:cubicBezTo>
                  <a:cubicBezTo>
                    <a:pt x="2" y="53"/>
                    <a:pt x="2" y="53"/>
                    <a:pt x="2" y="53"/>
                  </a:cubicBezTo>
                  <a:lnTo>
                    <a:pt x="2"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5">
              <a:extLst>
                <a:ext uri="{FF2B5EF4-FFF2-40B4-BE49-F238E27FC236}">
                  <a16:creationId xmlns:a16="http://schemas.microsoft.com/office/drawing/2014/main" id="{D1D86ED3-0380-F849-8A65-9BA6636714B8}"/>
                </a:ext>
              </a:extLst>
            </p:cNvPr>
            <p:cNvSpPr>
              <a:spLocks/>
            </p:cNvSpPr>
            <p:nvPr userDrawn="1"/>
          </p:nvSpPr>
          <p:spPr bwMode="auto">
            <a:xfrm>
              <a:off x="2190750" y="6638926"/>
              <a:ext cx="106363" cy="115888"/>
            </a:xfrm>
            <a:custGeom>
              <a:avLst/>
              <a:gdLst>
                <a:gd name="T0" fmla="*/ 0 w 32"/>
                <a:gd name="T1" fmla="*/ 1 h 35"/>
                <a:gd name="T2" fmla="*/ 7 w 32"/>
                <a:gd name="T3" fmla="*/ 1 h 35"/>
                <a:gd name="T4" fmla="*/ 7 w 32"/>
                <a:gd name="T5" fmla="*/ 7 h 35"/>
                <a:gd name="T6" fmla="*/ 19 w 32"/>
                <a:gd name="T7" fmla="*/ 0 h 35"/>
                <a:gd name="T8" fmla="*/ 29 w 32"/>
                <a:gd name="T9" fmla="*/ 4 h 35"/>
                <a:gd name="T10" fmla="*/ 32 w 32"/>
                <a:gd name="T11" fmla="*/ 15 h 35"/>
                <a:gd name="T12" fmla="*/ 32 w 32"/>
                <a:gd name="T13" fmla="*/ 35 h 35"/>
                <a:gd name="T14" fmla="*/ 25 w 32"/>
                <a:gd name="T15" fmla="*/ 35 h 35"/>
                <a:gd name="T16" fmla="*/ 25 w 32"/>
                <a:gd name="T17" fmla="*/ 17 h 35"/>
                <a:gd name="T18" fmla="*/ 16 w 32"/>
                <a:gd name="T19" fmla="*/ 6 h 35"/>
                <a:gd name="T20" fmla="*/ 7 w 32"/>
                <a:gd name="T21" fmla="*/ 17 h 35"/>
                <a:gd name="T22" fmla="*/ 7 w 32"/>
                <a:gd name="T23" fmla="*/ 35 h 35"/>
                <a:gd name="T24" fmla="*/ 0 w 32"/>
                <a:gd name="T25" fmla="*/ 35 h 35"/>
                <a:gd name="T26" fmla="*/ 0 w 32"/>
                <a:gd name="T2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5">
                  <a:moveTo>
                    <a:pt x="0" y="1"/>
                  </a:moveTo>
                  <a:cubicBezTo>
                    <a:pt x="7" y="1"/>
                    <a:pt x="7" y="1"/>
                    <a:pt x="7" y="1"/>
                  </a:cubicBezTo>
                  <a:cubicBezTo>
                    <a:pt x="7" y="7"/>
                    <a:pt x="7" y="7"/>
                    <a:pt x="7" y="7"/>
                  </a:cubicBezTo>
                  <a:cubicBezTo>
                    <a:pt x="9" y="2"/>
                    <a:pt x="13" y="0"/>
                    <a:pt x="19" y="0"/>
                  </a:cubicBezTo>
                  <a:cubicBezTo>
                    <a:pt x="24" y="0"/>
                    <a:pt x="27" y="1"/>
                    <a:pt x="29" y="4"/>
                  </a:cubicBezTo>
                  <a:cubicBezTo>
                    <a:pt x="31" y="7"/>
                    <a:pt x="32" y="10"/>
                    <a:pt x="32" y="15"/>
                  </a:cubicBezTo>
                  <a:cubicBezTo>
                    <a:pt x="32" y="35"/>
                    <a:pt x="32" y="35"/>
                    <a:pt x="32" y="35"/>
                  </a:cubicBezTo>
                  <a:cubicBezTo>
                    <a:pt x="25" y="35"/>
                    <a:pt x="25" y="35"/>
                    <a:pt x="25" y="35"/>
                  </a:cubicBezTo>
                  <a:cubicBezTo>
                    <a:pt x="25" y="17"/>
                    <a:pt x="25" y="17"/>
                    <a:pt x="25" y="17"/>
                  </a:cubicBezTo>
                  <a:cubicBezTo>
                    <a:pt x="25" y="10"/>
                    <a:pt x="23" y="6"/>
                    <a:pt x="16" y="6"/>
                  </a:cubicBezTo>
                  <a:cubicBezTo>
                    <a:pt x="10" y="6"/>
                    <a:pt x="7" y="11"/>
                    <a:pt x="7" y="17"/>
                  </a:cubicBezTo>
                  <a:cubicBezTo>
                    <a:pt x="7" y="35"/>
                    <a:pt x="7" y="35"/>
                    <a:pt x="7" y="35"/>
                  </a:cubicBezTo>
                  <a:cubicBezTo>
                    <a:pt x="0" y="35"/>
                    <a:pt x="0" y="35"/>
                    <a:pt x="0" y="35"/>
                  </a:cubicBezTo>
                  <a:lnTo>
                    <a:pt x="0" y="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6">
              <a:extLst>
                <a:ext uri="{FF2B5EF4-FFF2-40B4-BE49-F238E27FC236}">
                  <a16:creationId xmlns:a16="http://schemas.microsoft.com/office/drawing/2014/main" id="{68C0E498-E7FC-B741-B6A3-E51A53AA6936}"/>
                </a:ext>
              </a:extLst>
            </p:cNvPr>
            <p:cNvSpPr>
              <a:spLocks/>
            </p:cNvSpPr>
            <p:nvPr userDrawn="1"/>
          </p:nvSpPr>
          <p:spPr bwMode="auto">
            <a:xfrm>
              <a:off x="2319338" y="6575426"/>
              <a:ext cx="79375" cy="179388"/>
            </a:xfrm>
            <a:custGeom>
              <a:avLst/>
              <a:gdLst>
                <a:gd name="T0" fmla="*/ 24 w 24"/>
                <a:gd name="T1" fmla="*/ 7 h 54"/>
                <a:gd name="T2" fmla="*/ 20 w 24"/>
                <a:gd name="T3" fmla="*/ 6 h 54"/>
                <a:gd name="T4" fmla="*/ 14 w 24"/>
                <a:gd name="T5" fmla="*/ 13 h 54"/>
                <a:gd name="T6" fmla="*/ 14 w 24"/>
                <a:gd name="T7" fmla="*/ 20 h 54"/>
                <a:gd name="T8" fmla="*/ 24 w 24"/>
                <a:gd name="T9" fmla="*/ 20 h 54"/>
                <a:gd name="T10" fmla="*/ 24 w 24"/>
                <a:gd name="T11" fmla="*/ 25 h 54"/>
                <a:gd name="T12" fmla="*/ 14 w 24"/>
                <a:gd name="T13" fmla="*/ 25 h 54"/>
                <a:gd name="T14" fmla="*/ 14 w 24"/>
                <a:gd name="T15" fmla="*/ 54 h 54"/>
                <a:gd name="T16" fmla="*/ 7 w 24"/>
                <a:gd name="T17" fmla="*/ 54 h 54"/>
                <a:gd name="T18" fmla="*/ 7 w 24"/>
                <a:gd name="T19" fmla="*/ 25 h 54"/>
                <a:gd name="T20" fmla="*/ 0 w 24"/>
                <a:gd name="T21" fmla="*/ 25 h 54"/>
                <a:gd name="T22" fmla="*/ 0 w 24"/>
                <a:gd name="T23" fmla="*/ 20 h 54"/>
                <a:gd name="T24" fmla="*/ 7 w 24"/>
                <a:gd name="T25" fmla="*/ 20 h 54"/>
                <a:gd name="T26" fmla="*/ 7 w 24"/>
                <a:gd name="T27" fmla="*/ 13 h 54"/>
                <a:gd name="T28" fmla="*/ 19 w 24"/>
                <a:gd name="T29" fmla="*/ 0 h 54"/>
                <a:gd name="T30" fmla="*/ 24 w 24"/>
                <a:gd name="T31" fmla="*/ 1 h 54"/>
                <a:gd name="T32" fmla="*/ 24 w 24"/>
                <a:gd name="T33"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54">
                  <a:moveTo>
                    <a:pt x="24" y="7"/>
                  </a:moveTo>
                  <a:cubicBezTo>
                    <a:pt x="23" y="6"/>
                    <a:pt x="22" y="6"/>
                    <a:pt x="20" y="6"/>
                  </a:cubicBezTo>
                  <a:cubicBezTo>
                    <a:pt x="17" y="6"/>
                    <a:pt x="14" y="6"/>
                    <a:pt x="14" y="13"/>
                  </a:cubicBezTo>
                  <a:cubicBezTo>
                    <a:pt x="14" y="20"/>
                    <a:pt x="14" y="20"/>
                    <a:pt x="14" y="20"/>
                  </a:cubicBezTo>
                  <a:cubicBezTo>
                    <a:pt x="24" y="20"/>
                    <a:pt x="24" y="20"/>
                    <a:pt x="24" y="20"/>
                  </a:cubicBezTo>
                  <a:cubicBezTo>
                    <a:pt x="24" y="25"/>
                    <a:pt x="24" y="25"/>
                    <a:pt x="24" y="25"/>
                  </a:cubicBezTo>
                  <a:cubicBezTo>
                    <a:pt x="14" y="25"/>
                    <a:pt x="14" y="25"/>
                    <a:pt x="14" y="25"/>
                  </a:cubicBezTo>
                  <a:cubicBezTo>
                    <a:pt x="14" y="54"/>
                    <a:pt x="14" y="54"/>
                    <a:pt x="14" y="54"/>
                  </a:cubicBezTo>
                  <a:cubicBezTo>
                    <a:pt x="7" y="54"/>
                    <a:pt x="7" y="54"/>
                    <a:pt x="7" y="54"/>
                  </a:cubicBezTo>
                  <a:cubicBezTo>
                    <a:pt x="7" y="25"/>
                    <a:pt x="7" y="25"/>
                    <a:pt x="7" y="25"/>
                  </a:cubicBezTo>
                  <a:cubicBezTo>
                    <a:pt x="0" y="25"/>
                    <a:pt x="0" y="25"/>
                    <a:pt x="0" y="25"/>
                  </a:cubicBezTo>
                  <a:cubicBezTo>
                    <a:pt x="0" y="20"/>
                    <a:pt x="0" y="20"/>
                    <a:pt x="0" y="20"/>
                  </a:cubicBezTo>
                  <a:cubicBezTo>
                    <a:pt x="7" y="20"/>
                    <a:pt x="7" y="20"/>
                    <a:pt x="7" y="20"/>
                  </a:cubicBezTo>
                  <a:cubicBezTo>
                    <a:pt x="7" y="13"/>
                    <a:pt x="7" y="13"/>
                    <a:pt x="7" y="13"/>
                  </a:cubicBezTo>
                  <a:cubicBezTo>
                    <a:pt x="7" y="1"/>
                    <a:pt x="15" y="0"/>
                    <a:pt x="19" y="0"/>
                  </a:cubicBezTo>
                  <a:cubicBezTo>
                    <a:pt x="21" y="0"/>
                    <a:pt x="23" y="1"/>
                    <a:pt x="24" y="1"/>
                  </a:cubicBezTo>
                  <a:lnTo>
                    <a:pt x="24"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7">
              <a:extLst>
                <a:ext uri="{FF2B5EF4-FFF2-40B4-BE49-F238E27FC236}">
                  <a16:creationId xmlns:a16="http://schemas.microsoft.com/office/drawing/2014/main" id="{B62E53D6-881C-0A4D-92D2-8595AE6D45CE}"/>
                </a:ext>
              </a:extLst>
            </p:cNvPr>
            <p:cNvSpPr>
              <a:spLocks noEditPoints="1"/>
            </p:cNvSpPr>
            <p:nvPr userDrawn="1"/>
          </p:nvSpPr>
          <p:spPr bwMode="auto">
            <a:xfrm>
              <a:off x="2409825" y="6638926"/>
              <a:ext cx="122238" cy="119063"/>
            </a:xfrm>
            <a:custGeom>
              <a:avLst/>
              <a:gdLst>
                <a:gd name="T0" fmla="*/ 0 w 37"/>
                <a:gd name="T1" fmla="*/ 18 h 36"/>
                <a:gd name="T2" fmla="*/ 18 w 37"/>
                <a:gd name="T3" fmla="*/ 0 h 36"/>
                <a:gd name="T4" fmla="*/ 37 w 37"/>
                <a:gd name="T5" fmla="*/ 18 h 36"/>
                <a:gd name="T6" fmla="*/ 18 w 37"/>
                <a:gd name="T7" fmla="*/ 36 h 36"/>
                <a:gd name="T8" fmla="*/ 0 w 37"/>
                <a:gd name="T9" fmla="*/ 18 h 36"/>
                <a:gd name="T10" fmla="*/ 30 w 37"/>
                <a:gd name="T11" fmla="*/ 18 h 36"/>
                <a:gd name="T12" fmla="*/ 18 w 37"/>
                <a:gd name="T13" fmla="*/ 6 h 36"/>
                <a:gd name="T14" fmla="*/ 7 w 37"/>
                <a:gd name="T15" fmla="*/ 18 h 36"/>
                <a:gd name="T16" fmla="*/ 18 w 37"/>
                <a:gd name="T17" fmla="*/ 30 h 36"/>
                <a:gd name="T18" fmla="*/ 30 w 3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6">
                  <a:moveTo>
                    <a:pt x="0" y="18"/>
                  </a:moveTo>
                  <a:cubicBezTo>
                    <a:pt x="0" y="8"/>
                    <a:pt x="7" y="0"/>
                    <a:pt x="18" y="0"/>
                  </a:cubicBezTo>
                  <a:cubicBezTo>
                    <a:pt x="30" y="0"/>
                    <a:pt x="37" y="8"/>
                    <a:pt x="37" y="18"/>
                  </a:cubicBezTo>
                  <a:cubicBezTo>
                    <a:pt x="37" y="28"/>
                    <a:pt x="30" y="36"/>
                    <a:pt x="18" y="36"/>
                  </a:cubicBezTo>
                  <a:cubicBezTo>
                    <a:pt x="7" y="36"/>
                    <a:pt x="0" y="28"/>
                    <a:pt x="0" y="18"/>
                  </a:cubicBezTo>
                  <a:close/>
                  <a:moveTo>
                    <a:pt x="30" y="18"/>
                  </a:moveTo>
                  <a:cubicBezTo>
                    <a:pt x="30" y="11"/>
                    <a:pt x="26" y="6"/>
                    <a:pt x="18" y="6"/>
                  </a:cubicBezTo>
                  <a:cubicBezTo>
                    <a:pt x="11" y="6"/>
                    <a:pt x="7" y="11"/>
                    <a:pt x="7" y="18"/>
                  </a:cubicBezTo>
                  <a:cubicBezTo>
                    <a:pt x="7" y="25"/>
                    <a:pt x="11" y="30"/>
                    <a:pt x="18" y="30"/>
                  </a:cubicBezTo>
                  <a:cubicBezTo>
                    <a:pt x="26" y="30"/>
                    <a:pt x="30" y="25"/>
                    <a:pt x="30"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8">
              <a:extLst>
                <a:ext uri="{FF2B5EF4-FFF2-40B4-BE49-F238E27FC236}">
                  <a16:creationId xmlns:a16="http://schemas.microsoft.com/office/drawing/2014/main" id="{53DF0139-0FB7-AC44-9E36-30750E35254A}"/>
                </a:ext>
              </a:extLst>
            </p:cNvPr>
            <p:cNvSpPr>
              <a:spLocks/>
            </p:cNvSpPr>
            <p:nvPr userDrawn="1"/>
          </p:nvSpPr>
          <p:spPr bwMode="auto">
            <a:xfrm>
              <a:off x="2560638" y="6638926"/>
              <a:ext cx="69850" cy="115888"/>
            </a:xfrm>
            <a:custGeom>
              <a:avLst/>
              <a:gdLst>
                <a:gd name="T0" fmla="*/ 21 w 21"/>
                <a:gd name="T1" fmla="*/ 7 h 35"/>
                <a:gd name="T2" fmla="*/ 18 w 21"/>
                <a:gd name="T3" fmla="*/ 6 h 35"/>
                <a:gd name="T4" fmla="*/ 7 w 21"/>
                <a:gd name="T5" fmla="*/ 20 h 35"/>
                <a:gd name="T6" fmla="*/ 7 w 21"/>
                <a:gd name="T7" fmla="*/ 35 h 35"/>
                <a:gd name="T8" fmla="*/ 0 w 21"/>
                <a:gd name="T9" fmla="*/ 35 h 35"/>
                <a:gd name="T10" fmla="*/ 0 w 21"/>
                <a:gd name="T11" fmla="*/ 1 h 35"/>
                <a:gd name="T12" fmla="*/ 7 w 21"/>
                <a:gd name="T13" fmla="*/ 1 h 35"/>
                <a:gd name="T14" fmla="*/ 7 w 21"/>
                <a:gd name="T15" fmla="*/ 7 h 35"/>
                <a:gd name="T16" fmla="*/ 18 w 21"/>
                <a:gd name="T17" fmla="*/ 0 h 35"/>
                <a:gd name="T18" fmla="*/ 21 w 21"/>
                <a:gd name="T19" fmla="*/ 1 h 35"/>
                <a:gd name="T20" fmla="*/ 21 w 21"/>
                <a:gd name="T21"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5">
                  <a:moveTo>
                    <a:pt x="21" y="7"/>
                  </a:moveTo>
                  <a:cubicBezTo>
                    <a:pt x="20" y="6"/>
                    <a:pt x="19" y="6"/>
                    <a:pt x="18" y="6"/>
                  </a:cubicBezTo>
                  <a:cubicBezTo>
                    <a:pt x="10" y="6"/>
                    <a:pt x="7" y="12"/>
                    <a:pt x="7" y="20"/>
                  </a:cubicBezTo>
                  <a:cubicBezTo>
                    <a:pt x="7" y="35"/>
                    <a:pt x="7" y="35"/>
                    <a:pt x="7" y="35"/>
                  </a:cubicBezTo>
                  <a:cubicBezTo>
                    <a:pt x="0" y="35"/>
                    <a:pt x="0" y="35"/>
                    <a:pt x="0" y="35"/>
                  </a:cubicBezTo>
                  <a:cubicBezTo>
                    <a:pt x="0" y="1"/>
                    <a:pt x="0" y="1"/>
                    <a:pt x="0" y="1"/>
                  </a:cubicBezTo>
                  <a:cubicBezTo>
                    <a:pt x="7" y="1"/>
                    <a:pt x="7" y="1"/>
                    <a:pt x="7" y="1"/>
                  </a:cubicBezTo>
                  <a:cubicBezTo>
                    <a:pt x="7" y="7"/>
                    <a:pt x="7" y="7"/>
                    <a:pt x="7" y="7"/>
                  </a:cubicBezTo>
                  <a:cubicBezTo>
                    <a:pt x="8" y="3"/>
                    <a:pt x="13" y="0"/>
                    <a:pt x="18" y="0"/>
                  </a:cubicBezTo>
                  <a:cubicBezTo>
                    <a:pt x="19" y="0"/>
                    <a:pt x="21" y="0"/>
                    <a:pt x="21" y="1"/>
                  </a:cubicBezTo>
                  <a:lnTo>
                    <a:pt x="21"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9">
              <a:extLst>
                <a:ext uri="{FF2B5EF4-FFF2-40B4-BE49-F238E27FC236}">
                  <a16:creationId xmlns:a16="http://schemas.microsoft.com/office/drawing/2014/main" id="{92277151-9BEF-834C-984D-5DE215FCBD29}"/>
                </a:ext>
              </a:extLst>
            </p:cNvPr>
            <p:cNvSpPr>
              <a:spLocks/>
            </p:cNvSpPr>
            <p:nvPr userDrawn="1"/>
          </p:nvSpPr>
          <p:spPr bwMode="auto">
            <a:xfrm>
              <a:off x="2654300" y="6638926"/>
              <a:ext cx="171450" cy="115888"/>
            </a:xfrm>
            <a:custGeom>
              <a:avLst/>
              <a:gdLst>
                <a:gd name="T0" fmla="*/ 45 w 52"/>
                <a:gd name="T1" fmla="*/ 35 h 35"/>
                <a:gd name="T2" fmla="*/ 45 w 52"/>
                <a:gd name="T3" fmla="*/ 15 h 35"/>
                <a:gd name="T4" fmla="*/ 38 w 52"/>
                <a:gd name="T5" fmla="*/ 6 h 35"/>
                <a:gd name="T6" fmla="*/ 29 w 52"/>
                <a:gd name="T7" fmla="*/ 18 h 35"/>
                <a:gd name="T8" fmla="*/ 29 w 52"/>
                <a:gd name="T9" fmla="*/ 35 h 35"/>
                <a:gd name="T10" fmla="*/ 22 w 52"/>
                <a:gd name="T11" fmla="*/ 35 h 35"/>
                <a:gd name="T12" fmla="*/ 22 w 52"/>
                <a:gd name="T13" fmla="*/ 16 h 35"/>
                <a:gd name="T14" fmla="*/ 15 w 52"/>
                <a:gd name="T15" fmla="*/ 6 h 35"/>
                <a:gd name="T16" fmla="*/ 7 w 52"/>
                <a:gd name="T17" fmla="*/ 18 h 35"/>
                <a:gd name="T18" fmla="*/ 7 w 52"/>
                <a:gd name="T19" fmla="*/ 35 h 35"/>
                <a:gd name="T20" fmla="*/ 0 w 52"/>
                <a:gd name="T21" fmla="*/ 35 h 35"/>
                <a:gd name="T22" fmla="*/ 0 w 52"/>
                <a:gd name="T23" fmla="*/ 1 h 35"/>
                <a:gd name="T24" fmla="*/ 7 w 52"/>
                <a:gd name="T25" fmla="*/ 1 h 35"/>
                <a:gd name="T26" fmla="*/ 7 w 52"/>
                <a:gd name="T27" fmla="*/ 7 h 35"/>
                <a:gd name="T28" fmla="*/ 17 w 52"/>
                <a:gd name="T29" fmla="*/ 0 h 35"/>
                <a:gd name="T30" fmla="*/ 28 w 52"/>
                <a:gd name="T31" fmla="*/ 7 h 35"/>
                <a:gd name="T32" fmla="*/ 39 w 52"/>
                <a:gd name="T33" fmla="*/ 0 h 35"/>
                <a:gd name="T34" fmla="*/ 52 w 52"/>
                <a:gd name="T35" fmla="*/ 13 h 35"/>
                <a:gd name="T36" fmla="*/ 52 w 52"/>
                <a:gd name="T37" fmla="*/ 35 h 35"/>
                <a:gd name="T38" fmla="*/ 45 w 52"/>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5">
                  <a:moveTo>
                    <a:pt x="45" y="35"/>
                  </a:moveTo>
                  <a:cubicBezTo>
                    <a:pt x="45" y="15"/>
                    <a:pt x="45" y="15"/>
                    <a:pt x="45" y="15"/>
                  </a:cubicBezTo>
                  <a:cubicBezTo>
                    <a:pt x="45" y="9"/>
                    <a:pt x="42" y="6"/>
                    <a:pt x="38" y="6"/>
                  </a:cubicBezTo>
                  <a:cubicBezTo>
                    <a:pt x="33" y="6"/>
                    <a:pt x="29" y="10"/>
                    <a:pt x="29" y="18"/>
                  </a:cubicBezTo>
                  <a:cubicBezTo>
                    <a:pt x="29" y="35"/>
                    <a:pt x="29" y="35"/>
                    <a:pt x="29" y="35"/>
                  </a:cubicBezTo>
                  <a:cubicBezTo>
                    <a:pt x="22" y="35"/>
                    <a:pt x="22" y="35"/>
                    <a:pt x="22" y="35"/>
                  </a:cubicBezTo>
                  <a:cubicBezTo>
                    <a:pt x="22" y="16"/>
                    <a:pt x="22" y="16"/>
                    <a:pt x="22" y="16"/>
                  </a:cubicBezTo>
                  <a:cubicBezTo>
                    <a:pt x="22" y="9"/>
                    <a:pt x="20" y="6"/>
                    <a:pt x="15" y="6"/>
                  </a:cubicBezTo>
                  <a:cubicBezTo>
                    <a:pt x="10" y="6"/>
                    <a:pt x="7" y="10"/>
                    <a:pt x="7" y="18"/>
                  </a:cubicBezTo>
                  <a:cubicBezTo>
                    <a:pt x="7" y="35"/>
                    <a:pt x="7" y="35"/>
                    <a:pt x="7" y="35"/>
                  </a:cubicBezTo>
                  <a:cubicBezTo>
                    <a:pt x="0" y="35"/>
                    <a:pt x="0" y="35"/>
                    <a:pt x="0" y="35"/>
                  </a:cubicBezTo>
                  <a:cubicBezTo>
                    <a:pt x="0" y="1"/>
                    <a:pt x="0" y="1"/>
                    <a:pt x="0" y="1"/>
                  </a:cubicBezTo>
                  <a:cubicBezTo>
                    <a:pt x="7" y="1"/>
                    <a:pt x="7" y="1"/>
                    <a:pt x="7" y="1"/>
                  </a:cubicBezTo>
                  <a:cubicBezTo>
                    <a:pt x="7" y="7"/>
                    <a:pt x="7" y="7"/>
                    <a:pt x="7" y="7"/>
                  </a:cubicBezTo>
                  <a:cubicBezTo>
                    <a:pt x="8" y="3"/>
                    <a:pt x="12" y="0"/>
                    <a:pt x="17" y="0"/>
                  </a:cubicBezTo>
                  <a:cubicBezTo>
                    <a:pt x="23" y="0"/>
                    <a:pt x="27" y="3"/>
                    <a:pt x="28" y="7"/>
                  </a:cubicBezTo>
                  <a:cubicBezTo>
                    <a:pt x="30" y="3"/>
                    <a:pt x="34" y="0"/>
                    <a:pt x="39" y="0"/>
                  </a:cubicBezTo>
                  <a:cubicBezTo>
                    <a:pt x="49" y="0"/>
                    <a:pt x="52" y="6"/>
                    <a:pt x="52" y="13"/>
                  </a:cubicBezTo>
                  <a:cubicBezTo>
                    <a:pt x="52" y="35"/>
                    <a:pt x="52" y="35"/>
                    <a:pt x="52" y="35"/>
                  </a:cubicBezTo>
                  <a:lnTo>
                    <a:pt x="4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90">
              <a:extLst>
                <a:ext uri="{FF2B5EF4-FFF2-40B4-BE49-F238E27FC236}">
                  <a16:creationId xmlns:a16="http://schemas.microsoft.com/office/drawing/2014/main" id="{DB7363CC-B0FC-9D4C-A302-07065DDE47AF}"/>
                </a:ext>
              </a:extLst>
            </p:cNvPr>
            <p:cNvSpPr>
              <a:spLocks noEditPoints="1"/>
            </p:cNvSpPr>
            <p:nvPr userDrawn="1"/>
          </p:nvSpPr>
          <p:spPr bwMode="auto">
            <a:xfrm>
              <a:off x="2854325" y="6638926"/>
              <a:ext cx="109538" cy="119063"/>
            </a:xfrm>
            <a:custGeom>
              <a:avLst/>
              <a:gdLst>
                <a:gd name="T0" fmla="*/ 6 w 33"/>
                <a:gd name="T1" fmla="*/ 20 h 36"/>
                <a:gd name="T2" fmla="*/ 17 w 33"/>
                <a:gd name="T3" fmla="*/ 31 h 36"/>
                <a:gd name="T4" fmla="*/ 26 w 33"/>
                <a:gd name="T5" fmla="*/ 25 h 36"/>
                <a:gd name="T6" fmla="*/ 33 w 33"/>
                <a:gd name="T7" fmla="*/ 25 h 36"/>
                <a:gd name="T8" fmla="*/ 17 w 33"/>
                <a:gd name="T9" fmla="*/ 36 h 36"/>
                <a:gd name="T10" fmla="*/ 0 w 33"/>
                <a:gd name="T11" fmla="*/ 18 h 36"/>
                <a:gd name="T12" fmla="*/ 17 w 33"/>
                <a:gd name="T13" fmla="*/ 0 h 36"/>
                <a:gd name="T14" fmla="*/ 33 w 33"/>
                <a:gd name="T15" fmla="*/ 15 h 36"/>
                <a:gd name="T16" fmla="*/ 33 w 33"/>
                <a:gd name="T17" fmla="*/ 20 h 36"/>
                <a:gd name="T18" fmla="*/ 6 w 33"/>
                <a:gd name="T19" fmla="*/ 20 h 36"/>
                <a:gd name="T20" fmla="*/ 6 w 33"/>
                <a:gd name="T21" fmla="*/ 15 h 36"/>
                <a:gd name="T22" fmla="*/ 26 w 33"/>
                <a:gd name="T23" fmla="*/ 15 h 36"/>
                <a:gd name="T24" fmla="*/ 17 w 33"/>
                <a:gd name="T25" fmla="*/ 5 h 36"/>
                <a:gd name="T26" fmla="*/ 6 w 33"/>
                <a:gd name="T2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6">
                  <a:moveTo>
                    <a:pt x="6" y="20"/>
                  </a:moveTo>
                  <a:cubicBezTo>
                    <a:pt x="6" y="26"/>
                    <a:pt x="9" y="31"/>
                    <a:pt x="17" y="31"/>
                  </a:cubicBezTo>
                  <a:cubicBezTo>
                    <a:pt x="22" y="31"/>
                    <a:pt x="25" y="28"/>
                    <a:pt x="26" y="25"/>
                  </a:cubicBezTo>
                  <a:cubicBezTo>
                    <a:pt x="33" y="25"/>
                    <a:pt x="33" y="25"/>
                    <a:pt x="33" y="25"/>
                  </a:cubicBezTo>
                  <a:cubicBezTo>
                    <a:pt x="31" y="31"/>
                    <a:pt x="26" y="36"/>
                    <a:pt x="17" y="36"/>
                  </a:cubicBezTo>
                  <a:cubicBezTo>
                    <a:pt x="5" y="36"/>
                    <a:pt x="0" y="28"/>
                    <a:pt x="0" y="18"/>
                  </a:cubicBezTo>
                  <a:cubicBezTo>
                    <a:pt x="0" y="7"/>
                    <a:pt x="6" y="0"/>
                    <a:pt x="17" y="0"/>
                  </a:cubicBezTo>
                  <a:cubicBezTo>
                    <a:pt x="26" y="0"/>
                    <a:pt x="33" y="6"/>
                    <a:pt x="33" y="15"/>
                  </a:cubicBezTo>
                  <a:cubicBezTo>
                    <a:pt x="33" y="16"/>
                    <a:pt x="33" y="18"/>
                    <a:pt x="33" y="20"/>
                  </a:cubicBezTo>
                  <a:lnTo>
                    <a:pt x="6" y="20"/>
                  </a:lnTo>
                  <a:close/>
                  <a:moveTo>
                    <a:pt x="6" y="15"/>
                  </a:moveTo>
                  <a:cubicBezTo>
                    <a:pt x="26" y="15"/>
                    <a:pt x="26" y="15"/>
                    <a:pt x="26" y="15"/>
                  </a:cubicBezTo>
                  <a:cubicBezTo>
                    <a:pt x="26" y="9"/>
                    <a:pt x="22" y="5"/>
                    <a:pt x="17" y="5"/>
                  </a:cubicBezTo>
                  <a:cubicBezTo>
                    <a:pt x="11" y="5"/>
                    <a:pt x="6" y="8"/>
                    <a:pt x="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91">
              <a:extLst>
                <a:ext uri="{FF2B5EF4-FFF2-40B4-BE49-F238E27FC236}">
                  <a16:creationId xmlns:a16="http://schemas.microsoft.com/office/drawing/2014/main" id="{4DCF2699-8634-5748-A0D3-A309CEF1A7FA}"/>
                </a:ext>
              </a:extLst>
            </p:cNvPr>
            <p:cNvSpPr>
              <a:spLocks noEditPoints="1"/>
            </p:cNvSpPr>
            <p:nvPr userDrawn="1"/>
          </p:nvSpPr>
          <p:spPr bwMode="auto">
            <a:xfrm>
              <a:off x="2987675" y="6578601"/>
              <a:ext cx="119063" cy="179388"/>
            </a:xfrm>
            <a:custGeom>
              <a:avLst/>
              <a:gdLst>
                <a:gd name="T0" fmla="*/ 30 w 36"/>
                <a:gd name="T1" fmla="*/ 47 h 54"/>
                <a:gd name="T2" fmla="*/ 18 w 36"/>
                <a:gd name="T3" fmla="*/ 54 h 54"/>
                <a:gd name="T4" fmla="*/ 0 w 36"/>
                <a:gd name="T5" fmla="*/ 36 h 54"/>
                <a:gd name="T6" fmla="*/ 18 w 36"/>
                <a:gd name="T7" fmla="*/ 18 h 54"/>
                <a:gd name="T8" fmla="*/ 30 w 36"/>
                <a:gd name="T9" fmla="*/ 25 h 54"/>
                <a:gd name="T10" fmla="*/ 30 w 36"/>
                <a:gd name="T11" fmla="*/ 0 h 54"/>
                <a:gd name="T12" fmla="*/ 36 w 36"/>
                <a:gd name="T13" fmla="*/ 0 h 54"/>
                <a:gd name="T14" fmla="*/ 36 w 36"/>
                <a:gd name="T15" fmla="*/ 53 h 54"/>
                <a:gd name="T16" fmla="*/ 30 w 36"/>
                <a:gd name="T17" fmla="*/ 53 h 54"/>
                <a:gd name="T18" fmla="*/ 30 w 36"/>
                <a:gd name="T19" fmla="*/ 47 h 54"/>
                <a:gd name="T20" fmla="*/ 30 w 36"/>
                <a:gd name="T21" fmla="*/ 36 h 54"/>
                <a:gd name="T22" fmla="*/ 18 w 36"/>
                <a:gd name="T23" fmla="*/ 24 h 54"/>
                <a:gd name="T24" fmla="*/ 6 w 36"/>
                <a:gd name="T25" fmla="*/ 36 h 54"/>
                <a:gd name="T26" fmla="*/ 18 w 36"/>
                <a:gd name="T27" fmla="*/ 48 h 54"/>
                <a:gd name="T28" fmla="*/ 30 w 36"/>
                <a:gd name="T29"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4">
                  <a:moveTo>
                    <a:pt x="30" y="47"/>
                  </a:moveTo>
                  <a:cubicBezTo>
                    <a:pt x="28" y="52"/>
                    <a:pt x="23" y="54"/>
                    <a:pt x="18" y="54"/>
                  </a:cubicBezTo>
                  <a:cubicBezTo>
                    <a:pt x="7" y="54"/>
                    <a:pt x="0" y="46"/>
                    <a:pt x="0" y="36"/>
                  </a:cubicBezTo>
                  <a:cubicBezTo>
                    <a:pt x="0" y="26"/>
                    <a:pt x="7" y="18"/>
                    <a:pt x="18" y="18"/>
                  </a:cubicBezTo>
                  <a:cubicBezTo>
                    <a:pt x="23" y="18"/>
                    <a:pt x="28" y="20"/>
                    <a:pt x="30" y="25"/>
                  </a:cubicBezTo>
                  <a:cubicBezTo>
                    <a:pt x="30" y="0"/>
                    <a:pt x="30" y="0"/>
                    <a:pt x="30" y="0"/>
                  </a:cubicBezTo>
                  <a:cubicBezTo>
                    <a:pt x="36" y="0"/>
                    <a:pt x="36" y="0"/>
                    <a:pt x="36" y="0"/>
                  </a:cubicBezTo>
                  <a:cubicBezTo>
                    <a:pt x="36" y="53"/>
                    <a:pt x="36" y="53"/>
                    <a:pt x="36" y="53"/>
                  </a:cubicBezTo>
                  <a:cubicBezTo>
                    <a:pt x="30" y="53"/>
                    <a:pt x="30" y="53"/>
                    <a:pt x="30" y="53"/>
                  </a:cubicBezTo>
                  <a:lnTo>
                    <a:pt x="30" y="47"/>
                  </a:lnTo>
                  <a:close/>
                  <a:moveTo>
                    <a:pt x="30" y="36"/>
                  </a:moveTo>
                  <a:cubicBezTo>
                    <a:pt x="30" y="29"/>
                    <a:pt x="25" y="24"/>
                    <a:pt x="18" y="24"/>
                  </a:cubicBezTo>
                  <a:cubicBezTo>
                    <a:pt x="11" y="24"/>
                    <a:pt x="6" y="29"/>
                    <a:pt x="6" y="36"/>
                  </a:cubicBezTo>
                  <a:cubicBezTo>
                    <a:pt x="6" y="43"/>
                    <a:pt x="11" y="48"/>
                    <a:pt x="18" y="48"/>
                  </a:cubicBezTo>
                  <a:cubicBezTo>
                    <a:pt x="25" y="48"/>
                    <a:pt x="30" y="43"/>
                    <a:pt x="30" y="3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92">
              <a:extLst>
                <a:ext uri="{FF2B5EF4-FFF2-40B4-BE49-F238E27FC236}">
                  <a16:creationId xmlns:a16="http://schemas.microsoft.com/office/drawing/2014/main" id="{621EA53D-1A82-6140-A626-26AA3727E6BA}"/>
                </a:ext>
              </a:extLst>
            </p:cNvPr>
            <p:cNvSpPr>
              <a:spLocks noEditPoints="1"/>
            </p:cNvSpPr>
            <p:nvPr userDrawn="1"/>
          </p:nvSpPr>
          <p:spPr bwMode="auto">
            <a:xfrm>
              <a:off x="3141663" y="6635751"/>
              <a:ext cx="36513" cy="122238"/>
            </a:xfrm>
            <a:custGeom>
              <a:avLst/>
              <a:gdLst>
                <a:gd name="T0" fmla="*/ 5 w 11"/>
                <a:gd name="T1" fmla="*/ 0 h 37"/>
                <a:gd name="T2" fmla="*/ 11 w 11"/>
                <a:gd name="T3" fmla="*/ 6 h 37"/>
                <a:gd name="T4" fmla="*/ 5 w 11"/>
                <a:gd name="T5" fmla="*/ 11 h 37"/>
                <a:gd name="T6" fmla="*/ 0 w 11"/>
                <a:gd name="T7" fmla="*/ 6 h 37"/>
                <a:gd name="T8" fmla="*/ 5 w 11"/>
                <a:gd name="T9" fmla="*/ 0 h 37"/>
                <a:gd name="T10" fmla="*/ 5 w 11"/>
                <a:gd name="T11" fmla="*/ 26 h 37"/>
                <a:gd name="T12" fmla="*/ 11 w 11"/>
                <a:gd name="T13" fmla="*/ 31 h 37"/>
                <a:gd name="T14" fmla="*/ 5 w 11"/>
                <a:gd name="T15" fmla="*/ 37 h 37"/>
                <a:gd name="T16" fmla="*/ 0 w 11"/>
                <a:gd name="T17" fmla="*/ 31 h 37"/>
                <a:gd name="T18" fmla="*/ 5 w 11"/>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37">
                  <a:moveTo>
                    <a:pt x="5" y="0"/>
                  </a:moveTo>
                  <a:cubicBezTo>
                    <a:pt x="8" y="0"/>
                    <a:pt x="11" y="3"/>
                    <a:pt x="11" y="6"/>
                  </a:cubicBezTo>
                  <a:cubicBezTo>
                    <a:pt x="11" y="9"/>
                    <a:pt x="8" y="11"/>
                    <a:pt x="5" y="11"/>
                  </a:cubicBezTo>
                  <a:cubicBezTo>
                    <a:pt x="2" y="11"/>
                    <a:pt x="0" y="9"/>
                    <a:pt x="0" y="6"/>
                  </a:cubicBezTo>
                  <a:cubicBezTo>
                    <a:pt x="0" y="3"/>
                    <a:pt x="2" y="0"/>
                    <a:pt x="5" y="0"/>
                  </a:cubicBezTo>
                  <a:close/>
                  <a:moveTo>
                    <a:pt x="5" y="26"/>
                  </a:moveTo>
                  <a:cubicBezTo>
                    <a:pt x="8" y="26"/>
                    <a:pt x="11" y="28"/>
                    <a:pt x="11" y="31"/>
                  </a:cubicBezTo>
                  <a:cubicBezTo>
                    <a:pt x="11" y="34"/>
                    <a:pt x="8" y="37"/>
                    <a:pt x="5" y="37"/>
                  </a:cubicBezTo>
                  <a:cubicBezTo>
                    <a:pt x="2" y="37"/>
                    <a:pt x="0" y="34"/>
                    <a:pt x="0" y="31"/>
                  </a:cubicBezTo>
                  <a:cubicBezTo>
                    <a:pt x="0" y="28"/>
                    <a:pt x="2" y="26"/>
                    <a:pt x="5" y="2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2" name="Picture 221">
              <a:hlinkClick r:id="rId4"/>
              <a:extLst>
                <a:ext uri="{FF2B5EF4-FFF2-40B4-BE49-F238E27FC236}">
                  <a16:creationId xmlns:a16="http://schemas.microsoft.com/office/drawing/2014/main" id="{9415B5E7-B064-4343-B92C-4DD38137D9B1}"/>
                </a:ext>
              </a:extLst>
            </p:cNvPr>
            <p:cNvPicPr>
              <a:picLocks noChangeAspect="1"/>
            </p:cNvPicPr>
            <p:nvPr userDrawn="1"/>
          </p:nvPicPr>
          <p:blipFill>
            <a:blip r:embed="rId5"/>
            <a:stretch>
              <a:fillRect/>
            </a:stretch>
          </p:blipFill>
          <p:spPr>
            <a:xfrm>
              <a:off x="1535969" y="6850118"/>
              <a:ext cx="3316511" cy="262151"/>
            </a:xfrm>
            <a:prstGeom prst="rect">
              <a:avLst/>
            </a:prstGeom>
          </p:spPr>
        </p:pic>
      </p:grpSp>
      <p:pic>
        <p:nvPicPr>
          <p:cNvPr id="98" name="Picture 97">
            <a:extLst>
              <a:ext uri="{FF2B5EF4-FFF2-40B4-BE49-F238E27FC236}">
                <a16:creationId xmlns:a16="http://schemas.microsoft.com/office/drawing/2014/main" id="{3E4EAE5E-B2AE-48D7-896C-B266A9F5856E}"/>
              </a:ext>
            </a:extLst>
          </p:cNvPr>
          <p:cNvPicPr>
            <a:picLocks noChangeAspect="1"/>
          </p:cNvPicPr>
          <p:nvPr userDrawn="1"/>
        </p:nvPicPr>
        <p:blipFill>
          <a:blip r:embed="rId6"/>
          <a:stretch>
            <a:fillRect/>
          </a:stretch>
        </p:blipFill>
        <p:spPr>
          <a:xfrm>
            <a:off x="-9358" y="4777710"/>
            <a:ext cx="366812" cy="420290"/>
          </a:xfrm>
          <a:prstGeom prst="rect">
            <a:avLst/>
          </a:prstGeom>
        </p:spPr>
      </p:pic>
    </p:spTree>
    <p:extLst>
      <p:ext uri="{BB962C8B-B14F-4D97-AF65-F5344CB8AC3E}">
        <p14:creationId xmlns:p14="http://schemas.microsoft.com/office/powerpoint/2010/main" val="20165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End Slide">
    <p:bg>
      <p:bgPr>
        <a:solidFill>
          <a:schemeClr val="bg1"/>
        </a:solidFill>
        <a:effectLst/>
      </p:bgPr>
    </p:bg>
    <p:spTree>
      <p:nvGrpSpPr>
        <p:cNvPr id="1" name=""/>
        <p:cNvGrpSpPr/>
        <p:nvPr/>
      </p:nvGrpSpPr>
      <p:grpSpPr>
        <a:xfrm>
          <a:off x="0" y="0"/>
          <a:ext cx="0" cy="0"/>
          <a:chOff x="0" y="0"/>
          <a:chExt cx="0" cy="0"/>
        </a:xfrm>
      </p:grpSpPr>
      <p:sp>
        <p:nvSpPr>
          <p:cNvPr id="39" name="Freeform 9">
            <a:extLst>
              <a:ext uri="{FF2B5EF4-FFF2-40B4-BE49-F238E27FC236}">
                <a16:creationId xmlns:a16="http://schemas.microsoft.com/office/drawing/2014/main" id="{A4E86A28-644D-4F5E-96BD-27FAB75F0949}"/>
              </a:ext>
            </a:extLst>
          </p:cNvPr>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ooter Placeholder 4">
            <a:extLst>
              <a:ext uri="{FF2B5EF4-FFF2-40B4-BE49-F238E27FC236}">
                <a16:creationId xmlns:a16="http://schemas.microsoft.com/office/drawing/2014/main" id="{FDBB53AA-B4F5-4836-823C-7CCBA65BE01E}"/>
              </a:ext>
            </a:extLst>
          </p:cNvPr>
          <p:cNvSpPr txBox="1">
            <a:spLocks/>
          </p:cNvSpPr>
          <p:nvPr userDrawn="1"/>
        </p:nvSpPr>
        <p:spPr>
          <a:xfrm>
            <a:off x="4709160" y="6318504"/>
            <a:ext cx="3977639"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tx1"/>
                </a:solidFill>
              </a:rPr>
              <a:t>© 2019 DXC Technology Company. All rights reserved.</a:t>
            </a:r>
          </a:p>
        </p:txBody>
      </p:sp>
      <p:grpSp>
        <p:nvGrpSpPr>
          <p:cNvPr id="41" name="Group 40">
            <a:extLst>
              <a:ext uri="{FF2B5EF4-FFF2-40B4-BE49-F238E27FC236}">
                <a16:creationId xmlns:a16="http://schemas.microsoft.com/office/drawing/2014/main" id="{31DCCB35-08C4-4EBC-AC53-60AE4333AD46}"/>
              </a:ext>
            </a:extLst>
          </p:cNvPr>
          <p:cNvGrpSpPr/>
          <p:nvPr userDrawn="1"/>
        </p:nvGrpSpPr>
        <p:grpSpPr>
          <a:xfrm>
            <a:off x="-91440" y="-91440"/>
            <a:ext cx="9326880" cy="7040880"/>
            <a:chOff x="-91440" y="-91440"/>
            <a:chExt cx="9326880" cy="7040880"/>
          </a:xfrm>
        </p:grpSpPr>
        <p:cxnSp>
          <p:nvCxnSpPr>
            <p:cNvPr id="42" name="Straight Connector 41">
              <a:extLst>
                <a:ext uri="{FF2B5EF4-FFF2-40B4-BE49-F238E27FC236}">
                  <a16:creationId xmlns:a16="http://schemas.microsoft.com/office/drawing/2014/main" id="{4362E480-B657-4F91-9A59-B87F7B9DBDEB}"/>
                </a:ext>
              </a:extLst>
            </p:cNvPr>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E70C538-0655-4814-9E50-407477FF3550}"/>
                </a:ext>
              </a:extLst>
            </p:cNvPr>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C60E2D60-1397-409A-B373-5642BDC16E4E}"/>
                </a:ext>
              </a:extLst>
            </p:cNvPr>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74EAB6A-A9C0-4EBD-8381-5BAF07BE4780}"/>
                </a:ext>
              </a:extLst>
            </p:cNvPr>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C9A250EE-0A74-485E-A7CC-185D270EA72D}"/>
                </a:ext>
              </a:extLst>
            </p:cNvPr>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C52519B5-F550-478E-8DF4-AE4CB98B8748}"/>
                </a:ext>
              </a:extLst>
            </p:cNvPr>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F6DAEC7E-EAC2-4539-AA09-5EAFCDF813DF}"/>
                </a:ext>
              </a:extLst>
            </p:cNvPr>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DC0418D-C0D0-45BF-A603-463933B7F7D1}"/>
                </a:ext>
              </a:extLst>
            </p:cNvPr>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0D7E02D-C116-48F3-AC82-E825C25F9A8A}"/>
                </a:ext>
              </a:extLst>
            </p:cNvPr>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EC064C8-73B7-484F-A0FF-60CC383AF3D3}"/>
                </a:ext>
              </a:extLst>
            </p:cNvPr>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A364B1B-78A9-4D5D-A195-BFCE5D0B28B8}"/>
                </a:ext>
              </a:extLst>
            </p:cNvPr>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A62882F-0C95-4238-A591-6D054E7F9B8A}"/>
                </a:ext>
              </a:extLst>
            </p:cNvPr>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F8353EB2-C261-48EF-9A45-B63C91FD8B19}"/>
                </a:ext>
              </a:extLst>
            </p:cNvPr>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BCAC64D-2470-4D12-87F7-659775FE0038}"/>
                </a:ext>
              </a:extLst>
            </p:cNvPr>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5D7DE0DC-3B61-49B5-B785-CA1269B35DA3}"/>
                </a:ext>
              </a:extLst>
            </p:cNvPr>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8D9C189A-3403-4BD8-8E69-4B765F91916B}"/>
                </a:ext>
              </a:extLst>
            </p:cNvPr>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91CA6439-6468-427C-A327-6299D8A2F398}"/>
                </a:ext>
              </a:extLst>
            </p:cNvPr>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2DE3C75A-B97A-48F2-A794-DACFF28B1F80}"/>
                </a:ext>
              </a:extLst>
            </p:cNvPr>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59CC05E6-9B08-473F-A6EE-3A62B0E3348B}"/>
                </a:ext>
              </a:extLst>
            </p:cNvPr>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3659FDB-170F-493A-A095-673B9CBFFB52}"/>
                </a:ext>
              </a:extLst>
            </p:cNvPr>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ACB25AF-9889-4652-A0CA-66B94CCF58F8}"/>
                </a:ext>
              </a:extLst>
            </p:cNvPr>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845447D-59FF-48ED-9024-CCE313C8E688}"/>
                </a:ext>
              </a:extLst>
            </p:cNvPr>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43978D6A-363E-41FD-9228-53E3516DAF4E}"/>
                </a:ext>
              </a:extLst>
            </p:cNvPr>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15D94E5-5AFF-4ABF-9550-25317A74A8E1}"/>
                </a:ext>
              </a:extLst>
            </p:cNvPr>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27AC6DF-0CD0-4E87-82D8-7BB934E19B8B}"/>
                </a:ext>
              </a:extLst>
            </p:cNvPr>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BE19ADDC-84C6-4F0C-AA4A-2152ED8D51B2}"/>
                </a:ext>
              </a:extLst>
            </p:cNvPr>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810DF36A-30C7-4F17-AA9D-A05BC7190DFE}"/>
                </a:ext>
              </a:extLst>
            </p:cNvPr>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3C8C66CC-971A-4B1C-A020-174B997A4AF7}"/>
                </a:ext>
              </a:extLst>
            </p:cNvPr>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 name="Freeform 5">
            <a:extLst>
              <a:ext uri="{FF2B5EF4-FFF2-40B4-BE49-F238E27FC236}">
                <a16:creationId xmlns:a16="http://schemas.microsoft.com/office/drawing/2014/main" id="{80E963AE-4534-4077-ABB3-6A1623CB7AA9}"/>
              </a:ext>
            </a:extLst>
          </p:cNvPr>
          <p:cNvSpPr>
            <a:spLocks noEditPoints="1"/>
          </p:cNvSpPr>
          <p:nvPr userDrawn="1"/>
        </p:nvSpPr>
        <p:spPr bwMode="auto">
          <a:xfrm>
            <a:off x="1841501" y="2947988"/>
            <a:ext cx="1335088" cy="935038"/>
          </a:xfrm>
          <a:custGeom>
            <a:avLst/>
            <a:gdLst>
              <a:gd name="T0" fmla="*/ 2737 w 4049"/>
              <a:gd name="T1" fmla="*/ 1415 h 2830"/>
              <a:gd name="T2" fmla="*/ 2737 w 4049"/>
              <a:gd name="T3" fmla="*/ 1415 h 2830"/>
              <a:gd name="T4" fmla="*/ 3652 w 4049"/>
              <a:gd name="T5" fmla="*/ 2329 h 2830"/>
              <a:gd name="T6" fmla="*/ 4049 w 4049"/>
              <a:gd name="T7" fmla="*/ 2329 h 2830"/>
              <a:gd name="T8" fmla="*/ 4049 w 4049"/>
              <a:gd name="T9" fmla="*/ 499 h 2830"/>
              <a:gd name="T10" fmla="*/ 3652 w 4049"/>
              <a:gd name="T11" fmla="*/ 499 h 2830"/>
              <a:gd name="T12" fmla="*/ 2737 w 4049"/>
              <a:gd name="T13" fmla="*/ 1415 h 2830"/>
              <a:gd name="T14" fmla="*/ 2026 w 4049"/>
              <a:gd name="T15" fmla="*/ 1118 h 2830"/>
              <a:gd name="T16" fmla="*/ 2026 w 4049"/>
              <a:gd name="T17" fmla="*/ 1118 h 2830"/>
              <a:gd name="T18" fmla="*/ 2670 w 4049"/>
              <a:gd name="T19" fmla="*/ 0 h 2830"/>
              <a:gd name="T20" fmla="*/ 1379 w 4049"/>
              <a:gd name="T21" fmla="*/ 0 h 2830"/>
              <a:gd name="T22" fmla="*/ 2026 w 4049"/>
              <a:gd name="T23" fmla="*/ 1118 h 2830"/>
              <a:gd name="T24" fmla="*/ 2026 w 4049"/>
              <a:gd name="T25" fmla="*/ 1712 h 2830"/>
              <a:gd name="T26" fmla="*/ 2026 w 4049"/>
              <a:gd name="T27" fmla="*/ 1712 h 2830"/>
              <a:gd name="T28" fmla="*/ 1379 w 4049"/>
              <a:gd name="T29" fmla="*/ 2830 h 2830"/>
              <a:gd name="T30" fmla="*/ 2670 w 4049"/>
              <a:gd name="T31" fmla="*/ 2830 h 2830"/>
              <a:gd name="T32" fmla="*/ 2026 w 4049"/>
              <a:gd name="T33" fmla="*/ 1712 h 2830"/>
              <a:gd name="T34" fmla="*/ 1312 w 4049"/>
              <a:gd name="T35" fmla="*/ 1415 h 2830"/>
              <a:gd name="T36" fmla="*/ 1312 w 4049"/>
              <a:gd name="T37" fmla="*/ 1415 h 2830"/>
              <a:gd name="T38" fmla="*/ 397 w 4049"/>
              <a:gd name="T39" fmla="*/ 499 h 2830"/>
              <a:gd name="T40" fmla="*/ 0 w 4049"/>
              <a:gd name="T41" fmla="*/ 499 h 2830"/>
              <a:gd name="T42" fmla="*/ 0 w 4049"/>
              <a:gd name="T43" fmla="*/ 2329 h 2830"/>
              <a:gd name="T44" fmla="*/ 397 w 4049"/>
              <a:gd name="T45" fmla="*/ 2329 h 2830"/>
              <a:gd name="T46" fmla="*/ 1312 w 4049"/>
              <a:gd name="T47" fmla="*/ 1415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9" h="2830">
                <a:moveTo>
                  <a:pt x="2737" y="1415"/>
                </a:moveTo>
                <a:lnTo>
                  <a:pt x="2737" y="1415"/>
                </a:lnTo>
                <a:cubicBezTo>
                  <a:pt x="2737" y="1925"/>
                  <a:pt x="3145" y="2329"/>
                  <a:pt x="3652" y="2329"/>
                </a:cubicBezTo>
                <a:lnTo>
                  <a:pt x="4049" y="2329"/>
                </a:lnTo>
                <a:lnTo>
                  <a:pt x="4049" y="499"/>
                </a:lnTo>
                <a:lnTo>
                  <a:pt x="3652" y="499"/>
                </a:lnTo>
                <a:cubicBezTo>
                  <a:pt x="3145" y="499"/>
                  <a:pt x="2737" y="903"/>
                  <a:pt x="2737" y="1415"/>
                </a:cubicBezTo>
                <a:close/>
                <a:moveTo>
                  <a:pt x="2026" y="1118"/>
                </a:moveTo>
                <a:lnTo>
                  <a:pt x="2026" y="1118"/>
                </a:lnTo>
                <a:lnTo>
                  <a:pt x="2670" y="0"/>
                </a:lnTo>
                <a:lnTo>
                  <a:pt x="1379" y="0"/>
                </a:lnTo>
                <a:lnTo>
                  <a:pt x="2026" y="1118"/>
                </a:lnTo>
                <a:close/>
                <a:moveTo>
                  <a:pt x="2026" y="1712"/>
                </a:moveTo>
                <a:lnTo>
                  <a:pt x="2026" y="1712"/>
                </a:lnTo>
                <a:lnTo>
                  <a:pt x="1379" y="2830"/>
                </a:lnTo>
                <a:lnTo>
                  <a:pt x="2670" y="2830"/>
                </a:lnTo>
                <a:lnTo>
                  <a:pt x="2026" y="1712"/>
                </a:lnTo>
                <a:close/>
                <a:moveTo>
                  <a:pt x="1312" y="1415"/>
                </a:moveTo>
                <a:lnTo>
                  <a:pt x="1312" y="1415"/>
                </a:lnTo>
                <a:cubicBezTo>
                  <a:pt x="1312" y="903"/>
                  <a:pt x="904" y="499"/>
                  <a:pt x="397" y="499"/>
                </a:cubicBezTo>
                <a:lnTo>
                  <a:pt x="0" y="499"/>
                </a:lnTo>
                <a:lnTo>
                  <a:pt x="0" y="2329"/>
                </a:lnTo>
                <a:lnTo>
                  <a:pt x="397" y="2329"/>
                </a:lnTo>
                <a:cubicBezTo>
                  <a:pt x="904" y="2329"/>
                  <a:pt x="1312" y="1925"/>
                  <a:pt x="1312" y="1415"/>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302714CE-4A49-4F9C-A321-7586EA50F187}"/>
              </a:ext>
            </a:extLst>
          </p:cNvPr>
          <p:cNvSpPr>
            <a:spLocks noEditPoints="1"/>
          </p:cNvSpPr>
          <p:nvPr userDrawn="1"/>
        </p:nvSpPr>
        <p:spPr bwMode="auto">
          <a:xfrm>
            <a:off x="3530601" y="3228976"/>
            <a:ext cx="3776663" cy="477838"/>
          </a:xfrm>
          <a:custGeom>
            <a:avLst/>
            <a:gdLst>
              <a:gd name="T0" fmla="*/ 384 w 11453"/>
              <a:gd name="T1" fmla="*/ 1089 h 1448"/>
              <a:gd name="T2" fmla="*/ 0 w 11453"/>
              <a:gd name="T3" fmla="*/ 43 h 1448"/>
              <a:gd name="T4" fmla="*/ 372 w 11453"/>
              <a:gd name="T5" fmla="*/ 255 h 1448"/>
              <a:gd name="T6" fmla="*/ 246 w 11453"/>
              <a:gd name="T7" fmla="*/ 877 h 1448"/>
              <a:gd name="T8" fmla="*/ 1620 w 11453"/>
              <a:gd name="T9" fmla="*/ 1089 h 1448"/>
              <a:gd name="T10" fmla="*/ 1569 w 11453"/>
              <a:gd name="T11" fmla="*/ 563 h 1448"/>
              <a:gd name="T12" fmla="*/ 1415 w 11453"/>
              <a:gd name="T13" fmla="*/ 387 h 1448"/>
              <a:gd name="T14" fmla="*/ 1256 w 11453"/>
              <a:gd name="T15" fmla="*/ 563 h 1448"/>
              <a:gd name="T16" fmla="*/ 1410 w 11453"/>
              <a:gd name="T17" fmla="*/ 741 h 1448"/>
              <a:gd name="T18" fmla="*/ 2435 w 11453"/>
              <a:gd name="T19" fmla="*/ 1108 h 1448"/>
              <a:gd name="T20" fmla="*/ 2441 w 11453"/>
              <a:gd name="T21" fmla="*/ 889 h 1448"/>
              <a:gd name="T22" fmla="*/ 2684 w 11453"/>
              <a:gd name="T23" fmla="*/ 434 h 1448"/>
              <a:gd name="T24" fmla="*/ 1905 w 11453"/>
              <a:gd name="T25" fmla="*/ 566 h 1448"/>
              <a:gd name="T26" fmla="*/ 3015 w 11453"/>
              <a:gd name="T27" fmla="*/ 951 h 1448"/>
              <a:gd name="T28" fmla="*/ 3166 w 11453"/>
              <a:gd name="T29" fmla="*/ 800 h 1448"/>
              <a:gd name="T30" fmla="*/ 3336 w 11453"/>
              <a:gd name="T31" fmla="*/ 338 h 1448"/>
              <a:gd name="T32" fmla="*/ 3454 w 11453"/>
              <a:gd name="T33" fmla="*/ 829 h 1448"/>
              <a:gd name="T34" fmla="*/ 3879 w 11453"/>
              <a:gd name="T35" fmla="*/ 899 h 1448"/>
              <a:gd name="T36" fmla="*/ 3691 w 11453"/>
              <a:gd name="T37" fmla="*/ 524 h 1448"/>
              <a:gd name="T38" fmla="*/ 3691 w 11453"/>
              <a:gd name="T39" fmla="*/ 338 h 1448"/>
              <a:gd name="T40" fmla="*/ 3454 w 11453"/>
              <a:gd name="T41" fmla="*/ 338 h 1448"/>
              <a:gd name="T42" fmla="*/ 4712 w 11453"/>
              <a:gd name="T43" fmla="*/ 861 h 1448"/>
              <a:gd name="T44" fmla="*/ 4179 w 11453"/>
              <a:gd name="T45" fmla="*/ 775 h 1448"/>
              <a:gd name="T46" fmla="*/ 4344 w 11453"/>
              <a:gd name="T47" fmla="*/ 318 h 1448"/>
              <a:gd name="T48" fmla="*/ 4712 w 11453"/>
              <a:gd name="T49" fmla="*/ 861 h 1448"/>
              <a:gd name="T50" fmla="*/ 4498 w 11453"/>
              <a:gd name="T51" fmla="*/ 632 h 1448"/>
              <a:gd name="T52" fmla="*/ 5600 w 11453"/>
              <a:gd name="T53" fmla="*/ 627 h 1448"/>
              <a:gd name="T54" fmla="*/ 4806 w 11453"/>
              <a:gd name="T55" fmla="*/ 714 h 1448"/>
              <a:gd name="T56" fmla="*/ 5361 w 11453"/>
              <a:gd name="T57" fmla="*/ 800 h 1448"/>
              <a:gd name="T58" fmla="*/ 5216 w 11453"/>
              <a:gd name="T59" fmla="*/ 518 h 1448"/>
              <a:gd name="T60" fmla="*/ 5706 w 11453"/>
              <a:gd name="T61" fmla="*/ 1089 h 1448"/>
              <a:gd name="T62" fmla="*/ 5943 w 11453"/>
              <a:gd name="T63" fmla="*/ 697 h 1448"/>
              <a:gd name="T64" fmla="*/ 6222 w 11453"/>
              <a:gd name="T65" fmla="*/ 1089 h 1448"/>
              <a:gd name="T66" fmla="*/ 6175 w 11453"/>
              <a:gd name="T67" fmla="*/ 319 h 1448"/>
              <a:gd name="T68" fmla="*/ 5706 w 11453"/>
              <a:gd name="T69" fmla="*/ 0 h 1448"/>
              <a:gd name="T70" fmla="*/ 6608 w 11453"/>
              <a:gd name="T71" fmla="*/ 1089 h 1448"/>
              <a:gd name="T72" fmla="*/ 6990 w 11453"/>
              <a:gd name="T73" fmla="*/ 523 h 1448"/>
              <a:gd name="T74" fmla="*/ 7361 w 11453"/>
              <a:gd name="T75" fmla="*/ 1089 h 1448"/>
              <a:gd name="T76" fmla="*/ 6842 w 11453"/>
              <a:gd name="T77" fmla="*/ 447 h 1448"/>
              <a:gd name="T78" fmla="*/ 6608 w 11453"/>
              <a:gd name="T79" fmla="*/ 1089 h 1448"/>
              <a:gd name="T80" fmla="*/ 8304 w 11453"/>
              <a:gd name="T81" fmla="*/ 714 h 1448"/>
              <a:gd name="T82" fmla="*/ 7887 w 11453"/>
              <a:gd name="T83" fmla="*/ 1110 h 1448"/>
              <a:gd name="T84" fmla="*/ 7709 w 11453"/>
              <a:gd name="T85" fmla="*/ 714 h 1448"/>
              <a:gd name="T86" fmla="*/ 7887 w 11453"/>
              <a:gd name="T87" fmla="*/ 905 h 1448"/>
              <a:gd name="T88" fmla="*/ 8655 w 11453"/>
              <a:gd name="T89" fmla="*/ 1089 h 1448"/>
              <a:gd name="T90" fmla="*/ 8418 w 11453"/>
              <a:gd name="T91" fmla="*/ 0 h 1448"/>
              <a:gd name="T92" fmla="*/ 9186 w 11453"/>
              <a:gd name="T93" fmla="*/ 1110 h 1448"/>
              <a:gd name="T94" fmla="*/ 8770 w 11453"/>
              <a:gd name="T95" fmla="*/ 714 h 1448"/>
              <a:gd name="T96" fmla="*/ 9186 w 11453"/>
              <a:gd name="T97" fmla="*/ 905 h 1448"/>
              <a:gd name="T98" fmla="*/ 9364 w 11453"/>
              <a:gd name="T99" fmla="*/ 714 h 1448"/>
              <a:gd name="T100" fmla="*/ 10514 w 11453"/>
              <a:gd name="T101" fmla="*/ 1104 h 1448"/>
              <a:gd name="T102" fmla="*/ 10280 w 11453"/>
              <a:gd name="T103" fmla="*/ 448 h 1448"/>
              <a:gd name="T104" fmla="*/ 10046 w 11453"/>
              <a:gd name="T105" fmla="*/ 1097 h 1448"/>
              <a:gd name="T106" fmla="*/ 10107 w 11453"/>
              <a:gd name="T107" fmla="*/ 1277 h 1448"/>
              <a:gd name="T108" fmla="*/ 10101 w 11453"/>
              <a:gd name="T109" fmla="*/ 1448 h 1448"/>
              <a:gd name="T110" fmla="*/ 10094 w 11453"/>
              <a:gd name="T111" fmla="*/ 905 h 1448"/>
              <a:gd name="T112" fmla="*/ 10275 w 11453"/>
              <a:gd name="T113" fmla="*/ 714 h 1448"/>
              <a:gd name="T114" fmla="*/ 11111 w 11453"/>
              <a:gd name="T115" fmla="*/ 1200 h 1448"/>
              <a:gd name="T116" fmla="*/ 11036 w 11453"/>
              <a:gd name="T117" fmla="*/ 802 h 1448"/>
              <a:gd name="T118" fmla="*/ 10913 w 11453"/>
              <a:gd name="T119" fmla="*/ 1092 h 1448"/>
              <a:gd name="T120" fmla="*/ 10688 w 11453"/>
              <a:gd name="T121" fmla="*/ 1227 h 1448"/>
              <a:gd name="T122" fmla="*/ 11111 w 11453"/>
              <a:gd name="T123" fmla="*/ 1200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453" h="1448">
                <a:moveTo>
                  <a:pt x="0" y="1089"/>
                </a:moveTo>
                <a:lnTo>
                  <a:pt x="0" y="1089"/>
                </a:lnTo>
                <a:lnTo>
                  <a:pt x="384" y="1089"/>
                </a:lnTo>
                <a:cubicBezTo>
                  <a:pt x="732" y="1089"/>
                  <a:pt x="927" y="834"/>
                  <a:pt x="927" y="566"/>
                </a:cubicBezTo>
                <a:cubicBezTo>
                  <a:pt x="927" y="299"/>
                  <a:pt x="731" y="43"/>
                  <a:pt x="384" y="43"/>
                </a:cubicBezTo>
                <a:lnTo>
                  <a:pt x="0" y="43"/>
                </a:lnTo>
                <a:lnTo>
                  <a:pt x="0" y="1089"/>
                </a:lnTo>
                <a:close/>
                <a:moveTo>
                  <a:pt x="372" y="255"/>
                </a:moveTo>
                <a:lnTo>
                  <a:pt x="372" y="255"/>
                </a:lnTo>
                <a:cubicBezTo>
                  <a:pt x="565" y="255"/>
                  <a:pt x="676" y="406"/>
                  <a:pt x="676" y="566"/>
                </a:cubicBezTo>
                <a:cubicBezTo>
                  <a:pt x="676" y="725"/>
                  <a:pt x="565" y="877"/>
                  <a:pt x="372" y="877"/>
                </a:cubicBezTo>
                <a:lnTo>
                  <a:pt x="246" y="877"/>
                </a:lnTo>
                <a:lnTo>
                  <a:pt x="246" y="255"/>
                </a:lnTo>
                <a:lnTo>
                  <a:pt x="372" y="255"/>
                </a:lnTo>
                <a:close/>
                <a:moveTo>
                  <a:pt x="1620" y="1089"/>
                </a:moveTo>
                <a:lnTo>
                  <a:pt x="1620" y="1089"/>
                </a:lnTo>
                <a:lnTo>
                  <a:pt x="1908" y="1089"/>
                </a:lnTo>
                <a:lnTo>
                  <a:pt x="1569" y="563"/>
                </a:lnTo>
                <a:lnTo>
                  <a:pt x="1905" y="43"/>
                </a:lnTo>
                <a:lnTo>
                  <a:pt x="1623" y="43"/>
                </a:lnTo>
                <a:lnTo>
                  <a:pt x="1415" y="387"/>
                </a:lnTo>
                <a:lnTo>
                  <a:pt x="1205" y="43"/>
                </a:lnTo>
                <a:lnTo>
                  <a:pt x="918" y="43"/>
                </a:lnTo>
                <a:lnTo>
                  <a:pt x="1256" y="563"/>
                </a:lnTo>
                <a:lnTo>
                  <a:pt x="916" y="1089"/>
                </a:lnTo>
                <a:lnTo>
                  <a:pt x="1196" y="1089"/>
                </a:lnTo>
                <a:lnTo>
                  <a:pt x="1410" y="741"/>
                </a:lnTo>
                <a:lnTo>
                  <a:pt x="1620" y="1089"/>
                </a:lnTo>
                <a:close/>
                <a:moveTo>
                  <a:pt x="2435" y="1108"/>
                </a:moveTo>
                <a:lnTo>
                  <a:pt x="2435" y="1108"/>
                </a:lnTo>
                <a:cubicBezTo>
                  <a:pt x="2736" y="1108"/>
                  <a:pt x="2900" y="928"/>
                  <a:pt x="2932" y="698"/>
                </a:cubicBezTo>
                <a:lnTo>
                  <a:pt x="2684" y="698"/>
                </a:lnTo>
                <a:cubicBezTo>
                  <a:pt x="2661" y="807"/>
                  <a:pt x="2570" y="889"/>
                  <a:pt x="2441" y="889"/>
                </a:cubicBezTo>
                <a:cubicBezTo>
                  <a:pt x="2254" y="889"/>
                  <a:pt x="2156" y="739"/>
                  <a:pt x="2156" y="566"/>
                </a:cubicBezTo>
                <a:cubicBezTo>
                  <a:pt x="2156" y="393"/>
                  <a:pt x="2254" y="244"/>
                  <a:pt x="2441" y="244"/>
                </a:cubicBezTo>
                <a:cubicBezTo>
                  <a:pt x="2570" y="244"/>
                  <a:pt x="2661" y="325"/>
                  <a:pt x="2684" y="434"/>
                </a:cubicBezTo>
                <a:lnTo>
                  <a:pt x="2932" y="434"/>
                </a:lnTo>
                <a:cubicBezTo>
                  <a:pt x="2900" y="204"/>
                  <a:pt x="2736" y="24"/>
                  <a:pt x="2435" y="24"/>
                </a:cubicBezTo>
                <a:cubicBezTo>
                  <a:pt x="2100" y="24"/>
                  <a:pt x="1905" y="280"/>
                  <a:pt x="1905" y="566"/>
                </a:cubicBezTo>
                <a:cubicBezTo>
                  <a:pt x="1905" y="852"/>
                  <a:pt x="2100" y="1108"/>
                  <a:pt x="2435" y="1108"/>
                </a:cubicBezTo>
                <a:close/>
                <a:moveTo>
                  <a:pt x="3015" y="951"/>
                </a:moveTo>
                <a:lnTo>
                  <a:pt x="3015" y="951"/>
                </a:lnTo>
                <a:cubicBezTo>
                  <a:pt x="3015" y="1034"/>
                  <a:pt x="3082" y="1102"/>
                  <a:pt x="3166" y="1102"/>
                </a:cubicBezTo>
                <a:cubicBezTo>
                  <a:pt x="3252" y="1102"/>
                  <a:pt x="3317" y="1034"/>
                  <a:pt x="3317" y="951"/>
                </a:cubicBezTo>
                <a:cubicBezTo>
                  <a:pt x="3317" y="868"/>
                  <a:pt x="3252" y="800"/>
                  <a:pt x="3166" y="800"/>
                </a:cubicBezTo>
                <a:cubicBezTo>
                  <a:pt x="3082" y="800"/>
                  <a:pt x="3015" y="868"/>
                  <a:pt x="3015" y="951"/>
                </a:cubicBezTo>
                <a:close/>
                <a:moveTo>
                  <a:pt x="3336" y="338"/>
                </a:moveTo>
                <a:lnTo>
                  <a:pt x="3336" y="338"/>
                </a:lnTo>
                <a:lnTo>
                  <a:pt x="3336" y="524"/>
                </a:lnTo>
                <a:lnTo>
                  <a:pt x="3454" y="524"/>
                </a:lnTo>
                <a:lnTo>
                  <a:pt x="3454" y="829"/>
                </a:lnTo>
                <a:cubicBezTo>
                  <a:pt x="3454" y="1035"/>
                  <a:pt x="3553" y="1101"/>
                  <a:pt x="3731" y="1101"/>
                </a:cubicBezTo>
                <a:cubicBezTo>
                  <a:pt x="3797" y="1101"/>
                  <a:pt x="3846" y="1095"/>
                  <a:pt x="3879" y="1089"/>
                </a:cubicBezTo>
                <a:lnTo>
                  <a:pt x="3879" y="899"/>
                </a:lnTo>
                <a:cubicBezTo>
                  <a:pt x="3850" y="903"/>
                  <a:pt x="3807" y="908"/>
                  <a:pt x="3785" y="908"/>
                </a:cubicBezTo>
                <a:cubicBezTo>
                  <a:pt x="3724" y="908"/>
                  <a:pt x="3691" y="887"/>
                  <a:pt x="3691" y="812"/>
                </a:cubicBezTo>
                <a:lnTo>
                  <a:pt x="3691" y="524"/>
                </a:lnTo>
                <a:lnTo>
                  <a:pt x="3862" y="524"/>
                </a:lnTo>
                <a:lnTo>
                  <a:pt x="3862" y="338"/>
                </a:lnTo>
                <a:lnTo>
                  <a:pt x="3691" y="338"/>
                </a:lnTo>
                <a:lnTo>
                  <a:pt x="3691" y="116"/>
                </a:lnTo>
                <a:lnTo>
                  <a:pt x="3454" y="116"/>
                </a:lnTo>
                <a:lnTo>
                  <a:pt x="3454" y="338"/>
                </a:lnTo>
                <a:lnTo>
                  <a:pt x="3336" y="338"/>
                </a:lnTo>
                <a:close/>
                <a:moveTo>
                  <a:pt x="4712" y="861"/>
                </a:moveTo>
                <a:lnTo>
                  <a:pt x="4712" y="861"/>
                </a:lnTo>
                <a:lnTo>
                  <a:pt x="4487" y="861"/>
                </a:lnTo>
                <a:cubicBezTo>
                  <a:pt x="4462" y="906"/>
                  <a:pt x="4418" y="938"/>
                  <a:pt x="4344" y="938"/>
                </a:cubicBezTo>
                <a:cubicBezTo>
                  <a:pt x="4237" y="938"/>
                  <a:pt x="4183" y="870"/>
                  <a:pt x="4179" y="775"/>
                </a:cubicBezTo>
                <a:lnTo>
                  <a:pt x="4725" y="775"/>
                </a:lnTo>
                <a:cubicBezTo>
                  <a:pt x="4729" y="741"/>
                  <a:pt x="4731" y="714"/>
                  <a:pt x="4731" y="687"/>
                </a:cubicBezTo>
                <a:cubicBezTo>
                  <a:pt x="4731" y="488"/>
                  <a:pt x="4593" y="318"/>
                  <a:pt x="4344" y="318"/>
                </a:cubicBezTo>
                <a:cubicBezTo>
                  <a:pt x="4089" y="318"/>
                  <a:pt x="3949" y="496"/>
                  <a:pt x="3949" y="714"/>
                </a:cubicBezTo>
                <a:cubicBezTo>
                  <a:pt x="3949" y="931"/>
                  <a:pt x="4090" y="1110"/>
                  <a:pt x="4347" y="1110"/>
                </a:cubicBezTo>
                <a:cubicBezTo>
                  <a:pt x="4552" y="1110"/>
                  <a:pt x="4674" y="1001"/>
                  <a:pt x="4712" y="861"/>
                </a:cubicBezTo>
                <a:close/>
                <a:moveTo>
                  <a:pt x="4341" y="486"/>
                </a:moveTo>
                <a:lnTo>
                  <a:pt x="4341" y="486"/>
                </a:lnTo>
                <a:cubicBezTo>
                  <a:pt x="4432" y="486"/>
                  <a:pt x="4490" y="543"/>
                  <a:pt x="4498" y="632"/>
                </a:cubicBezTo>
                <a:lnTo>
                  <a:pt x="4180" y="632"/>
                </a:lnTo>
                <a:cubicBezTo>
                  <a:pt x="4189" y="540"/>
                  <a:pt x="4253" y="486"/>
                  <a:pt x="4341" y="486"/>
                </a:cubicBezTo>
                <a:close/>
                <a:moveTo>
                  <a:pt x="5600" y="627"/>
                </a:moveTo>
                <a:lnTo>
                  <a:pt x="5600" y="627"/>
                </a:lnTo>
                <a:cubicBezTo>
                  <a:pt x="5571" y="453"/>
                  <a:pt x="5441" y="318"/>
                  <a:pt x="5215" y="318"/>
                </a:cubicBezTo>
                <a:cubicBezTo>
                  <a:pt x="4960" y="318"/>
                  <a:pt x="4806" y="499"/>
                  <a:pt x="4806" y="714"/>
                </a:cubicBezTo>
                <a:cubicBezTo>
                  <a:pt x="4806" y="928"/>
                  <a:pt x="4960" y="1110"/>
                  <a:pt x="5215" y="1110"/>
                </a:cubicBezTo>
                <a:cubicBezTo>
                  <a:pt x="5441" y="1110"/>
                  <a:pt x="5571" y="974"/>
                  <a:pt x="5600" y="800"/>
                </a:cubicBezTo>
                <a:lnTo>
                  <a:pt x="5361" y="800"/>
                </a:lnTo>
                <a:cubicBezTo>
                  <a:pt x="5341" y="865"/>
                  <a:pt x="5290" y="909"/>
                  <a:pt x="5216" y="909"/>
                </a:cubicBezTo>
                <a:cubicBezTo>
                  <a:pt x="5112" y="909"/>
                  <a:pt x="5045" y="820"/>
                  <a:pt x="5045" y="714"/>
                </a:cubicBezTo>
                <a:cubicBezTo>
                  <a:pt x="5045" y="608"/>
                  <a:pt x="5112" y="518"/>
                  <a:pt x="5216" y="518"/>
                </a:cubicBezTo>
                <a:cubicBezTo>
                  <a:pt x="5290" y="518"/>
                  <a:pt x="5340" y="562"/>
                  <a:pt x="5360" y="627"/>
                </a:cubicBezTo>
                <a:lnTo>
                  <a:pt x="5600" y="627"/>
                </a:lnTo>
                <a:close/>
                <a:moveTo>
                  <a:pt x="5706" y="1089"/>
                </a:moveTo>
                <a:lnTo>
                  <a:pt x="5706" y="1089"/>
                </a:lnTo>
                <a:lnTo>
                  <a:pt x="5943" y="1089"/>
                </a:lnTo>
                <a:lnTo>
                  <a:pt x="5943" y="697"/>
                </a:lnTo>
                <a:cubicBezTo>
                  <a:pt x="5943" y="591"/>
                  <a:pt x="5992" y="523"/>
                  <a:pt x="6088" y="523"/>
                </a:cubicBezTo>
                <a:cubicBezTo>
                  <a:pt x="6190" y="523"/>
                  <a:pt x="6222" y="585"/>
                  <a:pt x="6222" y="675"/>
                </a:cubicBezTo>
                <a:lnTo>
                  <a:pt x="6222" y="1089"/>
                </a:lnTo>
                <a:lnTo>
                  <a:pt x="6458" y="1089"/>
                </a:lnTo>
                <a:lnTo>
                  <a:pt x="6458" y="658"/>
                </a:lnTo>
                <a:cubicBezTo>
                  <a:pt x="6458" y="446"/>
                  <a:pt x="6365" y="319"/>
                  <a:pt x="6175" y="319"/>
                </a:cubicBezTo>
                <a:cubicBezTo>
                  <a:pt x="6065" y="319"/>
                  <a:pt x="5985" y="369"/>
                  <a:pt x="5943" y="447"/>
                </a:cubicBezTo>
                <a:lnTo>
                  <a:pt x="5943" y="0"/>
                </a:lnTo>
                <a:lnTo>
                  <a:pt x="5706" y="0"/>
                </a:lnTo>
                <a:lnTo>
                  <a:pt x="5706" y="1089"/>
                </a:lnTo>
                <a:close/>
                <a:moveTo>
                  <a:pt x="6608" y="1089"/>
                </a:moveTo>
                <a:lnTo>
                  <a:pt x="6608" y="1089"/>
                </a:lnTo>
                <a:lnTo>
                  <a:pt x="6845" y="1089"/>
                </a:lnTo>
                <a:lnTo>
                  <a:pt x="6845" y="697"/>
                </a:lnTo>
                <a:cubicBezTo>
                  <a:pt x="6845" y="591"/>
                  <a:pt x="6894" y="523"/>
                  <a:pt x="6990" y="523"/>
                </a:cubicBezTo>
                <a:cubicBezTo>
                  <a:pt x="7092" y="523"/>
                  <a:pt x="7124" y="585"/>
                  <a:pt x="7124" y="675"/>
                </a:cubicBezTo>
                <a:lnTo>
                  <a:pt x="7124" y="1089"/>
                </a:lnTo>
                <a:lnTo>
                  <a:pt x="7361" y="1089"/>
                </a:lnTo>
                <a:lnTo>
                  <a:pt x="7361" y="658"/>
                </a:lnTo>
                <a:cubicBezTo>
                  <a:pt x="7361" y="446"/>
                  <a:pt x="7268" y="319"/>
                  <a:pt x="7077" y="319"/>
                </a:cubicBezTo>
                <a:cubicBezTo>
                  <a:pt x="6965" y="319"/>
                  <a:pt x="6884" y="369"/>
                  <a:pt x="6842" y="447"/>
                </a:cubicBezTo>
                <a:lnTo>
                  <a:pt x="6842" y="338"/>
                </a:lnTo>
                <a:lnTo>
                  <a:pt x="6608" y="338"/>
                </a:lnTo>
                <a:lnTo>
                  <a:pt x="6608" y="1089"/>
                </a:lnTo>
                <a:close/>
                <a:moveTo>
                  <a:pt x="7887" y="1110"/>
                </a:moveTo>
                <a:lnTo>
                  <a:pt x="7887" y="1110"/>
                </a:lnTo>
                <a:cubicBezTo>
                  <a:pt x="8148" y="1110"/>
                  <a:pt x="8304" y="928"/>
                  <a:pt x="8304" y="714"/>
                </a:cubicBezTo>
                <a:cubicBezTo>
                  <a:pt x="8304" y="499"/>
                  <a:pt x="8148" y="318"/>
                  <a:pt x="7887" y="318"/>
                </a:cubicBezTo>
                <a:cubicBezTo>
                  <a:pt x="7628" y="318"/>
                  <a:pt x="7471" y="499"/>
                  <a:pt x="7471" y="714"/>
                </a:cubicBezTo>
                <a:cubicBezTo>
                  <a:pt x="7471" y="928"/>
                  <a:pt x="7628" y="1110"/>
                  <a:pt x="7887" y="1110"/>
                </a:cubicBezTo>
                <a:close/>
                <a:moveTo>
                  <a:pt x="7887" y="905"/>
                </a:moveTo>
                <a:lnTo>
                  <a:pt x="7887" y="905"/>
                </a:lnTo>
                <a:cubicBezTo>
                  <a:pt x="7779" y="905"/>
                  <a:pt x="7709" y="819"/>
                  <a:pt x="7709" y="714"/>
                </a:cubicBezTo>
                <a:cubicBezTo>
                  <a:pt x="7709" y="610"/>
                  <a:pt x="7779" y="523"/>
                  <a:pt x="7887" y="523"/>
                </a:cubicBezTo>
                <a:cubicBezTo>
                  <a:pt x="7994" y="523"/>
                  <a:pt x="8065" y="610"/>
                  <a:pt x="8065" y="714"/>
                </a:cubicBezTo>
                <a:cubicBezTo>
                  <a:pt x="8065" y="819"/>
                  <a:pt x="7994" y="905"/>
                  <a:pt x="7887" y="905"/>
                </a:cubicBezTo>
                <a:close/>
                <a:moveTo>
                  <a:pt x="8418" y="1089"/>
                </a:moveTo>
                <a:lnTo>
                  <a:pt x="8418" y="1089"/>
                </a:lnTo>
                <a:lnTo>
                  <a:pt x="8655" y="1089"/>
                </a:lnTo>
                <a:lnTo>
                  <a:pt x="8655" y="0"/>
                </a:lnTo>
                <a:lnTo>
                  <a:pt x="8537" y="0"/>
                </a:lnTo>
                <a:lnTo>
                  <a:pt x="8418" y="0"/>
                </a:lnTo>
                <a:lnTo>
                  <a:pt x="8418" y="1089"/>
                </a:lnTo>
                <a:close/>
                <a:moveTo>
                  <a:pt x="9186" y="1110"/>
                </a:moveTo>
                <a:lnTo>
                  <a:pt x="9186" y="1110"/>
                </a:lnTo>
                <a:cubicBezTo>
                  <a:pt x="9447" y="1110"/>
                  <a:pt x="9603" y="928"/>
                  <a:pt x="9603" y="714"/>
                </a:cubicBezTo>
                <a:cubicBezTo>
                  <a:pt x="9603" y="499"/>
                  <a:pt x="9447" y="318"/>
                  <a:pt x="9186" y="318"/>
                </a:cubicBezTo>
                <a:cubicBezTo>
                  <a:pt x="8927" y="318"/>
                  <a:pt x="8770" y="499"/>
                  <a:pt x="8770" y="714"/>
                </a:cubicBezTo>
                <a:cubicBezTo>
                  <a:pt x="8770" y="928"/>
                  <a:pt x="8927" y="1110"/>
                  <a:pt x="9186" y="1110"/>
                </a:cubicBezTo>
                <a:close/>
                <a:moveTo>
                  <a:pt x="9186" y="905"/>
                </a:moveTo>
                <a:lnTo>
                  <a:pt x="9186" y="905"/>
                </a:lnTo>
                <a:cubicBezTo>
                  <a:pt x="9078" y="905"/>
                  <a:pt x="9008" y="819"/>
                  <a:pt x="9008" y="714"/>
                </a:cubicBezTo>
                <a:cubicBezTo>
                  <a:pt x="9008" y="610"/>
                  <a:pt x="9078" y="523"/>
                  <a:pt x="9186" y="523"/>
                </a:cubicBezTo>
                <a:cubicBezTo>
                  <a:pt x="9293" y="523"/>
                  <a:pt x="9364" y="610"/>
                  <a:pt x="9364" y="714"/>
                </a:cubicBezTo>
                <a:cubicBezTo>
                  <a:pt x="9364" y="819"/>
                  <a:pt x="9293" y="905"/>
                  <a:pt x="9186" y="905"/>
                </a:cubicBezTo>
                <a:close/>
                <a:moveTo>
                  <a:pt x="10514" y="1104"/>
                </a:moveTo>
                <a:lnTo>
                  <a:pt x="10514" y="1104"/>
                </a:lnTo>
                <a:lnTo>
                  <a:pt x="10514" y="338"/>
                </a:lnTo>
                <a:lnTo>
                  <a:pt x="10280" y="338"/>
                </a:lnTo>
                <a:lnTo>
                  <a:pt x="10280" y="448"/>
                </a:lnTo>
                <a:cubicBezTo>
                  <a:pt x="10236" y="369"/>
                  <a:pt x="10139" y="319"/>
                  <a:pt x="10043" y="319"/>
                </a:cubicBezTo>
                <a:cubicBezTo>
                  <a:pt x="9823" y="319"/>
                  <a:pt x="9678" y="489"/>
                  <a:pt x="9678" y="714"/>
                </a:cubicBezTo>
                <a:cubicBezTo>
                  <a:pt x="9678" y="938"/>
                  <a:pt x="9829" y="1097"/>
                  <a:pt x="10046" y="1097"/>
                </a:cubicBezTo>
                <a:cubicBezTo>
                  <a:pt x="10143" y="1097"/>
                  <a:pt x="10236" y="1049"/>
                  <a:pt x="10277" y="980"/>
                </a:cubicBezTo>
                <a:lnTo>
                  <a:pt x="10277" y="1110"/>
                </a:lnTo>
                <a:cubicBezTo>
                  <a:pt x="10277" y="1217"/>
                  <a:pt x="10220" y="1277"/>
                  <a:pt x="10107" y="1277"/>
                </a:cubicBezTo>
                <a:cubicBezTo>
                  <a:pt x="10006" y="1277"/>
                  <a:pt x="9951" y="1230"/>
                  <a:pt x="9941" y="1162"/>
                </a:cubicBezTo>
                <a:lnTo>
                  <a:pt x="9706" y="1162"/>
                </a:lnTo>
                <a:cubicBezTo>
                  <a:pt x="9719" y="1329"/>
                  <a:pt x="9851" y="1448"/>
                  <a:pt x="10101" y="1448"/>
                </a:cubicBezTo>
                <a:cubicBezTo>
                  <a:pt x="10378" y="1448"/>
                  <a:pt x="10514" y="1323"/>
                  <a:pt x="10514" y="1104"/>
                </a:cubicBezTo>
                <a:close/>
                <a:moveTo>
                  <a:pt x="10094" y="905"/>
                </a:moveTo>
                <a:lnTo>
                  <a:pt x="10094" y="905"/>
                </a:lnTo>
                <a:cubicBezTo>
                  <a:pt x="9989" y="905"/>
                  <a:pt x="9916" y="818"/>
                  <a:pt x="9916" y="714"/>
                </a:cubicBezTo>
                <a:cubicBezTo>
                  <a:pt x="9916" y="611"/>
                  <a:pt x="9989" y="523"/>
                  <a:pt x="10094" y="523"/>
                </a:cubicBezTo>
                <a:cubicBezTo>
                  <a:pt x="10203" y="523"/>
                  <a:pt x="10275" y="611"/>
                  <a:pt x="10275" y="714"/>
                </a:cubicBezTo>
                <a:cubicBezTo>
                  <a:pt x="10275" y="818"/>
                  <a:pt x="10203" y="905"/>
                  <a:pt x="10094" y="905"/>
                </a:cubicBezTo>
                <a:close/>
                <a:moveTo>
                  <a:pt x="11111" y="1200"/>
                </a:moveTo>
                <a:lnTo>
                  <a:pt x="11111" y="1200"/>
                </a:lnTo>
                <a:lnTo>
                  <a:pt x="11453" y="340"/>
                </a:lnTo>
                <a:lnTo>
                  <a:pt x="11209" y="340"/>
                </a:lnTo>
                <a:lnTo>
                  <a:pt x="11036" y="802"/>
                </a:lnTo>
                <a:lnTo>
                  <a:pt x="10849" y="338"/>
                </a:lnTo>
                <a:lnTo>
                  <a:pt x="10590" y="338"/>
                </a:lnTo>
                <a:lnTo>
                  <a:pt x="10913" y="1092"/>
                </a:lnTo>
                <a:lnTo>
                  <a:pt x="10894" y="1139"/>
                </a:lnTo>
                <a:cubicBezTo>
                  <a:pt x="10864" y="1213"/>
                  <a:pt x="10826" y="1236"/>
                  <a:pt x="10766" y="1236"/>
                </a:cubicBezTo>
                <a:cubicBezTo>
                  <a:pt x="10747" y="1236"/>
                  <a:pt x="10712" y="1232"/>
                  <a:pt x="10688" y="1227"/>
                </a:cubicBezTo>
                <a:lnTo>
                  <a:pt x="10688" y="1426"/>
                </a:lnTo>
                <a:cubicBezTo>
                  <a:pt x="10715" y="1431"/>
                  <a:pt x="10749" y="1434"/>
                  <a:pt x="10791" y="1434"/>
                </a:cubicBezTo>
                <a:cubicBezTo>
                  <a:pt x="10970" y="1434"/>
                  <a:pt x="11048" y="1358"/>
                  <a:pt x="11111" y="120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2854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9" name="Title 1"/>
          <p:cNvSpPr>
            <a:spLocks noGrp="1"/>
          </p:cNvSpPr>
          <p:nvPr>
            <p:ph type="ctrTitle"/>
          </p:nvPr>
        </p:nvSpPr>
        <p:spPr>
          <a:xfrm>
            <a:off x="457201" y="685800"/>
            <a:ext cx="6950074"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0" name="Subtitle 2"/>
          <p:cNvSpPr>
            <a:spLocks noGrp="1"/>
          </p:cNvSpPr>
          <p:nvPr>
            <p:ph type="subTitle" idx="1"/>
          </p:nvPr>
        </p:nvSpPr>
        <p:spPr>
          <a:xfrm>
            <a:off x="457201" y="3657600"/>
            <a:ext cx="6950074" cy="548640"/>
          </a:xfrm>
        </p:spPr>
        <p:txBody>
          <a:bodyPr>
            <a:noAutofit/>
          </a:bodyPr>
          <a:lstStyle>
            <a:lvl1pPr marL="0" indent="0" algn="l">
              <a:spcBef>
                <a:spcPts val="0"/>
              </a:spcBef>
              <a:buNone/>
              <a:defRPr sz="1800">
                <a:solidFill>
                  <a:schemeClr val="tx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5" name="Text Placeholder 23"/>
          <p:cNvSpPr txBox="1">
            <a:spLocks/>
          </p:cNvSpPr>
          <p:nvPr userDrawn="1"/>
        </p:nvSpPr>
        <p:spPr bwMode="gray">
          <a:xfrm>
            <a:off x="7407275" y="6318503"/>
            <a:ext cx="1279524" cy="182881"/>
          </a:xfrm>
          <a:prstGeom prst="rect">
            <a:avLst/>
          </a:prstGeom>
          <a:solidFill>
            <a:schemeClr val="bg1"/>
          </a:solidFill>
        </p:spPr>
        <p:txBody>
          <a:bodyPr wrap="none" lIns="0" tIns="0" rIns="0" bIns="18288" anchor="ctr"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defRPr/>
            </a:pPr>
            <a:fld id="{03C7D0F0-10D5-4191-B6F4-99306F468FEF}" type="datetime4">
              <a:rPr lang="en-US" smtClean="0"/>
              <a:pPr>
                <a:defRPr/>
              </a:pPr>
              <a:t>July 16, 2019</a:t>
            </a:fld>
            <a:endParaRPr lang="en-US" dirty="0"/>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grpSp>
        <p:nvGrpSpPr>
          <p:cNvPr id="15" name="Group 14"/>
          <p:cNvGrpSpPr/>
          <p:nvPr userDrawn="1"/>
        </p:nvGrpSpPr>
        <p:grpSpPr>
          <a:xfrm>
            <a:off x="-91440" y="-91440"/>
            <a:ext cx="9326880" cy="7040880"/>
            <a:chOff x="-91440" y="-91440"/>
            <a:chExt cx="9326880" cy="7040880"/>
          </a:xfrm>
        </p:grpSpPr>
        <p:cxnSp>
          <p:nvCxnSpPr>
            <p:cNvPr id="16" name="Straight Connector 15"/>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52232" r="12373"/>
          <a:stretch/>
        </p:blipFill>
        <p:spPr bwMode="hidden">
          <a:xfrm>
            <a:off x="5270500" y="686956"/>
            <a:ext cx="3883025" cy="6171043"/>
          </a:xfrm>
          <a:prstGeom prst="rect">
            <a:avLst/>
          </a:prstGeom>
        </p:spPr>
      </p:pic>
      <p:grpSp>
        <p:nvGrpSpPr>
          <p:cNvPr id="3" name="Group 2"/>
          <p:cNvGrpSpPr/>
          <p:nvPr userDrawn="1"/>
        </p:nvGrpSpPr>
        <p:grpSpPr>
          <a:xfrm>
            <a:off x="0" y="-1588"/>
            <a:ext cx="9153525" cy="6867525"/>
            <a:chOff x="0" y="-1588"/>
            <a:chExt cx="9153525" cy="6867525"/>
          </a:xfrm>
        </p:grpSpPr>
        <p:sp>
          <p:nvSpPr>
            <p:cNvPr id="9" name="Freeform 8"/>
            <p:cNvSpPr>
              <a:spLocks/>
            </p:cNvSpPr>
            <p:nvPr userDrawn="1"/>
          </p:nvSpPr>
          <p:spPr bwMode="white">
            <a:xfrm>
              <a:off x="0" y="-1588"/>
              <a:ext cx="9153525" cy="6867525"/>
            </a:xfrm>
            <a:custGeom>
              <a:avLst/>
              <a:gdLst>
                <a:gd name="T0" fmla="*/ 5735 w 9599"/>
                <a:gd name="T1" fmla="*/ 4455 h 7199"/>
                <a:gd name="T2" fmla="*/ 5735 w 9599"/>
                <a:gd name="T3" fmla="*/ 4455 h 7199"/>
                <a:gd name="T4" fmla="*/ 9278 w 9599"/>
                <a:gd name="T5" fmla="*/ 904 h 7199"/>
                <a:gd name="T6" fmla="*/ 9599 w 9599"/>
                <a:gd name="T7" fmla="*/ 904 h 7199"/>
                <a:gd name="T8" fmla="*/ 9599 w 9599"/>
                <a:gd name="T9" fmla="*/ 0 h 7199"/>
                <a:gd name="T10" fmla="*/ 0 w 9599"/>
                <a:gd name="T11" fmla="*/ 0 h 7199"/>
                <a:gd name="T12" fmla="*/ 0 w 9599"/>
                <a:gd name="T13" fmla="*/ 7199 h 7199"/>
                <a:gd name="T14" fmla="*/ 7028 w 9599"/>
                <a:gd name="T15" fmla="*/ 7199 h 7199"/>
                <a:gd name="T16" fmla="*/ 5735 w 9599"/>
                <a:gd name="T17" fmla="*/ 4455 h 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9" h="7199">
                  <a:moveTo>
                    <a:pt x="5735" y="4455"/>
                  </a:moveTo>
                  <a:lnTo>
                    <a:pt x="5735" y="4455"/>
                  </a:lnTo>
                  <a:cubicBezTo>
                    <a:pt x="5735" y="2470"/>
                    <a:pt x="7315" y="904"/>
                    <a:pt x="9278" y="904"/>
                  </a:cubicBezTo>
                  <a:lnTo>
                    <a:pt x="9599" y="904"/>
                  </a:lnTo>
                  <a:lnTo>
                    <a:pt x="9599" y="0"/>
                  </a:lnTo>
                  <a:lnTo>
                    <a:pt x="0" y="0"/>
                  </a:lnTo>
                  <a:lnTo>
                    <a:pt x="0" y="7199"/>
                  </a:lnTo>
                  <a:lnTo>
                    <a:pt x="7028" y="7199"/>
                  </a:lnTo>
                  <a:cubicBezTo>
                    <a:pt x="6238" y="6553"/>
                    <a:pt x="5735" y="5569"/>
                    <a:pt x="5735" y="44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stretch>
              <a:fillRect/>
            </a:stretch>
          </p:blipFill>
          <p:spPr bwMode="black">
            <a:xfrm>
              <a:off x="343535" y="6163056"/>
              <a:ext cx="1692455" cy="480704"/>
            </a:xfrm>
            <a:prstGeom prst="rect">
              <a:avLst/>
            </a:prstGeom>
            <a:noFill/>
          </p:spPr>
        </p:pic>
      </p:grpSp>
      <p:sp>
        <p:nvSpPr>
          <p:cNvPr id="18" name="Title 1"/>
          <p:cNvSpPr>
            <a:spLocks noGrp="1"/>
          </p:cNvSpPr>
          <p:nvPr userDrawn="1">
            <p:ph type="ctrTitle"/>
          </p:nvPr>
        </p:nvSpPr>
        <p:spPr>
          <a:xfrm>
            <a:off x="457201" y="685800"/>
            <a:ext cx="4800600"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9" name="Subtitle 2"/>
          <p:cNvSpPr>
            <a:spLocks noGrp="1"/>
          </p:cNvSpPr>
          <p:nvPr userDrawn="1">
            <p:ph type="subTitle" idx="1"/>
          </p:nvPr>
        </p:nvSpPr>
        <p:spPr>
          <a:xfrm>
            <a:off x="457201" y="3657600"/>
            <a:ext cx="4800600" cy="548640"/>
          </a:xfrm>
        </p:spPr>
        <p:txBody>
          <a:bodyPr>
            <a:noAutofit/>
          </a:bodyPr>
          <a:lstStyle>
            <a:lvl1pPr marL="0" indent="0" algn="l">
              <a:spcBef>
                <a:spcPts val="0"/>
              </a:spcBef>
              <a:buNone/>
              <a:defRPr sz="1800">
                <a:solidFill>
                  <a:schemeClr val="tx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4" name="Text Placeholder 23"/>
          <p:cNvSpPr txBox="1">
            <a:spLocks/>
          </p:cNvSpPr>
          <p:nvPr userDrawn="1"/>
        </p:nvSpPr>
        <p:spPr>
          <a:xfrm>
            <a:off x="457199" y="4389755"/>
            <a:ext cx="4800601" cy="182881"/>
          </a:xfrm>
          <a:prstGeom prst="rect">
            <a:avLst/>
          </a:prstGeom>
          <a:noFill/>
        </p:spPr>
        <p:txBody>
          <a:bodyPr lIns="0" tIns="0" rIns="0" bIns="0" anchor="t"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lgn="l">
              <a:defRPr/>
            </a:pPr>
            <a:fld id="{03C7D0F0-10D5-4191-B6F4-99306F468FEF}" type="datetime4">
              <a:rPr lang="en-US" smtClean="0"/>
              <a:pPr algn="l">
                <a:defRPr/>
              </a:pPr>
              <a:t>July 16, 2019</a:t>
            </a:fld>
            <a:endParaRPr lang="en-US" dirty="0"/>
          </a:p>
        </p:txBody>
      </p:sp>
      <p:sp>
        <p:nvSpPr>
          <p:cNvPr id="46" name="Footer Placeholder 4">
            <a:extLst>
              <a:ext uri="{FF2B5EF4-FFF2-40B4-BE49-F238E27FC236}">
                <a16:creationId xmlns:a16="http://schemas.microsoft.com/office/drawing/2014/main" id="{625FF938-8E89-42FC-8F18-F4ACFD4D7BE3}"/>
              </a:ext>
            </a:extLst>
          </p:cNvPr>
          <p:cNvSpPr txBox="1">
            <a:spLocks/>
          </p:cNvSpPr>
          <p:nvPr userDrawn="1"/>
        </p:nvSpPr>
        <p:spPr>
          <a:xfrm>
            <a:off x="3017839" y="6318504"/>
            <a:ext cx="3108324"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2019 DXC Technology Company. All rights reserved.</a:t>
            </a: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83080"/>
            <a:ext cx="8229600" cy="4297045"/>
          </a:xfrm>
        </p:spPr>
        <p:txBody>
          <a:bodyPr numCol="2" spcCol="274320">
            <a:normAutofit/>
          </a:bodyPr>
          <a:lstStyle>
            <a:lvl1pPr marL="349250" indent="-349250">
              <a:spcBef>
                <a:spcPts val="600"/>
              </a:spcBef>
              <a:buFont typeface="+mj-lt"/>
              <a:buAutoNum type="arabicPeriod"/>
              <a:tabLst>
                <a:tab pos="5248275" algn="r"/>
              </a:tabLst>
              <a:defRPr sz="1600"/>
            </a:lvl1pPr>
            <a:lvl2pPr marL="577850" indent="-228600">
              <a:spcBef>
                <a:spcPts val="300"/>
              </a:spcBef>
              <a:buFont typeface="Arial" pitchFamily="34" charset="0"/>
              <a:buChar char="–"/>
              <a:tabLst>
                <a:tab pos="5248275" algn="r"/>
              </a:tabLst>
              <a:defRPr sz="1600"/>
            </a:lvl2pPr>
            <a:lvl3pPr marL="804863" indent="-227013">
              <a:spcBef>
                <a:spcPts val="300"/>
              </a:spcBef>
              <a:buFont typeface="Arial" pitchFamily="34" charset="0"/>
              <a:buChar char="–"/>
              <a:tabLst>
                <a:tab pos="5248275" algn="r"/>
              </a:tabLst>
              <a:defRPr sz="1600"/>
            </a:lvl3pPr>
            <a:lvl4pPr marL="1033463" indent="-228600">
              <a:spcBef>
                <a:spcPts val="300"/>
              </a:spcBef>
              <a:buFont typeface="Arial" pitchFamily="34" charset="0"/>
              <a:buChar char="–"/>
              <a:tabLst>
                <a:tab pos="5248275" algn="r"/>
              </a:tabLst>
              <a:defRPr sz="1600"/>
            </a:lvl4pPr>
            <a:lvl5pPr marL="1260475" indent="-227013">
              <a:spcBef>
                <a:spcPts val="300"/>
              </a:spcBef>
              <a:buFont typeface="Arial" pitchFamily="34" charset="0"/>
              <a:buChar char="–"/>
              <a:tabLst>
                <a:tab pos="5248275" algn="r"/>
              </a:tabLst>
              <a:defRPr sz="1600"/>
            </a:lvl5pPr>
            <a:lvl6pPr marL="1489075" indent="-228600">
              <a:spcBef>
                <a:spcPts val="300"/>
              </a:spcBef>
              <a:buFont typeface="Arial" pitchFamily="34" charset="0"/>
              <a:buChar char="–"/>
              <a:tabLst>
                <a:tab pos="5248275" algn="r"/>
              </a:tabLst>
              <a:defRPr sz="1600" baseline="0"/>
            </a:lvl6pPr>
            <a:lvl7pPr marL="1717675" indent="-228600">
              <a:spcBef>
                <a:spcPts val="300"/>
              </a:spcBef>
              <a:buFont typeface="Arial" pitchFamily="34" charset="0"/>
              <a:buChar char="–"/>
              <a:tabLst>
                <a:tab pos="5248275" algn="r"/>
              </a:tabLst>
              <a:defRPr sz="1600" baseline="0"/>
            </a:lvl7pPr>
            <a:lvl8pPr marL="1944688" indent="-227013">
              <a:spcBef>
                <a:spcPts val="300"/>
              </a:spcBef>
              <a:buFont typeface="Arial" pitchFamily="34" charset="0"/>
              <a:buChar char="–"/>
              <a:tabLst>
                <a:tab pos="5248275" algn="r"/>
              </a:tabLst>
              <a:defRPr sz="1600" baseline="0"/>
            </a:lvl8pPr>
            <a:lvl9pPr marL="2173288" indent="-228600">
              <a:spcBef>
                <a:spcPts val="300"/>
              </a:spcBef>
              <a:buFont typeface="Arial" pitchFamily="34" charset="0"/>
              <a:buChar char="–"/>
              <a:tabLst>
                <a:tab pos="5248275" algn="r"/>
              </a:tabLst>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marL="457178" indent="-224356">
              <a:buFont typeface="Arial" pitchFamily="34" charset="0"/>
              <a:buChar char="–"/>
              <a:defRPr/>
            </a:lvl4pPr>
            <a:lvl5pPr marL="687883" indent="-230706">
              <a:buFont typeface="Arial" pitchFamily="34" charset="0"/>
              <a:buChar char="–"/>
              <a:defRPr/>
            </a:lvl5pPr>
            <a:lvl6pPr marL="912239" indent="-226473">
              <a:buFont typeface="Arial" pitchFamily="34" charset="0"/>
              <a:buChar char="–"/>
              <a:defRPr baseline="0"/>
            </a:lvl6pPr>
            <a:lvl7pPr marL="1142942" indent="-228589">
              <a:buFont typeface="Arial" pitchFamily="34" charset="0"/>
              <a:buChar char="–"/>
              <a:defRPr baseline="0"/>
            </a:lvl7pPr>
            <a:lvl8pPr marL="1371532" indent="-228589">
              <a:buFont typeface="Arial" pitchFamily="34" charset="0"/>
              <a:buChar char="–"/>
              <a:defRPr baseline="0"/>
            </a:lvl8pPr>
            <a:lvl9pPr marL="1600120" indent="-228589">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Arial" pitchFamily="34" charset="0"/>
              <a:buChar char="•"/>
              <a:defRPr/>
            </a:lvl1pPr>
            <a:lvl2pPr marL="457200" indent="-223838">
              <a:spcBef>
                <a:spcPts val="300"/>
              </a:spcBef>
              <a:buFont typeface="Arial" pitchFamily="34" charset="0"/>
              <a:buChar char="–"/>
              <a:defRPr/>
            </a:lvl2pPr>
            <a:lvl3pPr marL="690563" indent="-233363">
              <a:spcBef>
                <a:spcPts val="300"/>
              </a:spcBef>
              <a:buFont typeface="Arial" pitchFamily="34" charset="0"/>
              <a:buChar char="–"/>
              <a:defRPr/>
            </a:lvl3pPr>
            <a:lvl4pPr marL="914400" indent="-223838">
              <a:spcBef>
                <a:spcPts val="300"/>
              </a:spcBef>
              <a:buFont typeface="Arial" pitchFamily="34" charset="0"/>
              <a:buChar char="–"/>
              <a:defRPr/>
            </a:lvl4pPr>
            <a:lvl5pPr marL="1147763" indent="-233363">
              <a:spcBef>
                <a:spcPts val="300"/>
              </a:spcBef>
              <a:buFont typeface="Arial" pitchFamily="34" charset="0"/>
              <a:buChar char="–"/>
              <a:defRPr/>
            </a:lvl5pPr>
            <a:lvl6pPr marL="1371600" indent="-223838">
              <a:spcBef>
                <a:spcPts val="300"/>
              </a:spcBef>
              <a:buFont typeface="Arial" pitchFamily="34" charset="0"/>
              <a:buChar char="–"/>
              <a:defRPr baseline="0"/>
            </a:lvl6pPr>
            <a:lvl7pPr marL="1604963" indent="-233363">
              <a:spcBef>
                <a:spcPts val="300"/>
              </a:spcBef>
              <a:buFont typeface="Arial" pitchFamily="34" charset="0"/>
              <a:buChar char="–"/>
              <a:defRPr baseline="0"/>
            </a:lvl7pPr>
            <a:lvl8pPr marL="1828800" indent="-223838">
              <a:spcBef>
                <a:spcPts val="300"/>
              </a:spcBef>
              <a:buFont typeface="Arial" pitchFamily="34" charset="0"/>
              <a:buChar char="–"/>
              <a:defRPr baseline="0"/>
            </a:lvl8pPr>
            <a:lvl9pPr marL="2062163" indent="-233363">
              <a:spcBef>
                <a:spcPts val="300"/>
              </a:spcBef>
              <a:buFont typeface="Arial" pitchFamily="34" charset="0"/>
              <a:buChar char="–"/>
              <a:tabLst/>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1" y="1783080"/>
            <a:ext cx="3978274" cy="4297045"/>
          </a:xfrm>
          <a:noFill/>
        </p:spPr>
        <p:txBody>
          <a:bodyPr>
            <a:normAutofit/>
          </a:bodyPr>
          <a:lstStyle>
            <a:lvl1pPr>
              <a:defRPr sz="1600"/>
            </a:lvl1pPr>
            <a:lvl2pPr>
              <a:defRPr sz="1600"/>
            </a:lvl2pPr>
            <a:lvl3pPr>
              <a:defRPr sz="1600"/>
            </a:lvl3pPr>
            <a:lvl4pPr marL="457178" indent="-224356">
              <a:buFont typeface="Arial" pitchFamily="34" charset="0"/>
              <a:buChar char="–"/>
              <a:defRPr sz="1600"/>
            </a:lvl4pPr>
            <a:lvl5pPr marL="687883" indent="-230706">
              <a:buFont typeface="Arial" pitchFamily="34" charset="0"/>
              <a:buChar char="–"/>
              <a:defRPr sz="1600"/>
            </a:lvl5pPr>
            <a:lvl6pPr marL="912239" indent="-226473">
              <a:buFont typeface="Arial" pitchFamily="34" charset="0"/>
              <a:buChar char="–"/>
              <a:defRPr sz="1600" baseline="0"/>
            </a:lvl6pPr>
            <a:lvl7pPr marL="1145061" indent="-230706">
              <a:buFont typeface="Arial" pitchFamily="34" charset="0"/>
              <a:buChar char="–"/>
              <a:defRPr sz="1600" baseline="0"/>
            </a:lvl7pPr>
            <a:lvl8pPr marL="1371532" indent="-228589">
              <a:buFont typeface="Arial" pitchFamily="34" charset="0"/>
              <a:buChar char="–"/>
              <a:defRPr sz="1600" baseline="0"/>
            </a:lvl8pPr>
            <a:lvl9pPr marL="1600120" indent="-228589">
              <a:buFont typeface="Arial" pitchFamily="34" charset="0"/>
              <a:buChar cha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8525" y="1783078"/>
            <a:ext cx="3978275" cy="429704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82762"/>
            <a:ext cx="2560638"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92475" y="1782762"/>
            <a:ext cx="2559050"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6126162" y="1782762"/>
            <a:ext cx="2560638"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a:xfrm>
            <a:off x="457200" y="685800"/>
            <a:ext cx="8229600" cy="109728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91440" y="-91440"/>
            <a:ext cx="9326880" cy="7040880"/>
            <a:chOff x="-91440" y="-91440"/>
            <a:chExt cx="9326880" cy="7040880"/>
          </a:xfrm>
        </p:grpSpPr>
        <p:cxnSp>
          <p:nvCxnSpPr>
            <p:cNvPr id="12" name="Straight Connector 11"/>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userDrawn="1">
            <p:ph type="body" idx="1"/>
          </p:nvPr>
        </p:nvSpPr>
        <p:spPr>
          <a:xfrm>
            <a:off x="457200" y="1783080"/>
            <a:ext cx="8229600" cy="429704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Freeform 9"/>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3" name="Picture 52"/>
          <p:cNvPicPr>
            <a:picLocks noChangeAspect="1"/>
          </p:cNvPicPr>
          <p:nvPr userDrawn="1"/>
        </p:nvPicPr>
        <p:blipFill>
          <a:blip r:embed="rId21"/>
          <a:stretch>
            <a:fillRect/>
          </a:stretch>
        </p:blipFill>
        <p:spPr bwMode="black">
          <a:xfrm>
            <a:off x="343535" y="6163056"/>
            <a:ext cx="1692455" cy="480704"/>
          </a:xfrm>
          <a:prstGeom prst="rect">
            <a:avLst/>
          </a:prstGeom>
          <a:noFill/>
        </p:spPr>
      </p:pic>
      <p:sp>
        <p:nvSpPr>
          <p:cNvPr id="2" name="Title Placeholder 1"/>
          <p:cNvSpPr>
            <a:spLocks noGrp="1"/>
          </p:cNvSpPr>
          <p:nvPr userDrawn="1">
            <p:ph type="title"/>
          </p:nvPr>
        </p:nvSpPr>
        <p:spPr>
          <a:xfrm>
            <a:off x="457200" y="685800"/>
            <a:ext cx="8229600" cy="109728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44" name="Text Box 115"/>
          <p:cNvSpPr txBox="1">
            <a:spLocks noChangeArrowheads="1"/>
          </p:cNvSpPr>
          <p:nvPr userDrawn="1"/>
        </p:nvSpPr>
        <p:spPr bwMode="auto">
          <a:xfrm>
            <a:off x="7407275" y="6318503"/>
            <a:ext cx="1005205"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tx1"/>
                </a:solidFill>
              </a:rPr>
              <a:pPr algn="r" defTabSz="820738">
                <a:spcBef>
                  <a:spcPts val="0"/>
                </a:spcBef>
              </a:pPr>
              <a:t>July 16, 2019</a:t>
            </a:fld>
            <a:endParaRPr lang="en-US" sz="800" b="0" dirty="0">
              <a:solidFill>
                <a:schemeClr val="tx1"/>
              </a:solidFill>
            </a:endParaRPr>
          </a:p>
        </p:txBody>
      </p:sp>
      <p:sp>
        <p:nvSpPr>
          <p:cNvPr id="46" name="Text Box 115"/>
          <p:cNvSpPr txBox="1">
            <a:spLocks noChangeArrowheads="1"/>
          </p:cNvSpPr>
          <p:nvPr userDrawn="1"/>
        </p:nvSpPr>
        <p:spPr bwMode="auto">
          <a:xfrm>
            <a:off x="8412481" y="6318505"/>
            <a:ext cx="27431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tx1"/>
                </a:solidFill>
              </a:rPr>
              <a:pPr algn="r" defTabSz="820738">
                <a:spcBef>
                  <a:spcPts val="0"/>
                </a:spcBef>
              </a:pPr>
              <a:t>‹#›</a:t>
            </a:fld>
            <a:endParaRPr lang="en-US" sz="800" b="1" dirty="0">
              <a:solidFill>
                <a:schemeClr val="tx1"/>
              </a:solidFill>
            </a:endParaRPr>
          </a:p>
        </p:txBody>
      </p:sp>
      <p:sp>
        <p:nvSpPr>
          <p:cNvPr id="48" name="Footer Placeholder 4"/>
          <p:cNvSpPr txBox="1">
            <a:spLocks/>
          </p:cNvSpPr>
          <p:nvPr userDrawn="1"/>
        </p:nvSpPr>
        <p:spPr>
          <a:xfrm>
            <a:off x="3017839" y="6318504"/>
            <a:ext cx="3108324"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2019 DXC Technology Company. All rights reserved.</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83" r:id="rId1"/>
    <p:sldLayoutId id="2147483656" r:id="rId2"/>
    <p:sldLayoutId id="2147483657" r:id="rId3"/>
    <p:sldLayoutId id="2147483659" r:id="rId4"/>
    <p:sldLayoutId id="2147483650" r:id="rId5"/>
    <p:sldLayoutId id="2147483666" r:id="rId6"/>
    <p:sldLayoutId id="2147483667" r:id="rId7"/>
    <p:sldLayoutId id="2147483652" r:id="rId8"/>
    <p:sldLayoutId id="2147483660" r:id="rId9"/>
    <p:sldLayoutId id="2147483662" r:id="rId10"/>
    <p:sldLayoutId id="2147483663" r:id="rId11"/>
    <p:sldLayoutId id="2147483684" r:id="rId12"/>
    <p:sldLayoutId id="2147483651" r:id="rId13"/>
    <p:sldLayoutId id="2147483668" r:id="rId14"/>
    <p:sldLayoutId id="2147483655" r:id="rId15"/>
    <p:sldLayoutId id="2147483685" r:id="rId16"/>
    <p:sldLayoutId id="2147483686" r:id="rId17"/>
    <p:sldLayoutId id="2147483687" r:id="rId18"/>
    <p:sldLayoutId id="214748368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9140" rtl="0" eaLnBrk="1" latinLnBrk="0" hangingPunct="1">
        <a:lnSpc>
          <a:spcPct val="85000"/>
        </a:lnSpc>
        <a:spcBef>
          <a:spcPct val="0"/>
        </a:spcBef>
        <a:buNone/>
        <a:defRPr sz="2800" b="1" kern="1200">
          <a:solidFill>
            <a:schemeClr val="tx1"/>
          </a:solidFill>
          <a:latin typeface="+mj-lt"/>
          <a:ea typeface="+mj-ea"/>
          <a:cs typeface="+mj-cs"/>
        </a:defRPr>
      </a:lvl1pPr>
    </p:titleStyle>
    <p:bodyStyle>
      <a:lvl1pPr marL="0" indent="0" algn="l" defTabSz="1219140" rtl="0" eaLnBrk="1" latinLnBrk="0" hangingPunct="1">
        <a:spcBef>
          <a:spcPts val="900"/>
        </a:spcBef>
        <a:buFontTx/>
        <a:buNone/>
        <a:defRPr sz="1600" b="1" kern="1200">
          <a:solidFill>
            <a:schemeClr val="tx1"/>
          </a:solidFill>
          <a:latin typeface="+mn-lt"/>
          <a:ea typeface="+mn-ea"/>
          <a:cs typeface="+mn-cs"/>
        </a:defRPr>
      </a:lvl1pPr>
      <a:lvl2pPr marL="0" indent="0" algn="l" defTabSz="1219140" rtl="0" eaLnBrk="1" latinLnBrk="0" hangingPunct="1">
        <a:spcBef>
          <a:spcPts val="900"/>
        </a:spcBef>
        <a:buFontTx/>
        <a:buNone/>
        <a:defRPr sz="1600" kern="1200">
          <a:solidFill>
            <a:schemeClr val="tx1"/>
          </a:solidFill>
          <a:latin typeface="+mn-lt"/>
          <a:ea typeface="+mn-ea"/>
          <a:cs typeface="+mn-cs"/>
        </a:defRPr>
      </a:lvl2pPr>
      <a:lvl3pPr marL="232822" indent="-232822" algn="l" defTabSz="1219140" rtl="0" eaLnBrk="1" latinLnBrk="0" hangingPunct="1">
        <a:spcBef>
          <a:spcPts val="900"/>
        </a:spcBef>
        <a:buFont typeface="Arial" pitchFamily="34" charset="0"/>
        <a:buChar char="•"/>
        <a:defRPr sz="1600" kern="1200">
          <a:solidFill>
            <a:schemeClr val="tx1"/>
          </a:solidFill>
          <a:latin typeface="+mn-lt"/>
          <a:ea typeface="+mn-ea"/>
          <a:cs typeface="+mn-cs"/>
        </a:defRPr>
      </a:lvl3pPr>
      <a:lvl4pPr marL="457178" indent="-224356" algn="l" defTabSz="1219140" rtl="0" eaLnBrk="1" latinLnBrk="0" hangingPunct="1">
        <a:spcBef>
          <a:spcPts val="300"/>
        </a:spcBef>
        <a:buFont typeface="Arial" pitchFamily="34" charset="0"/>
        <a:buChar char="–"/>
        <a:defRPr sz="1600" kern="1200">
          <a:solidFill>
            <a:schemeClr val="tx1"/>
          </a:solidFill>
          <a:latin typeface="+mn-lt"/>
          <a:ea typeface="+mn-ea"/>
          <a:cs typeface="+mn-cs"/>
        </a:defRPr>
      </a:lvl4pPr>
      <a:lvl5pPr marL="687883" indent="-230706" algn="l" defTabSz="1219140" rtl="0" eaLnBrk="1" latinLnBrk="0" hangingPunct="1">
        <a:spcBef>
          <a:spcPts val="300"/>
        </a:spcBef>
        <a:buFont typeface="Arial" pitchFamily="34" charset="0"/>
        <a:buChar char="–"/>
        <a:tabLst/>
        <a:defRPr sz="1600" kern="1200">
          <a:solidFill>
            <a:schemeClr val="tx1"/>
          </a:solidFill>
          <a:latin typeface="+mn-lt"/>
          <a:ea typeface="+mn-ea"/>
          <a:cs typeface="+mn-cs"/>
        </a:defRPr>
      </a:lvl5pPr>
      <a:lvl6pPr marL="914354" indent="-228589" algn="l" defTabSz="1219140" rtl="0" eaLnBrk="1" latinLnBrk="0" hangingPunct="1">
        <a:spcBef>
          <a:spcPts val="300"/>
        </a:spcBef>
        <a:buFont typeface="Arial" pitchFamily="34" charset="0"/>
        <a:buChar char="–"/>
        <a:defRPr sz="1600" kern="1200">
          <a:solidFill>
            <a:schemeClr val="tx1"/>
          </a:solidFill>
          <a:latin typeface="+mn-lt"/>
          <a:ea typeface="+mn-ea"/>
          <a:cs typeface="+mn-cs"/>
        </a:defRPr>
      </a:lvl6pPr>
      <a:lvl7pPr marL="1142942" indent="-228589" algn="l" defTabSz="1219140" rtl="0" eaLnBrk="1" latinLnBrk="0" hangingPunct="1">
        <a:spcBef>
          <a:spcPts val="300"/>
        </a:spcBef>
        <a:buFont typeface="Arial" pitchFamily="34" charset="0"/>
        <a:buChar char="–"/>
        <a:tabLst/>
        <a:defRPr sz="1600" kern="1200">
          <a:solidFill>
            <a:schemeClr val="tx1"/>
          </a:solidFill>
          <a:latin typeface="+mn-lt"/>
          <a:ea typeface="+mn-ea"/>
          <a:cs typeface="+mn-cs"/>
        </a:defRPr>
      </a:lvl7pPr>
      <a:lvl8pPr marL="1371532" indent="-228589" algn="l" defTabSz="1219140" rtl="0" eaLnBrk="1" latinLnBrk="0" hangingPunct="1">
        <a:spcBef>
          <a:spcPts val="300"/>
        </a:spcBef>
        <a:buFont typeface="Arial" pitchFamily="34" charset="0"/>
        <a:buChar char="–"/>
        <a:defRPr sz="1600" kern="1200" baseline="0">
          <a:solidFill>
            <a:schemeClr val="tx1"/>
          </a:solidFill>
          <a:latin typeface="+mn-lt"/>
          <a:ea typeface="+mn-ea"/>
          <a:cs typeface="+mn-cs"/>
        </a:defRPr>
      </a:lvl8pPr>
      <a:lvl9pPr marL="1600120" indent="-228589" algn="l" defTabSz="1219140" rtl="0" eaLnBrk="1" latinLnBrk="0" hangingPunct="1">
        <a:spcBef>
          <a:spcPts val="300"/>
        </a:spcBef>
        <a:buFont typeface="Arial" pitchFamily="34" charset="0"/>
        <a:buChar char="–"/>
        <a:tabLst/>
        <a:defRPr sz="1600" kern="1200" baseline="0">
          <a:solidFill>
            <a:schemeClr val="tx1"/>
          </a:solidFill>
          <a:latin typeface="+mn-lt"/>
          <a:ea typeface="+mn-ea"/>
          <a:cs typeface="+mn-cs"/>
        </a:defRPr>
      </a:lvl9pPr>
    </p:bodyStyle>
    <p:otherStyle>
      <a:defPPr>
        <a:defRPr lang="en-US"/>
      </a:defPPr>
      <a:lvl1pPr marL="0" algn="l" defTabSz="1219140" rtl="0" eaLnBrk="1" latinLnBrk="0" hangingPunct="1">
        <a:defRPr sz="1200" kern="1200">
          <a:solidFill>
            <a:schemeClr val="tx1"/>
          </a:solidFill>
          <a:latin typeface="+mn-lt"/>
          <a:ea typeface="+mn-ea"/>
          <a:cs typeface="+mn-cs"/>
        </a:defRPr>
      </a:lvl1pPr>
      <a:lvl2pPr marL="609570" algn="l" defTabSz="1219140" rtl="0" eaLnBrk="1" latinLnBrk="0" hangingPunct="1">
        <a:defRPr sz="1200" kern="1200">
          <a:solidFill>
            <a:schemeClr val="tx1"/>
          </a:solidFill>
          <a:latin typeface="+mn-lt"/>
          <a:ea typeface="+mn-ea"/>
          <a:cs typeface="+mn-cs"/>
        </a:defRPr>
      </a:lvl2pPr>
      <a:lvl3pPr marL="1219140" algn="l" defTabSz="1219140" rtl="0" eaLnBrk="1" latinLnBrk="0" hangingPunct="1">
        <a:defRPr sz="1200" kern="1200">
          <a:solidFill>
            <a:schemeClr val="tx1"/>
          </a:solidFill>
          <a:latin typeface="+mn-lt"/>
          <a:ea typeface="+mn-ea"/>
          <a:cs typeface="+mn-cs"/>
        </a:defRPr>
      </a:lvl3pPr>
      <a:lvl4pPr marL="1828709" algn="l" defTabSz="1219140" rtl="0" eaLnBrk="1" latinLnBrk="0" hangingPunct="1">
        <a:defRPr sz="1200" kern="1200">
          <a:solidFill>
            <a:schemeClr val="tx1"/>
          </a:solidFill>
          <a:latin typeface="+mn-lt"/>
          <a:ea typeface="+mn-ea"/>
          <a:cs typeface="+mn-cs"/>
        </a:defRPr>
      </a:lvl4pPr>
      <a:lvl5pPr marL="2438278" algn="l" defTabSz="1219140" rtl="0" eaLnBrk="1" latinLnBrk="0" hangingPunct="1">
        <a:defRPr sz="1200" kern="1200">
          <a:solidFill>
            <a:schemeClr val="tx1"/>
          </a:solidFill>
          <a:latin typeface="+mn-lt"/>
          <a:ea typeface="+mn-ea"/>
          <a:cs typeface="+mn-cs"/>
        </a:defRPr>
      </a:lvl5pPr>
      <a:lvl6pPr marL="3047848" algn="l" defTabSz="1219140" rtl="0" eaLnBrk="1" latinLnBrk="0" hangingPunct="1">
        <a:defRPr sz="1200" kern="1200">
          <a:solidFill>
            <a:schemeClr val="tx1"/>
          </a:solidFill>
          <a:latin typeface="+mn-lt"/>
          <a:ea typeface="+mn-ea"/>
          <a:cs typeface="+mn-cs"/>
        </a:defRPr>
      </a:lvl6pPr>
      <a:lvl7pPr marL="3657418" algn="l" defTabSz="1219140" rtl="0" eaLnBrk="1" latinLnBrk="0" hangingPunct="1">
        <a:defRPr sz="1200" kern="1200">
          <a:solidFill>
            <a:schemeClr val="tx1"/>
          </a:solidFill>
          <a:latin typeface="+mn-lt"/>
          <a:ea typeface="+mn-ea"/>
          <a:cs typeface="+mn-cs"/>
        </a:defRPr>
      </a:lvl7pPr>
      <a:lvl8pPr marL="4266987" algn="l" defTabSz="1219140" rtl="0" eaLnBrk="1" latinLnBrk="0" hangingPunct="1">
        <a:defRPr sz="1200" kern="1200">
          <a:solidFill>
            <a:schemeClr val="tx1"/>
          </a:solidFill>
          <a:latin typeface="+mn-lt"/>
          <a:ea typeface="+mn-ea"/>
          <a:cs typeface="+mn-cs"/>
        </a:defRPr>
      </a:lvl8pPr>
      <a:lvl9pPr marL="4876557" algn="l" defTabSz="1219140" rtl="0" eaLnBrk="1" latinLnBrk="0" hangingPunct="1">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2880" userDrawn="1">
          <p15:clr>
            <a:srgbClr val="F26B43"/>
          </p15:clr>
        </p15:guide>
        <p15:guide id="3" pos="288" userDrawn="1">
          <p15:clr>
            <a:srgbClr val="F26B43"/>
          </p15:clr>
        </p15:guide>
        <p15:guide id="11" pos="5472" userDrawn="1">
          <p15:clr>
            <a:srgbClr val="F26B43"/>
          </p15:clr>
        </p15:guide>
        <p15:guide id="12" orient="horz" pos="1123" userDrawn="1">
          <p15:clr>
            <a:srgbClr val="F26B43"/>
          </p15:clr>
        </p15:guide>
        <p15:guide id="13" orient="horz" pos="3830" userDrawn="1">
          <p15:clr>
            <a:srgbClr val="F26B43"/>
          </p15:clr>
        </p15:guide>
        <p15:guide id="14" orient="horz" pos="4061" userDrawn="1">
          <p15:clr>
            <a:srgbClr val="F26B43"/>
          </p15:clr>
        </p15:guide>
        <p15:guide id="15" pos="1901" userDrawn="1">
          <p15:clr>
            <a:srgbClr val="F26B43"/>
          </p15:clr>
        </p15:guide>
        <p15:guide id="16" pos="2074" userDrawn="1">
          <p15:clr>
            <a:srgbClr val="F26B43"/>
          </p15:clr>
        </p15:guide>
        <p15:guide id="17" pos="3686" userDrawn="1">
          <p15:clr>
            <a:srgbClr val="F26B43"/>
          </p15:clr>
        </p15:guide>
        <p15:guide id="18" pos="3859" userDrawn="1">
          <p15:clr>
            <a:srgbClr val="F26B43"/>
          </p15:clr>
        </p15:guide>
        <p15:guide id="19" pos="2794" userDrawn="1">
          <p15:clr>
            <a:srgbClr val="F26B43"/>
          </p15:clr>
        </p15:guide>
        <p15:guide id="20" pos="2966" userDrawn="1">
          <p15:clr>
            <a:srgbClr val="F26B43"/>
          </p15:clr>
        </p15:guide>
        <p15:guide id="21" pos="46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datahack.analyticsvidhya.com/contest/build-a-recommendation-engine-powered-by-ibm-cloud/"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6876" y="1782763"/>
            <a:ext cx="6950074" cy="2286317"/>
          </a:xfrm>
        </p:spPr>
        <p:txBody>
          <a:bodyPr/>
          <a:lstStyle/>
          <a:p>
            <a:r>
              <a:rPr lang="en-US" dirty="0"/>
              <a:t>Recommendation Engine Hackathon -  Powered by IBM Cloud</a:t>
            </a:r>
            <a:br>
              <a:rPr lang="en-US" dirty="0"/>
            </a:br>
            <a:endParaRPr lang="en-US" dirty="0"/>
          </a:p>
        </p:txBody>
      </p:sp>
      <p:sp>
        <p:nvSpPr>
          <p:cNvPr id="5" name="Subtitle 4"/>
          <p:cNvSpPr>
            <a:spLocks noGrp="1"/>
          </p:cNvSpPr>
          <p:nvPr>
            <p:ph type="subTitle" idx="1"/>
          </p:nvPr>
        </p:nvSpPr>
        <p:spPr/>
        <p:txBody>
          <a:bodyPr/>
          <a:lstStyle/>
          <a:p>
            <a:r>
              <a:rPr lang="en-US" dirty="0"/>
              <a:t>By</a:t>
            </a:r>
          </a:p>
          <a:p>
            <a:pPr marL="285750" indent="-285750">
              <a:buFontTx/>
              <a:buChar char="-"/>
            </a:pPr>
            <a:r>
              <a:rPr lang="en-US" dirty="0"/>
              <a:t>Diwakar Channubhotla</a:t>
            </a:r>
          </a:p>
          <a:p>
            <a:pPr marL="285750" indent="-285750">
              <a:buFontTx/>
              <a:buChar char="-"/>
            </a:pPr>
            <a:r>
              <a:rPr lang="en-US" dirty="0"/>
              <a:t>Sathya Sai Kiran Dornipati</a:t>
            </a:r>
          </a:p>
          <a:p>
            <a:pPr marL="285750" indent="-285750">
              <a:buFontTx/>
              <a:buChar char="-"/>
            </a:pPr>
            <a:r>
              <a:rPr lang="en-US" dirty="0"/>
              <a:t>Aniket Goel</a:t>
            </a:r>
          </a:p>
          <a:p>
            <a:pPr marL="285750" indent="-285750">
              <a:buFontTx/>
              <a:buChar char="-"/>
            </a:pPr>
            <a:r>
              <a:rPr lang="en-US" dirty="0"/>
              <a:t>Pavan Kumar Peketi</a:t>
            </a:r>
          </a:p>
        </p:txBody>
      </p:sp>
    </p:spTree>
    <p:extLst>
      <p:ext uri="{BB962C8B-B14F-4D97-AF65-F5344CB8AC3E}">
        <p14:creationId xmlns:p14="http://schemas.microsoft.com/office/powerpoint/2010/main" val="354713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Objective and Problem Statement</a:t>
            </a:r>
          </a:p>
          <a:p>
            <a:r>
              <a:rPr lang="en-US" dirty="0"/>
              <a:t>Understanding Data Set</a:t>
            </a:r>
          </a:p>
          <a:p>
            <a:r>
              <a:rPr lang="en-US" dirty="0"/>
              <a:t>Our solution approach</a:t>
            </a:r>
          </a:p>
          <a:p>
            <a:r>
              <a:rPr lang="en-US" dirty="0"/>
              <a:t>Implementation Process</a:t>
            </a:r>
          </a:p>
          <a:p>
            <a:r>
              <a:rPr lang="en-US" dirty="0"/>
              <a:t>Apriori Inputs and Outputs</a:t>
            </a:r>
          </a:p>
          <a:p>
            <a:r>
              <a:rPr lang="en-US" dirty="0"/>
              <a:t>Conclusion</a:t>
            </a:r>
          </a:p>
          <a:p>
            <a:endParaRPr lang="en-US" dirty="0"/>
          </a:p>
        </p:txBody>
      </p:sp>
    </p:spTree>
    <p:extLst>
      <p:ext uri="{BB962C8B-B14F-4D97-AF65-F5344CB8AC3E}">
        <p14:creationId xmlns:p14="http://schemas.microsoft.com/office/powerpoint/2010/main" val="335230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2B1DD8-BB16-4123-BEAE-B7E8CC02F797}"/>
              </a:ext>
            </a:extLst>
          </p:cNvPr>
          <p:cNvSpPr>
            <a:spLocks noGrp="1"/>
          </p:cNvSpPr>
          <p:nvPr>
            <p:ph type="title"/>
          </p:nvPr>
        </p:nvSpPr>
        <p:spPr>
          <a:xfrm>
            <a:off x="457200" y="685799"/>
            <a:ext cx="8229600" cy="1640941"/>
          </a:xfrm>
        </p:spPr>
        <p:txBody>
          <a:bodyPr>
            <a:normAutofit/>
          </a:bodyPr>
          <a:lstStyle/>
          <a:p>
            <a:r>
              <a:rPr lang="en-US" dirty="0"/>
              <a:t>Objective </a:t>
            </a:r>
            <a:br>
              <a:rPr lang="en-US" dirty="0"/>
            </a:br>
            <a:br>
              <a:rPr lang="en-US" dirty="0"/>
            </a:br>
            <a:r>
              <a:rPr lang="en-US" sz="2600" b="0" dirty="0">
                <a:latin typeface="Times New Roman" panose="02020603050405020304" pitchFamily="18" charset="0"/>
                <a:cs typeface="Times New Roman" panose="02020603050405020304" pitchFamily="18" charset="0"/>
              </a:rPr>
              <a:t>To Build a robust recommendation engine for the Organization “Silara Retail”  for their online retail portal.</a:t>
            </a:r>
          </a:p>
        </p:txBody>
      </p:sp>
      <p:sp>
        <p:nvSpPr>
          <p:cNvPr id="5" name="Title 6">
            <a:extLst>
              <a:ext uri="{FF2B5EF4-FFF2-40B4-BE49-F238E27FC236}">
                <a16:creationId xmlns:a16="http://schemas.microsoft.com/office/drawing/2014/main" id="{F741DB66-F1A6-4B21-B4FE-EC005D1EB6F9}"/>
              </a:ext>
            </a:extLst>
          </p:cNvPr>
          <p:cNvSpPr>
            <a:spLocks noGrp="1"/>
          </p:cNvSpPr>
          <p:nvPr>
            <p:ph idx="1"/>
          </p:nvPr>
        </p:nvSpPr>
        <p:spPr>
          <a:xfrm>
            <a:off x="457200" y="2426330"/>
            <a:ext cx="8229600" cy="3653796"/>
          </a:xfrm>
        </p:spPr>
        <p:txBody>
          <a:bodyPr>
            <a:normAutofit fontScale="90000"/>
          </a:bodyPr>
          <a:lstStyle/>
          <a:p>
            <a:endParaRPr lang="en-US" dirty="0"/>
          </a:p>
          <a:p>
            <a:pPr>
              <a:lnSpc>
                <a:spcPct val="85000"/>
              </a:lnSpc>
              <a:spcBef>
                <a:spcPct val="0"/>
              </a:spcBef>
            </a:pPr>
            <a:r>
              <a:rPr lang="en-US" sz="2800" dirty="0">
                <a:solidFill>
                  <a:schemeClr val="tx2"/>
                </a:solidFill>
              </a:rPr>
              <a:t>Problem Statement</a:t>
            </a:r>
          </a:p>
          <a:p>
            <a:pPr>
              <a:lnSpc>
                <a:spcPct val="85000"/>
              </a:lnSpc>
              <a:spcBef>
                <a:spcPct val="0"/>
              </a:spcBef>
            </a:pPr>
            <a:br>
              <a:rPr lang="en-US" sz="2600" dirty="0">
                <a:latin typeface="+mj-lt"/>
                <a:ea typeface="+mj-ea"/>
                <a:cs typeface="+mj-cs"/>
              </a:rPr>
            </a:br>
            <a:r>
              <a:rPr lang="en-US" sz="2600" b="0" dirty="0">
                <a:latin typeface="Times New Roman" panose="02020603050405020304" pitchFamily="18" charset="0"/>
                <a:ea typeface="+mj-ea"/>
                <a:cs typeface="Times New Roman" panose="02020603050405020304" pitchFamily="18" charset="0"/>
              </a:rPr>
              <a:t>To help the business do better sales, the customers are recommended some of the items based on their shopping cart list. The customer is happy because he benefits from getting good deals for the products that they need, and the vendor is happy because he has more sales which in turn results in more returns. </a:t>
            </a:r>
          </a:p>
          <a:p>
            <a:pPr>
              <a:lnSpc>
                <a:spcPct val="85000"/>
              </a:lnSpc>
              <a:spcBef>
                <a:spcPct val="0"/>
              </a:spcBef>
            </a:pPr>
            <a:endParaRPr lang="en-US" sz="2600" b="0" dirty="0">
              <a:latin typeface="Times New Roman" panose="02020603050405020304" pitchFamily="18" charset="0"/>
              <a:ea typeface="+mj-ea"/>
              <a:cs typeface="Times New Roman" panose="02020603050405020304" pitchFamily="18" charset="0"/>
            </a:endParaRPr>
          </a:p>
          <a:p>
            <a:pPr>
              <a:lnSpc>
                <a:spcPct val="85000"/>
              </a:lnSpc>
              <a:spcBef>
                <a:spcPct val="0"/>
              </a:spcBef>
            </a:pPr>
            <a:endParaRPr lang="en-US" sz="2600" b="0" dirty="0">
              <a:latin typeface="Times New Roman" panose="02020603050405020304" pitchFamily="18" charset="0"/>
              <a:ea typeface="+mj-ea"/>
              <a:cs typeface="Times New Roman" panose="02020603050405020304" pitchFamily="18" charset="0"/>
            </a:endParaRPr>
          </a:p>
          <a:p>
            <a:pPr>
              <a:lnSpc>
                <a:spcPct val="85000"/>
              </a:lnSpc>
              <a:spcBef>
                <a:spcPct val="0"/>
              </a:spcBef>
            </a:pPr>
            <a:r>
              <a:rPr lang="en-GB" sz="2800" dirty="0">
                <a:hlinkClick r:id="rId2"/>
              </a:rPr>
              <a:t>https://datahack.analyticsvidhya.com/contest/build-a-recommendation-engine-powered-by-ibm-cloud/</a:t>
            </a:r>
            <a:endParaRPr lang="en-GB" sz="2800" dirty="0"/>
          </a:p>
          <a:p>
            <a:pPr>
              <a:lnSpc>
                <a:spcPct val="85000"/>
              </a:lnSpc>
              <a:spcBef>
                <a:spcPct val="0"/>
              </a:spcBef>
            </a:pPr>
            <a:endParaRPr lang="en-US" sz="2600" b="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51333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2B1DD8-BB16-4123-BEAE-B7E8CC02F797}"/>
              </a:ext>
            </a:extLst>
          </p:cNvPr>
          <p:cNvSpPr>
            <a:spLocks noGrp="1"/>
          </p:cNvSpPr>
          <p:nvPr>
            <p:ph type="title"/>
          </p:nvPr>
        </p:nvSpPr>
        <p:spPr>
          <a:xfrm>
            <a:off x="457200" y="685799"/>
            <a:ext cx="8229600" cy="536419"/>
          </a:xfrm>
        </p:spPr>
        <p:txBody>
          <a:bodyPr>
            <a:normAutofit fontScale="90000"/>
          </a:bodyPr>
          <a:lstStyle/>
          <a:p>
            <a:r>
              <a:rPr lang="en-US" dirty="0"/>
              <a:t>Understanding the Data set.</a:t>
            </a:r>
            <a:br>
              <a:rPr lang="en-US" dirty="0"/>
            </a:br>
            <a:br>
              <a:rPr lang="en-US" dirty="0"/>
            </a:br>
            <a:br>
              <a:rPr lang="en-US" dirty="0"/>
            </a:br>
            <a:endParaRPr lang="en-US" dirty="0"/>
          </a:p>
        </p:txBody>
      </p:sp>
      <p:pic>
        <p:nvPicPr>
          <p:cNvPr id="2" name="Content Placeholder 1">
            <a:extLst>
              <a:ext uri="{FF2B5EF4-FFF2-40B4-BE49-F238E27FC236}">
                <a16:creationId xmlns:a16="http://schemas.microsoft.com/office/drawing/2014/main" id="{5C62E885-AD8B-4AB7-BA90-F6FAE23BC8B9}"/>
              </a:ext>
            </a:extLst>
          </p:cNvPr>
          <p:cNvPicPr>
            <a:picLocks noGrp="1" noChangeAspect="1"/>
          </p:cNvPicPr>
          <p:nvPr>
            <p:ph idx="1"/>
          </p:nvPr>
        </p:nvPicPr>
        <p:blipFill>
          <a:blip r:embed="rId2"/>
          <a:stretch>
            <a:fillRect/>
          </a:stretch>
        </p:blipFill>
        <p:spPr>
          <a:xfrm>
            <a:off x="457200" y="1542358"/>
            <a:ext cx="8229600" cy="3765347"/>
          </a:xfrm>
          <a:prstGeom prst="rect">
            <a:avLst/>
          </a:prstGeom>
        </p:spPr>
      </p:pic>
    </p:spTree>
    <p:extLst>
      <p:ext uri="{BB962C8B-B14F-4D97-AF65-F5344CB8AC3E}">
        <p14:creationId xmlns:p14="http://schemas.microsoft.com/office/powerpoint/2010/main" val="34415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2B1DD8-BB16-4123-BEAE-B7E8CC02F797}"/>
              </a:ext>
            </a:extLst>
          </p:cNvPr>
          <p:cNvSpPr>
            <a:spLocks noGrp="1"/>
          </p:cNvSpPr>
          <p:nvPr>
            <p:ph type="title"/>
          </p:nvPr>
        </p:nvSpPr>
        <p:spPr>
          <a:xfrm>
            <a:off x="457200" y="685799"/>
            <a:ext cx="8229600" cy="536419"/>
          </a:xfrm>
        </p:spPr>
        <p:txBody>
          <a:bodyPr>
            <a:normAutofit fontScale="90000"/>
          </a:bodyPr>
          <a:lstStyle/>
          <a:p>
            <a:r>
              <a:rPr lang="en-US" dirty="0"/>
              <a:t>Our solution approach</a:t>
            </a:r>
            <a:br>
              <a:rPr lang="en-US" dirty="0"/>
            </a:br>
            <a:br>
              <a:rPr lang="en-US" dirty="0"/>
            </a:br>
            <a:br>
              <a:rPr lang="en-US" dirty="0"/>
            </a:br>
            <a:br>
              <a:rPr lang="en-US" dirty="0"/>
            </a:br>
            <a:endParaRPr lang="en-US" dirty="0"/>
          </a:p>
        </p:txBody>
      </p:sp>
      <p:sp>
        <p:nvSpPr>
          <p:cNvPr id="5" name="Title 6">
            <a:extLst>
              <a:ext uri="{FF2B5EF4-FFF2-40B4-BE49-F238E27FC236}">
                <a16:creationId xmlns:a16="http://schemas.microsoft.com/office/drawing/2014/main" id="{F741DB66-F1A6-4B21-B4FE-EC005D1EB6F9}"/>
              </a:ext>
            </a:extLst>
          </p:cNvPr>
          <p:cNvSpPr>
            <a:spLocks noGrp="1"/>
          </p:cNvSpPr>
          <p:nvPr>
            <p:ph idx="1"/>
          </p:nvPr>
        </p:nvSpPr>
        <p:spPr>
          <a:xfrm>
            <a:off x="457200" y="1303699"/>
            <a:ext cx="8229600" cy="4731341"/>
          </a:xfrm>
        </p:spPr>
        <p:txBody>
          <a:bodyPr>
            <a:normAutofit fontScale="25000" lnSpcReduction="20000"/>
          </a:bodyPr>
          <a:lstStyle/>
          <a:p>
            <a:pPr marL="2857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4200" dirty="0">
                <a:latin typeface="+mj-lt"/>
                <a:ea typeface="+mj-ea"/>
                <a:cs typeface="+mj-cs"/>
              </a:rPr>
              <a:t>To build a robust recommender engine that mines the data for patterns.</a:t>
            </a:r>
          </a:p>
          <a:p>
            <a:endParaRPr lang="en-US" dirty="0"/>
          </a:p>
          <a:p>
            <a:pPr marL="973633" lvl="4" indent="-285750"/>
            <a:r>
              <a:rPr lang="en-US" sz="6000" dirty="0">
                <a:latin typeface="Times New Roman" panose="02020603050405020304" pitchFamily="18" charset="0"/>
                <a:ea typeface="+mj-ea"/>
                <a:cs typeface="Times New Roman" panose="02020603050405020304" pitchFamily="18" charset="0"/>
              </a:rPr>
              <a:t>Items that are brought frequently together with some other items</a:t>
            </a:r>
          </a:p>
          <a:p>
            <a:pPr lvl="4" indent="0">
              <a:buNone/>
            </a:pPr>
            <a:endParaRPr lang="en-US" sz="6000" dirty="0">
              <a:latin typeface="Times New Roman" panose="02020603050405020304" pitchFamily="18" charset="0"/>
              <a:ea typeface="+mj-ea"/>
              <a:cs typeface="Times New Roman" panose="02020603050405020304" pitchFamily="18" charset="0"/>
            </a:endParaRPr>
          </a:p>
          <a:p>
            <a:pPr marL="973633" lvl="4" indent="-285750"/>
            <a:r>
              <a:rPr lang="en-US" sz="6000" dirty="0">
                <a:latin typeface="Times New Roman" panose="02020603050405020304" pitchFamily="18" charset="0"/>
                <a:ea typeface="+mj-ea"/>
                <a:cs typeface="Times New Roman" panose="02020603050405020304" pitchFamily="18" charset="0"/>
              </a:rPr>
              <a:t>Support , The of an item X, supp(X) is the proportion of transaction in the database in which the item x appears. It signifies the popularity of an item set.</a:t>
            </a:r>
          </a:p>
          <a:p>
            <a:pPr lvl="4" indent="0">
              <a:buNone/>
            </a:pPr>
            <a:endParaRPr lang="en-US" sz="6000" dirty="0">
              <a:latin typeface="Times New Roman" panose="02020603050405020304" pitchFamily="18" charset="0"/>
              <a:ea typeface="+mj-ea"/>
              <a:cs typeface="Times New Roman" panose="02020603050405020304" pitchFamily="18" charset="0"/>
            </a:endParaRPr>
          </a:p>
          <a:p>
            <a:pPr marL="973633" lvl="4" indent="-285750"/>
            <a:r>
              <a:rPr lang="en-US" sz="6000" dirty="0">
                <a:latin typeface="Times New Roman" panose="02020603050405020304" pitchFamily="18" charset="0"/>
                <a:ea typeface="+mj-ea"/>
                <a:cs typeface="Times New Roman" panose="02020603050405020304" pitchFamily="18" charset="0"/>
              </a:rPr>
              <a:t>Support(X) = number of transactions in which X appears / total transactions. Ranges from 0 to 1</a:t>
            </a:r>
          </a:p>
          <a:p>
            <a:pPr marL="973633" lvl="4" indent="-285750"/>
            <a:endParaRPr lang="en-US" sz="6000" dirty="0">
              <a:latin typeface="Times New Roman" panose="02020603050405020304" pitchFamily="18" charset="0"/>
              <a:ea typeface="+mj-ea"/>
              <a:cs typeface="Times New Roman" panose="02020603050405020304" pitchFamily="18" charset="0"/>
            </a:endParaRPr>
          </a:p>
          <a:p>
            <a:pPr marL="973633" lvl="4" indent="-285750"/>
            <a:r>
              <a:rPr lang="en-US" sz="6000" dirty="0">
                <a:latin typeface="Times New Roman" panose="02020603050405020304" pitchFamily="18" charset="0"/>
                <a:ea typeface="+mj-ea"/>
                <a:cs typeface="Times New Roman" panose="02020603050405020304" pitchFamily="18" charset="0"/>
              </a:rPr>
              <a:t>Confidence , signifies the likely hood of item Y being purchased when X is already purchase.</a:t>
            </a:r>
          </a:p>
          <a:p>
            <a:pPr lvl="4" indent="0">
              <a:buNone/>
            </a:pPr>
            <a:endParaRPr lang="en-US" sz="6000" dirty="0">
              <a:latin typeface="Times New Roman" panose="02020603050405020304" pitchFamily="18" charset="0"/>
              <a:ea typeface="+mj-ea"/>
              <a:cs typeface="Times New Roman" panose="02020603050405020304" pitchFamily="18" charset="0"/>
            </a:endParaRPr>
          </a:p>
          <a:p>
            <a:pPr marL="973633" lvl="4" indent="-285750"/>
            <a:r>
              <a:rPr lang="en-US" sz="6000" dirty="0">
                <a:latin typeface="Times New Roman" panose="02020603050405020304" pitchFamily="18" charset="0"/>
                <a:ea typeface="+mj-ea"/>
                <a:cs typeface="Times New Roman" panose="02020603050405020304" pitchFamily="18" charset="0"/>
              </a:rPr>
              <a:t>Conf(Y -&gt; X) = P(X | Y) / P(X). Ranges from (0 to 1)</a:t>
            </a:r>
          </a:p>
          <a:p>
            <a:pPr lvl="4" indent="0">
              <a:buNone/>
            </a:pPr>
            <a:endParaRPr lang="en-US" sz="6000" dirty="0">
              <a:latin typeface="Times New Roman" panose="02020603050405020304" pitchFamily="18" charset="0"/>
              <a:ea typeface="+mj-ea"/>
              <a:cs typeface="Times New Roman" panose="02020603050405020304" pitchFamily="18" charset="0"/>
            </a:endParaRPr>
          </a:p>
          <a:p>
            <a:pPr marL="973633" lvl="4" indent="-285750"/>
            <a:r>
              <a:rPr lang="en-US" sz="6000" dirty="0">
                <a:latin typeface="Times New Roman" panose="02020603050405020304" pitchFamily="18" charset="0"/>
                <a:ea typeface="+mj-ea"/>
                <a:cs typeface="Times New Roman" panose="02020603050405020304" pitchFamily="18" charset="0"/>
              </a:rPr>
              <a:t>Lift , The likely hood of item Y being bought when X is bought while taking into the consideration the popularity of Y.</a:t>
            </a:r>
          </a:p>
          <a:p>
            <a:pPr lvl="4" indent="0">
              <a:buNone/>
            </a:pPr>
            <a:endParaRPr lang="en-US" sz="6000" dirty="0">
              <a:latin typeface="Times New Roman" panose="02020603050405020304" pitchFamily="18" charset="0"/>
              <a:ea typeface="+mj-ea"/>
              <a:cs typeface="Times New Roman" panose="02020603050405020304" pitchFamily="18" charset="0"/>
            </a:endParaRPr>
          </a:p>
          <a:p>
            <a:pPr marL="973633" lvl="4" indent="-285750"/>
            <a:r>
              <a:rPr lang="en-US" sz="6000" dirty="0">
                <a:latin typeface="Times New Roman" panose="02020603050405020304" pitchFamily="18" charset="0"/>
                <a:ea typeface="+mj-ea"/>
                <a:cs typeface="Times New Roman" panose="02020603050405020304" pitchFamily="18" charset="0"/>
              </a:rPr>
              <a:t>Lift(X-&gt;Y) = P(X | Y) / P(X) * P(Y). If the value of the lift is greater than 1, it means that the item Y will be likely bought together with X.</a:t>
            </a:r>
          </a:p>
          <a:p>
            <a:pPr marL="973633" lvl="4" indent="-285750"/>
            <a:endParaRPr lang="en-US" dirty="0"/>
          </a:p>
          <a:p>
            <a:endParaRPr lang="en-US" dirty="0"/>
          </a:p>
          <a:p>
            <a:r>
              <a:rPr lang="en-US" dirty="0"/>
              <a:t>        </a:t>
            </a:r>
          </a:p>
          <a:p>
            <a:endParaRPr lang="en-US" dirty="0"/>
          </a:p>
          <a:p>
            <a:pPr lvl="1"/>
            <a:r>
              <a:rPr lang="en-US" dirty="0"/>
              <a:t>	</a:t>
            </a:r>
          </a:p>
        </p:txBody>
      </p:sp>
    </p:spTree>
    <p:extLst>
      <p:ext uri="{BB962C8B-B14F-4D97-AF65-F5344CB8AC3E}">
        <p14:creationId xmlns:p14="http://schemas.microsoft.com/office/powerpoint/2010/main" val="282509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741DB66-F1A6-4B21-B4FE-EC005D1EB6F9}"/>
              </a:ext>
            </a:extLst>
          </p:cNvPr>
          <p:cNvSpPr>
            <a:spLocks noGrp="1"/>
          </p:cNvSpPr>
          <p:nvPr>
            <p:ph idx="1"/>
          </p:nvPr>
        </p:nvSpPr>
        <p:spPr>
          <a:xfrm>
            <a:off x="457200" y="1303700"/>
            <a:ext cx="8229600" cy="4506550"/>
          </a:xfrm>
        </p:spPr>
        <p:txBody>
          <a:bodyPr>
            <a:normAutofit fontScale="25000" lnSpcReduction="20000"/>
          </a:bodyPr>
          <a:lstStyle/>
          <a:p>
            <a:pPr marL="2857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5600" dirty="0"/>
              <a:t>Import the dataset.</a:t>
            </a:r>
          </a:p>
          <a:p>
            <a:pPr marL="285750" indent="-285750">
              <a:buFont typeface="Arial" panose="020B0604020202020204" pitchFamily="34" charset="0"/>
              <a:buChar char="•"/>
            </a:pPr>
            <a:r>
              <a:rPr lang="en-US" sz="5600" dirty="0"/>
              <a:t>Data Preprocessing</a:t>
            </a:r>
          </a:p>
          <a:p>
            <a:pPr marL="742928" lvl="3" indent="-285750"/>
            <a:r>
              <a:rPr lang="en-US" sz="6800" dirty="0">
                <a:latin typeface="Times New Roman" panose="02020603050405020304" pitchFamily="18" charset="0"/>
                <a:ea typeface="+mj-ea"/>
                <a:cs typeface="Times New Roman" panose="02020603050405020304" pitchFamily="18" charset="0"/>
              </a:rPr>
              <a:t>Remove the redundant data.</a:t>
            </a:r>
          </a:p>
          <a:p>
            <a:pPr marL="742928" lvl="3" indent="-285750"/>
            <a:r>
              <a:rPr lang="en-US" sz="6800" dirty="0">
                <a:latin typeface="Times New Roman" panose="02020603050405020304" pitchFamily="18" charset="0"/>
                <a:ea typeface="+mj-ea"/>
                <a:cs typeface="Times New Roman" panose="02020603050405020304" pitchFamily="18" charset="0"/>
              </a:rPr>
              <a:t>Converting the invoice data into list of transactions.</a:t>
            </a:r>
          </a:p>
          <a:p>
            <a:pPr marL="742928" lvl="3" indent="-285750"/>
            <a:endParaRPr lang="en-US" sz="4800" dirty="0"/>
          </a:p>
          <a:p>
            <a:pPr marL="285750" lvl="3" indent="-285750">
              <a:spcBef>
                <a:spcPts val="900"/>
              </a:spcBef>
              <a:buFont typeface="Arial" panose="020B0604020202020204" pitchFamily="34" charset="0"/>
              <a:buChar char="•"/>
            </a:pPr>
            <a:r>
              <a:rPr lang="en-US" sz="5600" b="1" dirty="0"/>
              <a:t>Build the model</a:t>
            </a:r>
          </a:p>
          <a:p>
            <a:pPr marL="742928" lvl="3" indent="-285750"/>
            <a:r>
              <a:rPr lang="en-US" sz="6800" dirty="0">
                <a:latin typeface="Times New Roman" panose="02020603050405020304" pitchFamily="18" charset="0"/>
                <a:ea typeface="+mj-ea"/>
                <a:cs typeface="Times New Roman" panose="02020603050405020304" pitchFamily="18" charset="0"/>
              </a:rPr>
              <a:t>Provide the Apriori algorithm with the transaction data that is mined from the customer given data.</a:t>
            </a:r>
          </a:p>
          <a:p>
            <a:pPr marL="742928" lvl="3" indent="-285750"/>
            <a:r>
              <a:rPr lang="en-US" sz="6800" dirty="0">
                <a:latin typeface="Times New Roman" panose="02020603050405020304" pitchFamily="18" charset="0"/>
                <a:ea typeface="+mj-ea"/>
                <a:cs typeface="Times New Roman" panose="02020603050405020304" pitchFamily="18" charset="0"/>
              </a:rPr>
              <a:t>Supply the values for the parameters , like support , confidence .</a:t>
            </a:r>
          </a:p>
          <a:p>
            <a:pPr marL="742928" lvl="3" indent="-285750"/>
            <a:r>
              <a:rPr lang="en-US" sz="6800" dirty="0">
                <a:latin typeface="Times New Roman" panose="02020603050405020304" pitchFamily="18" charset="0"/>
                <a:ea typeface="+mj-ea"/>
                <a:cs typeface="Times New Roman" panose="02020603050405020304" pitchFamily="18" charset="0"/>
              </a:rPr>
              <a:t>Recommend the items based on the test data that have been provided by the customer.</a:t>
            </a:r>
          </a:p>
          <a:p>
            <a:pPr marL="1142978" lvl="3" indent="-685800">
              <a:buFontTx/>
              <a:buChar char="-"/>
            </a:pPr>
            <a:endParaRPr lang="en-US" sz="4800" dirty="0"/>
          </a:p>
          <a:p>
            <a:pPr marL="742928" lvl="3" indent="-285750"/>
            <a:endParaRPr lang="en-US" sz="2700" dirty="0"/>
          </a:p>
          <a:p>
            <a:pPr marL="742928" lvl="3" indent="-285750"/>
            <a:endParaRPr lang="en-US" sz="1900" dirty="0"/>
          </a:p>
          <a:p>
            <a:pPr marL="742928" lvl="3" indent="-285750"/>
            <a:endParaRPr lang="en-US" dirty="0"/>
          </a:p>
          <a:p>
            <a:pPr marL="742928" lvl="3" indent="-285750"/>
            <a:endParaRPr lang="en-US" dirty="0"/>
          </a:p>
          <a:p>
            <a:pPr marL="742928" lvl="3" indent="-285750"/>
            <a:endParaRPr lang="en-US" dirty="0"/>
          </a:p>
          <a:p>
            <a:pPr marL="742928" lvl="3" indent="-285750"/>
            <a:endParaRPr lang="en-US" dirty="0"/>
          </a:p>
          <a:p>
            <a:pPr marL="742928" lvl="3" indent="-285750"/>
            <a:endParaRPr lang="en-US" dirty="0"/>
          </a:p>
          <a:p>
            <a:pPr marL="742928" lvl="3" indent="-285750"/>
            <a:endParaRPr lang="en-US" dirty="0"/>
          </a:p>
          <a:p>
            <a:pPr lvl="4" indent="0">
              <a:buNone/>
            </a:pPr>
            <a:endParaRPr lang="en-US" dirty="0"/>
          </a:p>
          <a:p>
            <a:pPr marL="973633" lvl="4" indent="-285750"/>
            <a:endParaRPr lang="en-US" dirty="0"/>
          </a:p>
          <a:p>
            <a:pPr marL="973633" lvl="4" indent="-285750"/>
            <a:endParaRPr lang="en-US" dirty="0"/>
          </a:p>
          <a:p>
            <a:pPr marL="973633" lvl="4" indent="-285750"/>
            <a:endParaRPr lang="en-US" dirty="0"/>
          </a:p>
          <a:p>
            <a:endParaRPr lang="en-US" dirty="0"/>
          </a:p>
          <a:p>
            <a:r>
              <a:rPr lang="en-US" dirty="0"/>
              <a:t>        </a:t>
            </a:r>
          </a:p>
          <a:p>
            <a:endParaRPr lang="en-US" dirty="0"/>
          </a:p>
          <a:p>
            <a:pPr lvl="1"/>
            <a:r>
              <a:rPr lang="en-US" dirty="0"/>
              <a:t>	</a:t>
            </a:r>
          </a:p>
        </p:txBody>
      </p:sp>
      <p:sp>
        <p:nvSpPr>
          <p:cNvPr id="7" name="Title 6">
            <a:extLst>
              <a:ext uri="{FF2B5EF4-FFF2-40B4-BE49-F238E27FC236}">
                <a16:creationId xmlns:a16="http://schemas.microsoft.com/office/drawing/2014/main" id="{002B1DD8-BB16-4123-BEAE-B7E8CC02F797}"/>
              </a:ext>
            </a:extLst>
          </p:cNvPr>
          <p:cNvSpPr>
            <a:spLocks noGrp="1"/>
          </p:cNvSpPr>
          <p:nvPr>
            <p:ph type="title"/>
          </p:nvPr>
        </p:nvSpPr>
        <p:spPr>
          <a:xfrm>
            <a:off x="457200" y="685799"/>
            <a:ext cx="8229600" cy="536419"/>
          </a:xfrm>
        </p:spPr>
        <p:txBody>
          <a:bodyPr>
            <a:normAutofit fontScale="90000"/>
          </a:bodyPr>
          <a:lstStyle/>
          <a:p>
            <a:r>
              <a:rPr lang="en-US" dirty="0"/>
              <a:t>Implementation Process</a:t>
            </a: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4003627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2B1DD8-BB16-4123-BEAE-B7E8CC02F797}"/>
              </a:ext>
            </a:extLst>
          </p:cNvPr>
          <p:cNvSpPr>
            <a:spLocks noGrp="1"/>
          </p:cNvSpPr>
          <p:nvPr>
            <p:ph type="title"/>
          </p:nvPr>
        </p:nvSpPr>
        <p:spPr>
          <a:xfrm>
            <a:off x="457200" y="685799"/>
            <a:ext cx="8229600" cy="536419"/>
          </a:xfrm>
        </p:spPr>
        <p:txBody>
          <a:bodyPr>
            <a:normAutofit fontScale="90000"/>
          </a:bodyPr>
          <a:lstStyle/>
          <a:p>
            <a:r>
              <a:rPr lang="en-US" dirty="0"/>
              <a:t>Apriori Inputs and Outputs.</a:t>
            </a:r>
            <a:br>
              <a:rPr lang="en-US" dirty="0"/>
            </a:br>
            <a:br>
              <a:rPr lang="en-US" dirty="0"/>
            </a:br>
            <a:br>
              <a:rPr lang="en-US" dirty="0"/>
            </a:br>
            <a:br>
              <a:rPr lang="en-US" dirty="0"/>
            </a:br>
            <a:br>
              <a:rPr lang="en-US" dirty="0"/>
            </a:br>
            <a:endParaRPr lang="en-US" dirty="0"/>
          </a:p>
        </p:txBody>
      </p:sp>
      <p:sp>
        <p:nvSpPr>
          <p:cNvPr id="5" name="Title 6">
            <a:extLst>
              <a:ext uri="{FF2B5EF4-FFF2-40B4-BE49-F238E27FC236}">
                <a16:creationId xmlns:a16="http://schemas.microsoft.com/office/drawing/2014/main" id="{F741DB66-F1A6-4B21-B4FE-EC005D1EB6F9}"/>
              </a:ext>
            </a:extLst>
          </p:cNvPr>
          <p:cNvSpPr>
            <a:spLocks noGrp="1"/>
          </p:cNvSpPr>
          <p:nvPr>
            <p:ph idx="1"/>
          </p:nvPr>
        </p:nvSpPr>
        <p:spPr>
          <a:xfrm>
            <a:off x="457200" y="1303700"/>
            <a:ext cx="8229600" cy="4506550"/>
          </a:xfrm>
        </p:spPr>
        <p:txBody>
          <a:bodyPr>
            <a:normAutofit fontScale="85000" lnSpcReduction="20000"/>
          </a:bodyPr>
          <a:lstStyle/>
          <a:p>
            <a:pPr marL="285750" lvl="1" indent="-285750">
              <a:buFont typeface="Arial" panose="020B0604020202020204" pitchFamily="34" charset="0"/>
              <a:buChar char="•"/>
            </a:pPr>
            <a:endParaRPr lang="en-US" dirty="0"/>
          </a:p>
          <a:p>
            <a:pPr lvl="3" indent="0">
              <a:buNone/>
            </a:pPr>
            <a:endParaRPr lang="en-US" sz="4800" dirty="0"/>
          </a:p>
          <a:p>
            <a:pPr marL="742928" lvl="3" indent="-285750"/>
            <a:endParaRPr lang="en-US" sz="2700" dirty="0"/>
          </a:p>
          <a:p>
            <a:pPr marL="742928" lvl="3" indent="-285750"/>
            <a:endParaRPr lang="en-US" sz="1900" dirty="0"/>
          </a:p>
          <a:p>
            <a:pPr marL="742928" lvl="3" indent="-285750"/>
            <a:endParaRPr lang="en-US" dirty="0"/>
          </a:p>
          <a:p>
            <a:pPr marL="742928" lvl="3" indent="-285750"/>
            <a:endParaRPr lang="en-US" dirty="0"/>
          </a:p>
          <a:p>
            <a:pPr marL="742928" lvl="3" indent="-285750"/>
            <a:endParaRPr lang="en-US" dirty="0"/>
          </a:p>
          <a:p>
            <a:pPr marL="742928" lvl="3" indent="-285750"/>
            <a:endParaRPr lang="en-US" dirty="0"/>
          </a:p>
          <a:p>
            <a:pPr marL="742928" lvl="3" indent="-285750"/>
            <a:endParaRPr lang="en-US" dirty="0"/>
          </a:p>
          <a:p>
            <a:pPr marL="742928" lvl="3" indent="-285750"/>
            <a:endParaRPr lang="en-US" dirty="0"/>
          </a:p>
          <a:p>
            <a:pPr lvl="4" indent="0">
              <a:buNone/>
            </a:pPr>
            <a:endParaRPr lang="en-US" dirty="0"/>
          </a:p>
          <a:p>
            <a:pPr marL="973633" lvl="4" indent="-285750"/>
            <a:endParaRPr lang="en-US" dirty="0"/>
          </a:p>
          <a:p>
            <a:pPr marL="973633" lvl="4" indent="-285750"/>
            <a:endParaRPr lang="en-US" dirty="0"/>
          </a:p>
          <a:p>
            <a:pPr marL="973633" lvl="4" indent="-285750"/>
            <a:endParaRPr lang="en-US" dirty="0"/>
          </a:p>
          <a:p>
            <a:endParaRPr lang="en-US" dirty="0"/>
          </a:p>
          <a:p>
            <a:r>
              <a:rPr lang="en-US" dirty="0"/>
              <a:t>        </a:t>
            </a:r>
          </a:p>
          <a:p>
            <a:endParaRPr lang="en-US" dirty="0"/>
          </a:p>
          <a:p>
            <a:pPr lvl="1"/>
            <a:r>
              <a:rPr lang="en-US" dirty="0"/>
              <a:t>	</a:t>
            </a:r>
          </a:p>
        </p:txBody>
      </p:sp>
      <p:pic>
        <p:nvPicPr>
          <p:cNvPr id="3" name="Picture 2">
            <a:extLst>
              <a:ext uri="{FF2B5EF4-FFF2-40B4-BE49-F238E27FC236}">
                <a16:creationId xmlns:a16="http://schemas.microsoft.com/office/drawing/2014/main" id="{73A7E652-E150-4F3E-9CE3-26745C0410CE}"/>
              </a:ext>
            </a:extLst>
          </p:cNvPr>
          <p:cNvPicPr>
            <a:picLocks noChangeAspect="1"/>
          </p:cNvPicPr>
          <p:nvPr/>
        </p:nvPicPr>
        <p:blipFill>
          <a:blip r:embed="rId2"/>
          <a:stretch>
            <a:fillRect/>
          </a:stretch>
        </p:blipFill>
        <p:spPr>
          <a:xfrm>
            <a:off x="233680" y="1669640"/>
            <a:ext cx="8534400" cy="4294280"/>
          </a:xfrm>
          <a:prstGeom prst="rect">
            <a:avLst/>
          </a:prstGeom>
        </p:spPr>
      </p:pic>
    </p:spTree>
    <p:extLst>
      <p:ext uri="{BB962C8B-B14F-4D97-AF65-F5344CB8AC3E}">
        <p14:creationId xmlns:p14="http://schemas.microsoft.com/office/powerpoint/2010/main" val="320900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4E8C7-7A73-4F9C-BBD2-E7F690250E9F}"/>
              </a:ext>
            </a:extLst>
          </p:cNvPr>
          <p:cNvSpPr>
            <a:spLocks noGrp="1"/>
          </p:cNvSpPr>
          <p:nvPr>
            <p:ph idx="1"/>
          </p:nvPr>
        </p:nvSpPr>
        <p:spPr>
          <a:xfrm>
            <a:off x="457200" y="1131684"/>
            <a:ext cx="8229600" cy="4948442"/>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recommendation is done based on the 90% of confidence and 0.19 percent of the support.</a:t>
            </a:r>
          </a:p>
          <a:p>
            <a:pPr marL="285750" indent="-285750">
              <a:buFont typeface="Arial" panose="020B0604020202020204" pitchFamily="34" charset="0"/>
              <a:buChar char="•"/>
            </a:pPr>
            <a:r>
              <a:rPr lang="en-US" dirty="0"/>
              <a:t>Each customer is recommended one product for each product that he has brought.</a:t>
            </a:r>
          </a:p>
          <a:p>
            <a:pPr marL="285750" indent="-285750">
              <a:buFont typeface="Arial" panose="020B0604020202020204" pitchFamily="34" charset="0"/>
              <a:buChar char="•"/>
            </a:pPr>
            <a:r>
              <a:rPr lang="en-US" dirty="0"/>
              <a:t>The results are exported to a csv file , that contains Customer id and Recommended items for each Customer. </a:t>
            </a:r>
          </a:p>
          <a:p>
            <a:endParaRPr lang="en-US" dirty="0"/>
          </a:p>
          <a:p>
            <a:endParaRPr lang="en-US" dirty="0"/>
          </a:p>
          <a:p>
            <a:pPr marL="285750" indent="-285750">
              <a:buFontTx/>
              <a:buChar char="-"/>
            </a:pPr>
            <a:endParaRPr lang="en-US" dirty="0"/>
          </a:p>
          <a:p>
            <a:endParaRPr lang="en-US" dirty="0"/>
          </a:p>
        </p:txBody>
      </p:sp>
      <p:sp>
        <p:nvSpPr>
          <p:cNvPr id="3" name="Title 2">
            <a:extLst>
              <a:ext uri="{FF2B5EF4-FFF2-40B4-BE49-F238E27FC236}">
                <a16:creationId xmlns:a16="http://schemas.microsoft.com/office/drawing/2014/main" id="{14C8EA36-8856-440C-93BD-319C239EBEC9}"/>
              </a:ext>
            </a:extLst>
          </p:cNvPr>
          <p:cNvSpPr>
            <a:spLocks noGrp="1"/>
          </p:cNvSpPr>
          <p:nvPr>
            <p:ph type="title"/>
          </p:nvPr>
        </p:nvSpPr>
        <p:spPr>
          <a:xfrm>
            <a:off x="466253" y="685800"/>
            <a:ext cx="8229600" cy="445884"/>
          </a:xfrm>
        </p:spPr>
        <p:txBody>
          <a:bodyPr/>
          <a:lstStyle/>
          <a:p>
            <a:r>
              <a:rPr lang="en-US" dirty="0"/>
              <a:t>Conclusion</a:t>
            </a:r>
          </a:p>
        </p:txBody>
      </p:sp>
    </p:spTree>
    <p:extLst>
      <p:ext uri="{BB962C8B-B14F-4D97-AF65-F5344CB8AC3E}">
        <p14:creationId xmlns:p14="http://schemas.microsoft.com/office/powerpoint/2010/main" val="8488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21C4BC-9377-4BD2-939E-653D9DDE1214}"/>
              </a:ext>
            </a:extLst>
          </p:cNvPr>
          <p:cNvSpPr txBox="1">
            <a:spLocks/>
          </p:cNvSpPr>
          <p:nvPr/>
        </p:nvSpPr>
        <p:spPr>
          <a:xfrm>
            <a:off x="466253" y="685800"/>
            <a:ext cx="8229600" cy="1488440"/>
          </a:xfrm>
          <a:prstGeom prst="rect">
            <a:avLst/>
          </a:prstGeom>
        </p:spPr>
        <p:txBody>
          <a:bodyPr/>
          <a:lstStyle>
            <a:lvl1pPr algn="l" defTabSz="1219140" rtl="0" eaLnBrk="1" latinLnBrk="0" hangingPunct="1">
              <a:lnSpc>
                <a:spcPct val="85000"/>
              </a:lnSpc>
              <a:spcBef>
                <a:spcPct val="0"/>
              </a:spcBef>
              <a:buNone/>
              <a:defRPr sz="2800" b="1" kern="1200">
                <a:solidFill>
                  <a:schemeClr val="tx1"/>
                </a:solidFill>
                <a:latin typeface="+mj-lt"/>
                <a:ea typeface="+mj-ea"/>
                <a:cs typeface="+mj-cs"/>
              </a:defRPr>
            </a:lvl1pPr>
          </a:lstStyle>
          <a:p>
            <a:r>
              <a:rPr lang="en-US" dirty="0"/>
              <a:t>                           </a:t>
            </a:r>
            <a:r>
              <a:rPr lang="en-US" sz="6600" dirty="0"/>
              <a:t>Q n A</a:t>
            </a:r>
          </a:p>
        </p:txBody>
      </p:sp>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Custom 17">
      <a:dk1>
        <a:srgbClr val="000000"/>
      </a:dk1>
      <a:lt1>
        <a:srgbClr val="FFFFFF"/>
      </a:lt1>
      <a:dk2>
        <a:srgbClr val="000000"/>
      </a:dk2>
      <a:lt2>
        <a:srgbClr val="FFFFFF"/>
      </a:lt2>
      <a:accent1>
        <a:srgbClr val="000000"/>
      </a:accent1>
      <a:accent2>
        <a:srgbClr val="666666"/>
      </a:accent2>
      <a:accent3>
        <a:srgbClr val="D9D9D9"/>
      </a:accent3>
      <a:accent4>
        <a:srgbClr val="FFED00"/>
      </a:accent4>
      <a:accent5>
        <a:srgbClr val="64FF00"/>
      </a:accent5>
      <a:accent6>
        <a:srgbClr val="00C9FF"/>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47" id="{88E366B4-253C-4009-B0BA-5F9E4A15E439}" vid="{0CFBDDD6-C4DF-4B37-884D-C4B9196A90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7">
    <a:dk1>
      <a:srgbClr val="000000"/>
    </a:dk1>
    <a:lt1>
      <a:srgbClr val="FFFFFF"/>
    </a:lt1>
    <a:dk2>
      <a:srgbClr val="000000"/>
    </a:dk2>
    <a:lt2>
      <a:srgbClr val="FFFFFF"/>
    </a:lt2>
    <a:accent1>
      <a:srgbClr val="000000"/>
    </a:accent1>
    <a:accent2>
      <a:srgbClr val="666666"/>
    </a:accent2>
    <a:accent3>
      <a:srgbClr val="D9D9D9"/>
    </a:accent3>
    <a:accent4>
      <a:srgbClr val="FFED00"/>
    </a:accent4>
    <a:accent5>
      <a:srgbClr val="64FF00"/>
    </a:accent5>
    <a:accent6>
      <a:srgbClr val="00C9FF"/>
    </a:accent6>
    <a:hlink>
      <a:srgbClr val="000000"/>
    </a:hlink>
    <a:folHlink>
      <a:srgbClr val="666666"/>
    </a:folHlink>
  </a:clrScheme>
</a:themeOverride>
</file>

<file path=docProps/app.xml><?xml version="1.0" encoding="utf-8"?>
<Properties xmlns="http://schemas.openxmlformats.org/officeDocument/2006/extended-properties" xmlns:vt="http://schemas.openxmlformats.org/officeDocument/2006/docPropsVTypes">
  <Template/>
  <TotalTime>507</TotalTime>
  <Words>378</Words>
  <Application>Microsoft Office PowerPoint</Application>
  <PresentationFormat>On-screen Show (4:3)</PresentationFormat>
  <Paragraphs>98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DXC</vt:lpstr>
      <vt:lpstr>Recommendation Engine Hackathon -  Powered by IBM Cloud </vt:lpstr>
      <vt:lpstr>Agenda</vt:lpstr>
      <vt:lpstr>Objective   To Build a robust recommendation engine for the Organization “Silara Retail”  for their online retail portal.</vt:lpstr>
      <vt:lpstr>Understanding the Data set.   </vt:lpstr>
      <vt:lpstr>Our solution approach    </vt:lpstr>
      <vt:lpstr>Implementation Process     </vt:lpstr>
      <vt:lpstr>Apriori Inputs and Outputs.     </vt:lpstr>
      <vt:lpstr>Conclusion</vt:lpstr>
      <vt:lpstr>PowerPoint Presentation</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40pt,  up to three lines</dc:title>
  <dc:subject/>
  <dc:creator>Dornipati, Sathya Sai Kiran</dc:creator>
  <cp:keywords/>
  <dc:description/>
  <cp:lastModifiedBy>Channubhotla, Diwakar</cp:lastModifiedBy>
  <cp:revision>96</cp:revision>
  <dcterms:created xsi:type="dcterms:W3CDTF">2019-06-25T11:14:18Z</dcterms:created>
  <dcterms:modified xsi:type="dcterms:W3CDTF">2019-07-16T08:16:32Z</dcterms:modified>
  <cp:category/>
</cp:coreProperties>
</file>