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9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10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Chao" userId="54f32e92-e394-4808-8b40-55e5c39ab38c" providerId="ADAL" clId="{BECC1466-04A8-4CCC-B77F-8C6CDAC01E42}"/>
    <pc:docChg chg="modSld">
      <pc:chgData name="Derek Chao" userId="54f32e92-e394-4808-8b40-55e5c39ab38c" providerId="ADAL" clId="{BECC1466-04A8-4CCC-B77F-8C6CDAC01E42}" dt="2021-11-02T14:45:09.276" v="18" actId="20577"/>
      <pc:docMkLst>
        <pc:docMk/>
      </pc:docMkLst>
      <pc:sldChg chg="modSp mod">
        <pc:chgData name="Derek Chao" userId="54f32e92-e394-4808-8b40-55e5c39ab38c" providerId="ADAL" clId="{BECC1466-04A8-4CCC-B77F-8C6CDAC01E42}" dt="2021-11-02T14:45:09.276" v="18" actId="20577"/>
        <pc:sldMkLst>
          <pc:docMk/>
          <pc:sldMk cId="1809008866" sldId="256"/>
        </pc:sldMkLst>
        <pc:spChg chg="mod">
          <ac:chgData name="Derek Chao" userId="54f32e92-e394-4808-8b40-55e5c39ab38c" providerId="ADAL" clId="{BECC1466-04A8-4CCC-B77F-8C6CDAC01E42}" dt="2021-11-02T14:45:09.276" v="18" actId="20577"/>
          <ac:spMkLst>
            <pc:docMk/>
            <pc:sldMk cId="1809008866" sldId="256"/>
            <ac:spMk id="3" creationId="{5AE455B4-490B-47F1-9C3F-0C0549E2DE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8996-D72D-41A5-A016-498CDF905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9E4FA-24A2-470A-BA74-DC12BDCDD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38AC-1320-4D4F-8BF6-8EE9CBBF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CF6C-A3DB-4516-966D-E277E732AA24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14244-59A7-4FB9-B47A-3E3FD971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61E5-9058-4DA2-9A8B-B0676A97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FA6-2605-49BF-924F-2D7393F9D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4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30EB-524F-45CC-B454-80A3219A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44960-0F76-4037-B7AF-C511497A2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81334-8191-4C1C-A45D-AE243181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CF6C-A3DB-4516-966D-E277E732AA24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B7CF-FEFB-4003-9D2F-8D2CA67A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9485-F713-4FEE-B567-E33C1959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FA6-2605-49BF-924F-2D7393F9D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1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18F3A-0B32-4288-B76F-40CAF5D7D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6256F-7B2E-4457-A332-6D536AF74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327BF-EEC7-4578-B0AC-507BFAA6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CF6C-A3DB-4516-966D-E277E732AA24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E36FD-3018-43FB-B984-92DB0B39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8924B-F0C9-436E-8471-2107FCDF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FA6-2605-49BF-924F-2D7393F9D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1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83A8-4871-4679-8CAC-E88943E2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5552-A5CF-4751-80ED-C062215E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33E9A-42FB-4363-A050-008F4932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CF6C-A3DB-4516-966D-E277E732AA24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BAEF8-0977-402B-8FAE-A17B7011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CCAD-B253-486F-8406-FD450774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FA6-2605-49BF-924F-2D7393F9D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1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F056-CDF6-4A83-9A5D-AB15B9EF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DA3FD-A2D4-4A68-921B-4AC97D33C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7329-7B41-46CA-9202-17E57BE1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CF6C-A3DB-4516-966D-E277E732AA24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12464-8083-490A-B37F-280A2F27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3B744-FD71-4AE7-B688-F6A5C952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FA6-2605-49BF-924F-2D7393F9D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0653-CC2E-47D4-921B-4260AC7F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3FA2-8E81-4F63-8B49-AA431959D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472F2-52DD-4D70-9274-CAEBF40BB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A9759-F938-4986-9DE7-BBC0656B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CF6C-A3DB-4516-966D-E277E732AA24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E4E4F-CE4E-4D95-B4C7-B4D28F26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D96C8-FED4-44C7-B963-257D1946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FA6-2605-49BF-924F-2D7393F9D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3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A9F8-A0AD-4F43-A09C-09CC9868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C1335-F4E7-4052-B21E-058E19742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4B940-3505-4A9C-9B3D-967B96347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BE400-4868-40C9-8091-8654840C5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2A514-9E29-4704-A200-C98F604F4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AF677-0B47-43B4-94EC-85CB7B1F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CF6C-A3DB-4516-966D-E277E732AA24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CD39A-5641-4DC0-95AE-515AAC5A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08758-0D66-4A52-9B7B-C7CC1040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FA6-2605-49BF-924F-2D7393F9D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2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8478-9223-4795-8DBC-5EB52C33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C269A-9F70-4E27-B9D6-2607BDD3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CF6C-A3DB-4516-966D-E277E732AA24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6955C-F72E-45A3-A3ED-E03CF1D7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4C1EB-97BA-43DB-8CA3-73ED96AE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FA6-2605-49BF-924F-2D7393F9D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5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89E6E-2362-4D87-8434-5B336512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CF6C-A3DB-4516-966D-E277E732AA24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61CAF-C431-4D5B-8F04-9F4EC8A5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EE1A-E6C8-4074-B803-AA9FED7F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FA6-2605-49BF-924F-2D7393F9D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3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0366-41FB-47D0-B2C4-C5406E21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C6BD9-5EC8-4C96-95C8-83940966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917BF-1CFF-4455-9143-F1710E66D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4FD9E-3AB5-4ECD-940E-E5B1E899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CF6C-A3DB-4516-966D-E277E732AA24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B0319-BBF6-48F7-ABF2-EFEA5D41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7A58C-A5B6-43B6-A661-049F5B85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FA6-2605-49BF-924F-2D7393F9D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2D34-9797-4737-B373-20CA7796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B8624-47A2-491F-A492-4306970F5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7C36A-AC68-4D9B-8308-C71968706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4E36D-3C14-4F08-8106-84FBC93B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CF6C-A3DB-4516-966D-E277E732AA24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4BA5F-A967-42AD-93EC-59FB90D3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990CC-6794-4880-856C-2FC48F52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FA6-2605-49BF-924F-2D7393F9D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3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55F13-4B15-4E98-B3F2-68DFCDA3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87E3-8698-4F72-BCB7-9BC5669DA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CDCD-B06F-4F8E-997A-D5E693015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CF6C-A3DB-4516-966D-E277E732AA24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FF34D-0FF0-4D1E-8596-127D3EB8D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D0B48-D0E8-4379-861B-336AE5BD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BFA6-2605-49BF-924F-2D7393F9D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6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1ABC-D652-4E3A-9625-54680C3F2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Trends of Price and Percent Of Sales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5B4-490B-47F1-9C3F-0C0549E2D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Derek Chao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0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2EB8-35D7-4B7B-8897-67837DF1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9113-BL-DST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2F3AE5E-2275-4825-896B-D51D456EA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12760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E5A4-3DFF-4B3F-B6A4-ED1A690D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9178-DST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D453595-D362-4481-AAAA-101E59C11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8417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3C37-08A1-4B34-8946-80F88AFE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19780Z-BLSD-DST</a:t>
            </a:r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E9DC4ABD-20F9-40E9-B503-B8DE853AC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23954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FEE0-001A-4451-AE47-AC6AE953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16970-SSSD-DST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5946A18-938C-4654-8536-53905AEEF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34916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7868-B065-4CDE-A449-4A1FE210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19940TZ-SPSD-DST 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7E37C57-2D88-45E6-8D4D-9E10F549D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48115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B37C-1550-4840-8333-2C42E4D7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19978Z-RB-DST</a:t>
            </a:r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A12CEFE5-C5FA-41D4-9275-97B884D03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413348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4490-B453-4F1D-8E2B-F2AB4546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9113-RB-DST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0466CB6-3969-4E51-9847-C71A2998D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83561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8495-5720-4260-B44B-DE7081EF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19912Z-SSSD-DST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5CC0B8D-EA26-49EA-99A2-B0998FFC7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40979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9D24-ECB3-4C00-8490-F897D99C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9178-AR-DST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D6AA770-2351-47EB-A5ED-58E5E8721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56292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AAF0-36E7-47A0-8993-D6FA091F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9181-DST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E5A1084-DAC6-4F45-B42B-EAB8E29FD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5790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F7BF-E480-457C-99A7-F34FB236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E57E-8E2D-4D44-A8CD-D7C90FFB1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 Faucet Company faucets sold in Home depot and Lowes.</a:t>
            </a:r>
          </a:p>
          <a:p>
            <a:r>
              <a:rPr lang="en-US" dirty="0"/>
              <a:t>X axis is the week number(1-52)</a:t>
            </a:r>
          </a:p>
          <a:p>
            <a:r>
              <a:rPr lang="en-US" dirty="0"/>
              <a:t>Left Y axis is the price </a:t>
            </a:r>
          </a:p>
          <a:p>
            <a:r>
              <a:rPr lang="en-US" dirty="0"/>
              <a:t>Right Y axis is the percent of sales</a:t>
            </a:r>
          </a:p>
          <a:p>
            <a:pPr lvl="1"/>
            <a:r>
              <a:rPr lang="en-US" dirty="0"/>
              <a:t>Percent of Sales means how the sales for a model is compared with the other models sold that week.</a:t>
            </a:r>
          </a:p>
        </p:txBody>
      </p:sp>
    </p:spTree>
    <p:extLst>
      <p:ext uri="{BB962C8B-B14F-4D97-AF65-F5344CB8AC3E}">
        <p14:creationId xmlns:p14="http://schemas.microsoft.com/office/powerpoint/2010/main" val="2566134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3742-3016-4DA8-9CF3-486E5AFD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19962Z-SSSD-DST</a:t>
            </a:r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61B4CCA-6DE0-4789-9731-12848C570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289034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6F3E-D15A-4EC8-939E-FEC93CF1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9113-AR-DST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14CAE14-D593-4CFE-A9BF-93F154FF5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630842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FCBC-4923-4B75-B894-5C65E416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19875Z-SPSD-DST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F059458-8D25-469F-8695-990EDFC32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535388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2EA6-BC95-4845-9287-0F2A6B27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19978Z-SS-DST </a:t>
            </a:r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AFF482F9-B8C1-40D7-A7CE-83D068953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06909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28B7-9E6A-4DD3-B188-77B622F6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19962TZ-SSSD-DST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8CEC544-DBA8-4725-8EBF-17E6AB7E6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182669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FD40-4D2D-4F63-9632-33AF02C9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19780Z-SPSD-DST</a:t>
            </a:r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22D42A13-D2FF-45FC-87F7-76DD8040A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520526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C067-40F8-414F-AB83-A01D61C6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9113T-AR-DST</a:t>
            </a:r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D6AFC93C-F56A-485D-901E-7E28EF82A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765472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30F-BB85-4544-AFC9-ABA423BA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916E-0335-441A-89B9-9DE896FB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58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AC6A-B641-4867-B6E0-CD69999E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19998Z-BLSD-DST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443C3D9-FEEF-4533-A67C-AEEECC68E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723570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CA0E-4580-4B53-985D-17585203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19824LF</a:t>
            </a:r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09A6AFA8-029D-4D69-A9A0-9794B6FE4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61488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4015-4752-4D1E-A6D3-C72E0C1F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Homedepot</a:t>
            </a:r>
            <a:r>
              <a:rPr lang="en-US" dirty="0"/>
              <a:t>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0437E5-0EA2-4A57-A81B-AEB80CFD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23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ED01-3C7E-4FA0-8DA8-1EF756B2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19830Z-SPSD-DST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6E65732-C290-4556-9B15-BBAC2C20D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85086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C3BA-A848-436B-B1DC-624E43D9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19802Z-SP-DST</a:t>
            </a:r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FB554253-6289-4AC1-A880-23C8211BD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725738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CD91-2CB1-471B-B016-64EA2142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19802Z-BL-DST</a:t>
            </a:r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45471E17-9916-4E73-A3AB-808664B2B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839395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6764-99B1-42A1-B39E-959F5B80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', '19957Z-CZSD-DST', 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404EC30-32FE-45EC-84CE-9EF4ACC6C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591541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2F90-CD25-493A-99FA-398DE73C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19802Z-DST</a:t>
            </a:r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36E8B876-9E33-41E8-A5B0-B23BCEC43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104858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1227-6164-4C8C-B99E-D21AB9E8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19802TZ-CZ-DST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D32E35C-A67C-4E69-81D0-C2A4DE519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093400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0852-D2F8-442C-9827-25A9D5B3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19802TZ-SP-DST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BE551-EBD4-4D98-837F-B71291186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446202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CDB0-AAA2-4D65-82F3-E621D76B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19802TZ-BL-DST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22737DD-7F66-40CE-B70F-BA499533F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693607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E5AB-0C89-4AAA-A9CD-5E999E1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19756Z-KSSD-DST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55BFC26-CC03-464F-8DAC-C8CA589E6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077998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B03C-89BC-4ADD-B024-9E5E21A9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19933L-SPSD-DST</a:t>
            </a:r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481D7934-E9C5-4B1B-A7A9-B86CF5DF6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8666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557F-BF29-4779-B91C-2840D5F0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9178T-DST</a:t>
            </a:r>
            <a:endParaRPr lang="en-US" dirty="0"/>
          </a:p>
        </p:txBody>
      </p:sp>
      <p:pic>
        <p:nvPicPr>
          <p:cNvPr id="25" name="Content Placeholder 24" descr="Chart, line chart&#10;&#10;Description automatically generated">
            <a:extLst>
              <a:ext uri="{FF2B5EF4-FFF2-40B4-BE49-F238E27FC236}">
                <a16:creationId xmlns:a16="http://schemas.microsoft.com/office/drawing/2014/main" id="{67407A16-0868-4697-87C5-C2DA61104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881255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9119-7347-4BBF-9BEE-9A6DECD4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19802TZ-DST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7BEAE85-A67B-4B3C-8195-B3475A32B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135116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B181-90F8-47E7-8C35-EE42FBEB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19933-BLSD-DST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54A97449-E637-4B6A-A17C-A9500DFB7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127770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A078-DD20-4457-B9D0-0AFEDC3C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19756Z-BLSD-DST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5034367-AD59-447C-95C2-0EE544928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545987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3858-BC26-40FC-8C0A-6E977097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19949Z-SD-DST</a:t>
            </a:r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2745CB57-4CC0-43E6-AC28-49F638A7B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605497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141B-E7AC-462B-B7E3-A8C96E09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19933-CZSD-DST</a:t>
            </a:r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2BDDA1F5-F78C-4DFF-AFFA-3E95E223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442385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90C4-1273-4AC1-BEC5-3B69AD8B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19957Z-SPSD-DST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D50EC26-3133-42F5-8F2E-CF1A7D544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010978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EC44-1C66-4C68-BB76-D9631ECD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19756Z-SPSD-DST</a:t>
            </a:r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9F3D9F7C-A6A4-433A-820E-A31802088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828118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B78B-8B98-4B73-90DB-70654950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19957Z-RBSD-DST</a:t>
            </a:r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E2A9BC96-E695-4591-8093-484CB0757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571218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F574-51A5-4116-A8F5-39A92396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19933-SD-DST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EA14438-5DF4-4120-9029-262FC4BD1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6689717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35D9-B516-41D0-8432-58A88D85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19933-SPSD-DST</a:t>
            </a:r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440A7694-295F-4D67-BC1B-54A43A704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36342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07BB-A3FD-41F2-8E91-1D3D6CE0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19824LF-SP</a:t>
            </a:r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FA6A33EB-795A-4CB8-A324-DDF804C79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6268211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7780-3D3A-48D6-8C0C-F3E88CD0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19922Z-KSSD-DST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96B114E-724F-42F2-BAB3-E2148FA60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436396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4D93-52DF-482A-B7EF-6C131431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19922Z-SSSD-DST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5A3519-DB66-4F92-974A-01EE59015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444248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8F57-4493-4D14-9E72-1D43C418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19949Z-RBSD-DST, </a:t>
            </a:r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EFBB864B-88F1-42A3-8CC4-16C40232F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767252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E0D7-7C97-4FA2-9FB7-B772A40D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19949Z-SSSD-DST</a:t>
            </a:r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547D2406-D185-4DF5-A5CC-68E65B56D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520236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FAC5-918A-4E9F-8894-04CD593A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FC64-D728-47FC-97B7-6BA5CB46B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4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B678-1D97-48F1-A6D7-F793557B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9159-CZ-DST</a:t>
            </a:r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88D8D06-F574-4E85-BA36-AF9C2A004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18022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AB42-5728-4C9D-BE18-1430D1C3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19935L-SPSD-DST</a:t>
            </a:r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5B03DF18-9C58-448A-A2F4-6D756AF05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77019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C9D7-416D-4808-8655-79C0388E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19940TZ-SD-DST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1F37753-FA82-4BB5-AD8A-3E3AD8358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68113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DE99-9415-4BDB-9F40-A6B05E5F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19963-SSSD-DST</a:t>
            </a:r>
            <a:endParaRPr lang="en-US" dirty="0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AC725101-6939-4A83-82DE-72C80A3E3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68000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119</Words>
  <Application>Microsoft Office PowerPoint</Application>
  <PresentationFormat>Widescreen</PresentationFormat>
  <Paragraphs>60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Trends of Price and Percent Of Sales  </vt:lpstr>
      <vt:lpstr>Description</vt:lpstr>
      <vt:lpstr>Homedepot Models</vt:lpstr>
      <vt:lpstr>9178T-DST</vt:lpstr>
      <vt:lpstr>19824LF-SP</vt:lpstr>
      <vt:lpstr>9159-CZ-DST</vt:lpstr>
      <vt:lpstr>19935L-SPSD-DST</vt:lpstr>
      <vt:lpstr>19940TZ-SD-DST</vt:lpstr>
      <vt:lpstr>19963-SSSD-DST</vt:lpstr>
      <vt:lpstr>9113-BL-DST</vt:lpstr>
      <vt:lpstr>9178-DST</vt:lpstr>
      <vt:lpstr>19780Z-BLSD-DST</vt:lpstr>
      <vt:lpstr>16970-SSSD-DST</vt:lpstr>
      <vt:lpstr>19940TZ-SPSD-DST </vt:lpstr>
      <vt:lpstr>19978Z-RB-DST</vt:lpstr>
      <vt:lpstr>9113-RB-DST</vt:lpstr>
      <vt:lpstr>19912Z-SSSD-DST</vt:lpstr>
      <vt:lpstr>9178-AR-DST</vt:lpstr>
      <vt:lpstr>9181-DST</vt:lpstr>
      <vt:lpstr>19962Z-SSSD-DST</vt:lpstr>
      <vt:lpstr>9113-AR-DST</vt:lpstr>
      <vt:lpstr>19875Z-SPSD-DST</vt:lpstr>
      <vt:lpstr>19978Z-SS-DST </vt:lpstr>
      <vt:lpstr>19962TZ-SSSD-DST</vt:lpstr>
      <vt:lpstr>19780Z-SPSD-DST</vt:lpstr>
      <vt:lpstr>9113T-AR-DST</vt:lpstr>
      <vt:lpstr>Lowes</vt:lpstr>
      <vt:lpstr>19998Z-BLSD-DST</vt:lpstr>
      <vt:lpstr>19824LF</vt:lpstr>
      <vt:lpstr>19830Z-SPSD-DST</vt:lpstr>
      <vt:lpstr>19802Z-SP-DST</vt:lpstr>
      <vt:lpstr>19802Z-BL-DST</vt:lpstr>
      <vt:lpstr>', '19957Z-CZSD-DST', </vt:lpstr>
      <vt:lpstr>19802Z-DST</vt:lpstr>
      <vt:lpstr>19802TZ-CZ-DST</vt:lpstr>
      <vt:lpstr>19802TZ-SP-DST</vt:lpstr>
      <vt:lpstr>19802TZ-BL-DST</vt:lpstr>
      <vt:lpstr>19756Z-KSSD-DST</vt:lpstr>
      <vt:lpstr>19933L-SPSD-DST</vt:lpstr>
      <vt:lpstr>19802TZ-DST</vt:lpstr>
      <vt:lpstr>19933-BLSD-DST</vt:lpstr>
      <vt:lpstr>19756Z-BLSD-DST</vt:lpstr>
      <vt:lpstr>19949Z-SD-DST</vt:lpstr>
      <vt:lpstr>19933-CZSD-DST</vt:lpstr>
      <vt:lpstr>19957Z-SPSD-DST</vt:lpstr>
      <vt:lpstr>19756Z-SPSD-DST</vt:lpstr>
      <vt:lpstr>19957Z-RBSD-DST</vt:lpstr>
      <vt:lpstr>19933-SD-DST</vt:lpstr>
      <vt:lpstr>19933-SPSD-DST</vt:lpstr>
      <vt:lpstr>19922Z-KSSD-DST</vt:lpstr>
      <vt:lpstr>19922Z-SSSD-DST</vt:lpstr>
      <vt:lpstr>19949Z-RBSD-DST, </vt:lpstr>
      <vt:lpstr>19949Z-SSSD-DST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of Price and Percent Of Sales</dc:title>
  <dc:creator>Derek Chao</dc:creator>
  <cp:lastModifiedBy>Derek Chao</cp:lastModifiedBy>
  <cp:revision>1</cp:revision>
  <dcterms:created xsi:type="dcterms:W3CDTF">2021-11-02T00:40:08Z</dcterms:created>
  <dcterms:modified xsi:type="dcterms:W3CDTF">2021-11-02T14:45:36Z</dcterms:modified>
</cp:coreProperties>
</file>