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4" r:id="rId2"/>
  </p:sldIdLst>
  <p:sldSz cx="27432000" cy="36576000"/>
  <p:notesSz cx="9144000" cy="14605000"/>
  <p:custDataLst>
    <p:tags r:id="rId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383271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766542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149812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533083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1916354" algn="l" defTabSz="766542" rtl="0" eaLnBrk="1" latinLnBrk="0" hangingPunct="1">
      <a:defRPr sz="19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299625" algn="l" defTabSz="766542" rtl="0" eaLnBrk="1" latinLnBrk="0" hangingPunct="1">
      <a:defRPr sz="19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2682895" algn="l" defTabSz="766542" rtl="0" eaLnBrk="1" latinLnBrk="0" hangingPunct="1">
      <a:defRPr sz="19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066166" algn="l" defTabSz="766542" rtl="0" eaLnBrk="1" latinLnBrk="0" hangingPunct="1">
      <a:defRPr sz="19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0">
          <p15:clr>
            <a:srgbClr val="A4A3A4"/>
          </p15:clr>
        </p15:guide>
        <p15:guide id="2" pos="86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98002E"/>
    <a:srgbClr val="9A0000"/>
    <a:srgbClr val="000000"/>
    <a:srgbClr val="CC1002"/>
    <a:srgbClr val="DFAA01"/>
    <a:srgbClr val="DFAF02"/>
    <a:srgbClr val="D2FF01"/>
    <a:srgbClr val="DFAF01"/>
    <a:srgbClr val="E8C1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7466" autoAdjust="0"/>
    <p:restoredTop sz="50000" autoAdjust="0"/>
  </p:normalViewPr>
  <p:slideViewPr>
    <p:cSldViewPr>
      <p:cViewPr>
        <p:scale>
          <a:sx n="62" d="100"/>
          <a:sy n="62" d="100"/>
        </p:scale>
        <p:origin x="-248" y="-4584"/>
      </p:cViewPr>
      <p:guideLst>
        <p:guide orient="horz" pos="11520"/>
        <p:guide pos="864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tags" Target="tags/tag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081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5678" tIns="67837" rIns="135678" bIns="67837" numCol="1" anchor="t" anchorCtr="0" compatLnSpc="1">
            <a:prstTxWarp prst="textNoShape">
              <a:avLst/>
            </a:prstTxWarp>
          </a:bodyPr>
          <a:lstStyle>
            <a:lvl1pPr defTabSz="1356848"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3188" y="0"/>
            <a:ext cx="3960812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5678" tIns="67837" rIns="135678" bIns="67837" numCol="1" anchor="t" anchorCtr="0" compatLnSpc="1">
            <a:prstTxWarp prst="textNoShape">
              <a:avLst/>
            </a:prstTxWarp>
          </a:bodyPr>
          <a:lstStyle>
            <a:lvl1pPr algn="r" defTabSz="1356848"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13874750"/>
            <a:ext cx="396081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5678" tIns="67837" rIns="135678" bIns="67837" numCol="1" anchor="b" anchorCtr="0" compatLnSpc="1">
            <a:prstTxWarp prst="textNoShape">
              <a:avLst/>
            </a:prstTxWarp>
          </a:bodyPr>
          <a:lstStyle>
            <a:lvl1pPr defTabSz="1356848"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5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3188" y="13874750"/>
            <a:ext cx="3960812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5678" tIns="67837" rIns="135678" bIns="67837" numCol="1" anchor="b" anchorCtr="0" compatLnSpc="1">
            <a:prstTxWarp prst="textNoShape">
              <a:avLst/>
            </a:prstTxWarp>
          </a:bodyPr>
          <a:lstStyle>
            <a:lvl1pPr algn="r" defTabSz="1356848">
              <a:defRPr sz="1800"/>
            </a:lvl1pPr>
          </a:lstStyle>
          <a:p>
            <a:pPr>
              <a:defRPr/>
            </a:pPr>
            <a:fld id="{200DCCFD-C31A-42B2-922A-BCB46C970B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8580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7302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7302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B3E1A59-466F-4F41-9E5E-F7591DA63F96}" type="datetimeFigureOut">
              <a:rPr lang="en-US"/>
              <a:pPr>
                <a:defRPr/>
              </a:pPr>
              <a:t>11/29/16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7775" y="1095375"/>
            <a:ext cx="4108450" cy="5476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6937375"/>
            <a:ext cx="7315200" cy="6572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871575"/>
            <a:ext cx="3962400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13871575"/>
            <a:ext cx="3962400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678C0B9-A602-432E-A4A4-75019EB741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050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3271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66542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49812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3308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16354" algn="l" defTabSz="76654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299625" algn="l" defTabSz="76654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682895" algn="l" defTabSz="76654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066166" algn="l" defTabSz="76654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17775" y="1095375"/>
            <a:ext cx="4108450" cy="54768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ABACDFE-9516-43F6-ADF5-240A21B36C65}" type="slidenum">
              <a:rPr lang="en-US" smtClean="0"/>
              <a:pPr/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1795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577" y="11362767"/>
            <a:ext cx="23316848" cy="784038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5154" y="20727149"/>
            <a:ext cx="19201694" cy="9345705"/>
          </a:xfrm>
        </p:spPr>
        <p:txBody>
          <a:bodyPr/>
          <a:lstStyle>
            <a:lvl1pPr marL="0" indent="0" algn="ctr">
              <a:buNone/>
              <a:defRPr/>
            </a:lvl1pPr>
            <a:lvl2pPr marL="383271" indent="0" algn="ctr">
              <a:buNone/>
              <a:defRPr/>
            </a:lvl2pPr>
            <a:lvl3pPr marL="766542" indent="0" algn="ctr">
              <a:buNone/>
              <a:defRPr/>
            </a:lvl3pPr>
            <a:lvl4pPr marL="1149812" indent="0" algn="ctr">
              <a:buNone/>
              <a:defRPr/>
            </a:lvl4pPr>
            <a:lvl5pPr marL="1533083" indent="0" algn="ctr">
              <a:buNone/>
              <a:defRPr/>
            </a:lvl5pPr>
            <a:lvl6pPr marL="1916354" indent="0" algn="ctr">
              <a:buNone/>
              <a:defRPr/>
            </a:lvl6pPr>
            <a:lvl7pPr marL="2299625" indent="0" algn="ctr">
              <a:buNone/>
              <a:defRPr/>
            </a:lvl7pPr>
            <a:lvl8pPr marL="2682895" indent="0" algn="ctr">
              <a:buNone/>
              <a:defRPr/>
            </a:lvl8pPr>
            <a:lvl9pPr marL="306616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76B7B9-B881-4E01-AB78-FCC522EC702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5AE1D0-A6FC-4E82-AE17-47276BE10AF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545653" y="3251576"/>
            <a:ext cx="5828771" cy="29260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57577" y="3251576"/>
            <a:ext cx="17403410" cy="29260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C46802-C1B0-4B6E-8C76-169C401027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8C3E81-7E51-443F-B40F-5999532D294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8" y="23504341"/>
            <a:ext cx="23316848" cy="7263279"/>
          </a:xfrm>
        </p:spPr>
        <p:txBody>
          <a:bodyPr anchor="t"/>
          <a:lstStyle>
            <a:lvl1pPr algn="l">
              <a:defRPr sz="3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8" y="15503339"/>
            <a:ext cx="23316848" cy="8001000"/>
          </a:xfrm>
        </p:spPr>
        <p:txBody>
          <a:bodyPr anchor="b"/>
          <a:lstStyle>
            <a:lvl1pPr marL="0" indent="0">
              <a:buNone/>
              <a:defRPr sz="1700"/>
            </a:lvl1pPr>
            <a:lvl2pPr marL="383271" indent="0">
              <a:buNone/>
              <a:defRPr sz="1500"/>
            </a:lvl2pPr>
            <a:lvl3pPr marL="766542" indent="0">
              <a:buNone/>
              <a:defRPr sz="1300"/>
            </a:lvl3pPr>
            <a:lvl4pPr marL="1149812" indent="0">
              <a:buNone/>
              <a:defRPr sz="1200"/>
            </a:lvl4pPr>
            <a:lvl5pPr marL="1533083" indent="0">
              <a:buNone/>
              <a:defRPr sz="1200"/>
            </a:lvl5pPr>
            <a:lvl6pPr marL="1916354" indent="0">
              <a:buNone/>
              <a:defRPr sz="1200"/>
            </a:lvl6pPr>
            <a:lvl7pPr marL="2299625" indent="0">
              <a:buNone/>
              <a:defRPr sz="1200"/>
            </a:lvl7pPr>
            <a:lvl8pPr marL="2682895" indent="0">
              <a:buNone/>
              <a:defRPr sz="1200"/>
            </a:lvl8pPr>
            <a:lvl9pPr marL="306616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7BB88A-415D-47A2-BB40-D284E7C9FA5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57577" y="10565280"/>
            <a:ext cx="11616090" cy="21946720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58335" y="10565280"/>
            <a:ext cx="11616090" cy="21946720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B6F26E-F264-488B-9BFB-6467C99649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424" y="1464236"/>
            <a:ext cx="24689153" cy="6096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424" y="8187767"/>
            <a:ext cx="12120563" cy="341219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3271" indent="0">
              <a:buNone/>
              <a:defRPr sz="1700" b="1"/>
            </a:lvl2pPr>
            <a:lvl3pPr marL="766542" indent="0">
              <a:buNone/>
              <a:defRPr sz="1500" b="1"/>
            </a:lvl3pPr>
            <a:lvl4pPr marL="1149812" indent="0">
              <a:buNone/>
              <a:defRPr sz="1300" b="1"/>
            </a:lvl4pPr>
            <a:lvl5pPr marL="1533083" indent="0">
              <a:buNone/>
              <a:defRPr sz="1300" b="1"/>
            </a:lvl5pPr>
            <a:lvl6pPr marL="1916354" indent="0">
              <a:buNone/>
              <a:defRPr sz="1300" b="1"/>
            </a:lvl6pPr>
            <a:lvl7pPr marL="2299625" indent="0">
              <a:buNone/>
              <a:defRPr sz="1300" b="1"/>
            </a:lvl7pPr>
            <a:lvl8pPr marL="2682895" indent="0">
              <a:buNone/>
              <a:defRPr sz="1300" b="1"/>
            </a:lvl8pPr>
            <a:lvl9pPr marL="3066166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424" y="11599956"/>
            <a:ext cx="12120563" cy="21072661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4722" y="8187767"/>
            <a:ext cx="12125855" cy="341219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3271" indent="0">
              <a:buNone/>
              <a:defRPr sz="1700" b="1"/>
            </a:lvl2pPr>
            <a:lvl3pPr marL="766542" indent="0">
              <a:buNone/>
              <a:defRPr sz="1500" b="1"/>
            </a:lvl3pPr>
            <a:lvl4pPr marL="1149812" indent="0">
              <a:buNone/>
              <a:defRPr sz="1300" b="1"/>
            </a:lvl4pPr>
            <a:lvl5pPr marL="1533083" indent="0">
              <a:buNone/>
              <a:defRPr sz="1300" b="1"/>
            </a:lvl5pPr>
            <a:lvl6pPr marL="1916354" indent="0">
              <a:buNone/>
              <a:defRPr sz="1300" b="1"/>
            </a:lvl6pPr>
            <a:lvl7pPr marL="2299625" indent="0">
              <a:buNone/>
              <a:defRPr sz="1300" b="1"/>
            </a:lvl7pPr>
            <a:lvl8pPr marL="2682895" indent="0">
              <a:buNone/>
              <a:defRPr sz="1300" b="1"/>
            </a:lvl8pPr>
            <a:lvl9pPr marL="3066166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4722" y="11599956"/>
            <a:ext cx="12125855" cy="21072661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A06EFA-8031-4EF1-BC03-4AFEA23F6E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46372E-CCA7-4864-B6C8-FEC249EDBF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E0BE63-3B0C-4966-B2F8-372B9CC4EA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426" y="1456767"/>
            <a:ext cx="9024937" cy="6196853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327" y="1456767"/>
            <a:ext cx="15335250" cy="31215852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426" y="7653617"/>
            <a:ext cx="9024937" cy="25019000"/>
          </a:xfrm>
        </p:spPr>
        <p:txBody>
          <a:bodyPr/>
          <a:lstStyle>
            <a:lvl1pPr marL="0" indent="0">
              <a:buNone/>
              <a:defRPr sz="1200"/>
            </a:lvl1pPr>
            <a:lvl2pPr marL="383271" indent="0">
              <a:buNone/>
              <a:defRPr sz="1000"/>
            </a:lvl2pPr>
            <a:lvl3pPr marL="766542" indent="0">
              <a:buNone/>
              <a:defRPr sz="800"/>
            </a:lvl3pPr>
            <a:lvl4pPr marL="1149812" indent="0">
              <a:buNone/>
              <a:defRPr sz="800"/>
            </a:lvl4pPr>
            <a:lvl5pPr marL="1533083" indent="0">
              <a:buNone/>
              <a:defRPr sz="800"/>
            </a:lvl5pPr>
            <a:lvl6pPr marL="1916354" indent="0">
              <a:buNone/>
              <a:defRPr sz="800"/>
            </a:lvl6pPr>
            <a:lvl7pPr marL="2299625" indent="0">
              <a:buNone/>
              <a:defRPr sz="800"/>
            </a:lvl7pPr>
            <a:lvl8pPr marL="2682895" indent="0">
              <a:buNone/>
              <a:defRPr sz="800"/>
            </a:lvl8pPr>
            <a:lvl9pPr marL="306616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8E862C-C8EB-4EF0-B8D5-178897BDC41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7216" y="25603577"/>
            <a:ext cx="16458848" cy="3021852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7216" y="3268384"/>
            <a:ext cx="16458848" cy="21944853"/>
          </a:xfrm>
        </p:spPr>
        <p:txBody>
          <a:bodyPr/>
          <a:lstStyle>
            <a:lvl1pPr marL="0" indent="0">
              <a:buNone/>
              <a:defRPr sz="2700"/>
            </a:lvl1pPr>
            <a:lvl2pPr marL="383271" indent="0">
              <a:buNone/>
              <a:defRPr sz="2300"/>
            </a:lvl2pPr>
            <a:lvl3pPr marL="766542" indent="0">
              <a:buNone/>
              <a:defRPr sz="2000"/>
            </a:lvl3pPr>
            <a:lvl4pPr marL="1149812" indent="0">
              <a:buNone/>
              <a:defRPr sz="1700"/>
            </a:lvl4pPr>
            <a:lvl5pPr marL="1533083" indent="0">
              <a:buNone/>
              <a:defRPr sz="1700"/>
            </a:lvl5pPr>
            <a:lvl6pPr marL="1916354" indent="0">
              <a:buNone/>
              <a:defRPr sz="1700"/>
            </a:lvl6pPr>
            <a:lvl7pPr marL="2299625" indent="0">
              <a:buNone/>
              <a:defRPr sz="1700"/>
            </a:lvl7pPr>
            <a:lvl8pPr marL="2682895" indent="0">
              <a:buNone/>
              <a:defRPr sz="1700"/>
            </a:lvl8pPr>
            <a:lvl9pPr marL="3066166" indent="0">
              <a:buNone/>
              <a:defRPr sz="17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7216" y="28625427"/>
            <a:ext cx="16458848" cy="4293720"/>
          </a:xfrm>
        </p:spPr>
        <p:txBody>
          <a:bodyPr/>
          <a:lstStyle>
            <a:lvl1pPr marL="0" indent="0">
              <a:buNone/>
              <a:defRPr sz="1200"/>
            </a:lvl1pPr>
            <a:lvl2pPr marL="383271" indent="0">
              <a:buNone/>
              <a:defRPr sz="1000"/>
            </a:lvl2pPr>
            <a:lvl3pPr marL="766542" indent="0">
              <a:buNone/>
              <a:defRPr sz="800"/>
            </a:lvl3pPr>
            <a:lvl4pPr marL="1149812" indent="0">
              <a:buNone/>
              <a:defRPr sz="800"/>
            </a:lvl4pPr>
            <a:lvl5pPr marL="1533083" indent="0">
              <a:buNone/>
              <a:defRPr sz="800"/>
            </a:lvl5pPr>
            <a:lvl6pPr marL="1916354" indent="0">
              <a:buNone/>
              <a:defRPr sz="800"/>
            </a:lvl6pPr>
            <a:lvl7pPr marL="2299625" indent="0">
              <a:buNone/>
              <a:defRPr sz="800"/>
            </a:lvl7pPr>
            <a:lvl8pPr marL="2682895" indent="0">
              <a:buNone/>
              <a:defRPr sz="800"/>
            </a:lvl8pPr>
            <a:lvl9pPr marL="306616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528D43-15C4-4ABA-9BBB-EFDF30568C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57577" y="3251575"/>
            <a:ext cx="23316848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51688" tIns="175841" rIns="351688" bIns="17584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57577" y="10565280"/>
            <a:ext cx="23316848" cy="21946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51688" tIns="175841" rIns="351688" bIns="1758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057577" y="33324431"/>
            <a:ext cx="5715000" cy="2439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51688" tIns="175841" rIns="351688" bIns="175841" numCol="1" anchor="t" anchorCtr="0" compatLnSpc="1">
            <a:prstTxWarp prst="textNoShape">
              <a:avLst/>
            </a:prstTxWarp>
          </a:bodyPr>
          <a:lstStyle>
            <a:lvl1pPr>
              <a:defRPr sz="5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372424" y="33324431"/>
            <a:ext cx="8687153" cy="2439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51688" tIns="175841" rIns="351688" bIns="175841" numCol="1" anchor="t" anchorCtr="0" compatLnSpc="1">
            <a:prstTxWarp prst="textNoShape">
              <a:avLst/>
            </a:prstTxWarp>
          </a:bodyPr>
          <a:lstStyle>
            <a:lvl1pPr algn="ctr">
              <a:defRPr sz="5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9659424" y="33324431"/>
            <a:ext cx="5715000" cy="2439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51688" tIns="175841" rIns="351688" bIns="175841" numCol="1" anchor="t" anchorCtr="0" compatLnSpc="1">
            <a:prstTxWarp prst="textNoShape">
              <a:avLst/>
            </a:prstTxWarp>
          </a:bodyPr>
          <a:lstStyle>
            <a:lvl1pPr algn="r">
              <a:defRPr sz="5200"/>
            </a:lvl1pPr>
          </a:lstStyle>
          <a:p>
            <a:pPr>
              <a:defRPr/>
            </a:pPr>
            <a:fld id="{967884A1-535D-449B-A302-E0ACED78B71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521300" rtl="0" eaLnBrk="0" fontAlgn="base" hangingPunct="0">
        <a:spcBef>
          <a:spcPct val="0"/>
        </a:spcBef>
        <a:spcAft>
          <a:spcPct val="0"/>
        </a:spcAft>
        <a:defRPr sz="169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521300" rtl="0" eaLnBrk="0" fontAlgn="base" hangingPunct="0">
        <a:spcBef>
          <a:spcPct val="0"/>
        </a:spcBef>
        <a:spcAft>
          <a:spcPct val="0"/>
        </a:spcAft>
        <a:defRPr sz="16900">
          <a:solidFill>
            <a:schemeClr val="tx2"/>
          </a:solidFill>
          <a:latin typeface="Times New Roman" pitchFamily="18" charset="0"/>
        </a:defRPr>
      </a:lvl2pPr>
      <a:lvl3pPr algn="ctr" defTabSz="3521300" rtl="0" eaLnBrk="0" fontAlgn="base" hangingPunct="0">
        <a:spcBef>
          <a:spcPct val="0"/>
        </a:spcBef>
        <a:spcAft>
          <a:spcPct val="0"/>
        </a:spcAft>
        <a:defRPr sz="16900">
          <a:solidFill>
            <a:schemeClr val="tx2"/>
          </a:solidFill>
          <a:latin typeface="Times New Roman" pitchFamily="18" charset="0"/>
        </a:defRPr>
      </a:lvl3pPr>
      <a:lvl4pPr algn="ctr" defTabSz="3521300" rtl="0" eaLnBrk="0" fontAlgn="base" hangingPunct="0">
        <a:spcBef>
          <a:spcPct val="0"/>
        </a:spcBef>
        <a:spcAft>
          <a:spcPct val="0"/>
        </a:spcAft>
        <a:defRPr sz="16900">
          <a:solidFill>
            <a:schemeClr val="tx2"/>
          </a:solidFill>
          <a:latin typeface="Times New Roman" pitchFamily="18" charset="0"/>
        </a:defRPr>
      </a:lvl4pPr>
      <a:lvl5pPr algn="ctr" defTabSz="3521300" rtl="0" eaLnBrk="0" fontAlgn="base" hangingPunct="0">
        <a:spcBef>
          <a:spcPct val="0"/>
        </a:spcBef>
        <a:spcAft>
          <a:spcPct val="0"/>
        </a:spcAft>
        <a:defRPr sz="16900">
          <a:solidFill>
            <a:schemeClr val="tx2"/>
          </a:solidFill>
          <a:latin typeface="Times New Roman" pitchFamily="18" charset="0"/>
        </a:defRPr>
      </a:lvl5pPr>
      <a:lvl6pPr marL="383271" algn="ctr" defTabSz="3521300" rtl="0" fontAlgn="base">
        <a:spcBef>
          <a:spcPct val="0"/>
        </a:spcBef>
        <a:spcAft>
          <a:spcPct val="0"/>
        </a:spcAft>
        <a:defRPr sz="16900">
          <a:solidFill>
            <a:schemeClr val="tx2"/>
          </a:solidFill>
          <a:latin typeface="Times New Roman" pitchFamily="18" charset="0"/>
        </a:defRPr>
      </a:lvl6pPr>
      <a:lvl7pPr marL="766542" algn="ctr" defTabSz="3521300" rtl="0" fontAlgn="base">
        <a:spcBef>
          <a:spcPct val="0"/>
        </a:spcBef>
        <a:spcAft>
          <a:spcPct val="0"/>
        </a:spcAft>
        <a:defRPr sz="16900">
          <a:solidFill>
            <a:schemeClr val="tx2"/>
          </a:solidFill>
          <a:latin typeface="Times New Roman" pitchFamily="18" charset="0"/>
        </a:defRPr>
      </a:lvl7pPr>
      <a:lvl8pPr marL="1149812" algn="ctr" defTabSz="3521300" rtl="0" fontAlgn="base">
        <a:spcBef>
          <a:spcPct val="0"/>
        </a:spcBef>
        <a:spcAft>
          <a:spcPct val="0"/>
        </a:spcAft>
        <a:defRPr sz="16900">
          <a:solidFill>
            <a:schemeClr val="tx2"/>
          </a:solidFill>
          <a:latin typeface="Times New Roman" pitchFamily="18" charset="0"/>
        </a:defRPr>
      </a:lvl8pPr>
      <a:lvl9pPr marL="1533083" algn="ctr" defTabSz="3521300" rtl="0" fontAlgn="base">
        <a:spcBef>
          <a:spcPct val="0"/>
        </a:spcBef>
        <a:spcAft>
          <a:spcPct val="0"/>
        </a:spcAft>
        <a:defRPr sz="16900">
          <a:solidFill>
            <a:schemeClr val="tx2"/>
          </a:solidFill>
          <a:latin typeface="Times New Roman" pitchFamily="18" charset="0"/>
        </a:defRPr>
      </a:lvl9pPr>
    </p:titleStyle>
    <p:bodyStyle>
      <a:lvl1pPr marL="1318824" indent="-1318824" algn="l" defTabSz="3521300" rtl="0" eaLnBrk="0" fontAlgn="base" hangingPunct="0">
        <a:spcBef>
          <a:spcPct val="20000"/>
        </a:spcBef>
        <a:spcAft>
          <a:spcPct val="0"/>
        </a:spcAft>
        <a:buChar char="•"/>
        <a:defRPr sz="12500">
          <a:solidFill>
            <a:schemeClr val="tx1"/>
          </a:solidFill>
          <a:latin typeface="+mn-lt"/>
          <a:ea typeface="+mn-ea"/>
          <a:cs typeface="+mn-cs"/>
        </a:defRPr>
      </a:lvl1pPr>
      <a:lvl2pPr marL="2861223" indent="-1100573" algn="l" defTabSz="3521300" rtl="0" eaLnBrk="0" fontAlgn="base" hangingPunct="0">
        <a:spcBef>
          <a:spcPct val="20000"/>
        </a:spcBef>
        <a:spcAft>
          <a:spcPct val="0"/>
        </a:spcAft>
        <a:buChar char="–"/>
        <a:defRPr sz="10900">
          <a:solidFill>
            <a:schemeClr val="tx1"/>
          </a:solidFill>
          <a:latin typeface="+mn-lt"/>
        </a:defRPr>
      </a:lvl2pPr>
      <a:lvl3pPr marL="4398299" indent="-876998" algn="l" defTabSz="3521300" rtl="0" eaLnBrk="0" fontAlgn="base" hangingPunct="0">
        <a:spcBef>
          <a:spcPct val="20000"/>
        </a:spcBef>
        <a:spcAft>
          <a:spcPct val="0"/>
        </a:spcAft>
        <a:buChar char="•"/>
        <a:defRPr sz="9300">
          <a:solidFill>
            <a:schemeClr val="tx1"/>
          </a:solidFill>
          <a:latin typeface="+mn-lt"/>
        </a:defRPr>
      </a:lvl3pPr>
      <a:lvl4pPr marL="6157618" indent="-883652" algn="l" defTabSz="3521300" rtl="0" eaLnBrk="0" fontAlgn="base" hangingPunct="0">
        <a:spcBef>
          <a:spcPct val="20000"/>
        </a:spcBef>
        <a:spcAft>
          <a:spcPct val="0"/>
        </a:spcAft>
        <a:buChar char="–"/>
        <a:defRPr sz="7700">
          <a:solidFill>
            <a:schemeClr val="tx1"/>
          </a:solidFill>
          <a:latin typeface="+mn-lt"/>
        </a:defRPr>
      </a:lvl4pPr>
      <a:lvl5pPr marL="7916937" indent="-882322" algn="l" defTabSz="3521300" rtl="0" eaLnBrk="0" fontAlgn="base" hangingPunct="0">
        <a:spcBef>
          <a:spcPct val="20000"/>
        </a:spcBef>
        <a:spcAft>
          <a:spcPct val="0"/>
        </a:spcAft>
        <a:buChar char="»"/>
        <a:defRPr sz="7700">
          <a:solidFill>
            <a:schemeClr val="tx1"/>
          </a:solidFill>
          <a:latin typeface="+mn-lt"/>
        </a:defRPr>
      </a:lvl5pPr>
      <a:lvl6pPr marL="8300208" indent="-882322" algn="l" defTabSz="3521300" rtl="0" fontAlgn="base">
        <a:spcBef>
          <a:spcPct val="20000"/>
        </a:spcBef>
        <a:spcAft>
          <a:spcPct val="0"/>
        </a:spcAft>
        <a:buChar char="»"/>
        <a:defRPr sz="7700">
          <a:solidFill>
            <a:schemeClr val="tx1"/>
          </a:solidFill>
          <a:latin typeface="+mn-lt"/>
        </a:defRPr>
      </a:lvl6pPr>
      <a:lvl7pPr marL="8683479" indent="-882322" algn="l" defTabSz="3521300" rtl="0" fontAlgn="base">
        <a:spcBef>
          <a:spcPct val="20000"/>
        </a:spcBef>
        <a:spcAft>
          <a:spcPct val="0"/>
        </a:spcAft>
        <a:buChar char="»"/>
        <a:defRPr sz="7700">
          <a:solidFill>
            <a:schemeClr val="tx1"/>
          </a:solidFill>
          <a:latin typeface="+mn-lt"/>
        </a:defRPr>
      </a:lvl7pPr>
      <a:lvl8pPr marL="9066749" indent="-882322" algn="l" defTabSz="3521300" rtl="0" fontAlgn="base">
        <a:spcBef>
          <a:spcPct val="20000"/>
        </a:spcBef>
        <a:spcAft>
          <a:spcPct val="0"/>
        </a:spcAft>
        <a:buChar char="»"/>
        <a:defRPr sz="7700">
          <a:solidFill>
            <a:schemeClr val="tx1"/>
          </a:solidFill>
          <a:latin typeface="+mn-lt"/>
        </a:defRPr>
      </a:lvl8pPr>
      <a:lvl9pPr marL="9450020" indent="-882322" algn="l" defTabSz="3521300" rtl="0" fontAlgn="base">
        <a:spcBef>
          <a:spcPct val="20000"/>
        </a:spcBef>
        <a:spcAft>
          <a:spcPct val="0"/>
        </a:spcAft>
        <a:buChar char="»"/>
        <a:defRPr sz="7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76654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3271" algn="l" defTabSz="76654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6542" algn="l" defTabSz="76654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9812" algn="l" defTabSz="76654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33083" algn="l" defTabSz="76654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16354" algn="l" defTabSz="76654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99625" algn="l" defTabSz="76654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82895" algn="l" defTabSz="76654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66166" algn="l" defTabSz="76654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tiff"/><Relationship Id="rId5" Type="http://schemas.openxmlformats.org/officeDocument/2006/relationships/image" Target="../media/image3.tif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7000">
              <a:schemeClr val="accent1"/>
            </a:gs>
            <a:gs pos="100000">
              <a:schemeClr val="accent1">
                <a:lumMod val="60000"/>
                <a:lumOff val="4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6"/>
          <p:cNvSpPr txBox="1">
            <a:spLocks noChangeArrowheads="1"/>
          </p:cNvSpPr>
          <p:nvPr/>
        </p:nvSpPr>
        <p:spPr bwMode="auto">
          <a:xfrm>
            <a:off x="17678400" y="25603200"/>
            <a:ext cx="9067800" cy="9982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586140" tIns="586140" rIns="586140" bIns="586140"/>
          <a:lstStyle/>
          <a:p>
            <a:pPr algn="just">
              <a:buFontTx/>
              <a:buChar char="•"/>
            </a:pPr>
            <a:endParaRPr lang="en-US" sz="2000" dirty="0"/>
          </a:p>
          <a:p>
            <a:pPr algn="just">
              <a:buFontTx/>
              <a:buChar char="•"/>
            </a:pPr>
            <a:r>
              <a:rPr lang="en-US" sz="3200" dirty="0">
                <a:latin typeface="Garamond Premr Pro Med"/>
                <a:cs typeface="Garamond Premr Pro Med"/>
              </a:rPr>
              <a:t>  </a:t>
            </a:r>
            <a:r>
              <a:rPr lang="en-US" sz="3200" dirty="0" err="1">
                <a:latin typeface="Garamond Premr Pro Med"/>
                <a:cs typeface="Garamond Premr Pro Med"/>
              </a:rPr>
              <a:t>Ssdfsdf</a:t>
            </a:r>
            <a:endParaRPr lang="en-US" sz="3200" dirty="0">
              <a:latin typeface="Garamond Premr Pro Med"/>
              <a:cs typeface="Garamond Premr Pro Med"/>
            </a:endParaRPr>
          </a:p>
        </p:txBody>
      </p:sp>
      <p:sp>
        <p:nvSpPr>
          <p:cNvPr id="2053" name="Text Box 10"/>
          <p:cNvSpPr txBox="1">
            <a:spLocks noChangeArrowheads="1"/>
          </p:cNvSpPr>
          <p:nvPr/>
        </p:nvSpPr>
        <p:spPr bwMode="auto">
          <a:xfrm>
            <a:off x="533400" y="13563600"/>
            <a:ext cx="26212800" cy="1165859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586140" tIns="586140" rIns="586140" bIns="586140"/>
          <a:lstStyle/>
          <a:p>
            <a:pPr algn="just"/>
            <a:endParaRPr lang="en-US" sz="1700" dirty="0" smtClean="0"/>
          </a:p>
          <a:p>
            <a:pPr marL="287453" indent="-287453" algn="just">
              <a:buFont typeface="Arial"/>
              <a:buChar char="•"/>
            </a:pPr>
            <a:r>
              <a:rPr lang="en-US" sz="3200" dirty="0" smtClean="0"/>
              <a:t>The C preprocessor, often known as </a:t>
            </a:r>
            <a:r>
              <a:rPr lang="en-US" sz="3200" i="1" dirty="0" err="1" smtClean="0"/>
              <a:t>cpp</a:t>
            </a:r>
            <a:r>
              <a:rPr lang="en-US" sz="3200" dirty="0" smtClean="0"/>
              <a:t>, is a </a:t>
            </a:r>
            <a:r>
              <a:rPr lang="en-US" sz="3200" i="1" dirty="0" smtClean="0"/>
              <a:t>macro processor</a:t>
            </a:r>
            <a:r>
              <a:rPr lang="en-US" sz="3200" dirty="0" smtClean="0"/>
              <a:t> that is used automatically by the C compiler to transform your program before compilation. It is called a macro processor because it allows you to define </a:t>
            </a:r>
            <a:r>
              <a:rPr lang="en-US" sz="3200" i="1" dirty="0" smtClean="0"/>
              <a:t>macros.</a:t>
            </a:r>
          </a:p>
          <a:p>
            <a:pPr marL="287453" indent="-287453" algn="just">
              <a:buFont typeface="Arial"/>
              <a:buChar char="•"/>
            </a:pPr>
            <a:r>
              <a:rPr lang="en-US" sz="3200" dirty="0" smtClean="0"/>
              <a:t>The C parser is a group of subroutines that converts a token stream into a parse tree, and a parse tree is a structural representation of the sentence being parsed.</a:t>
            </a:r>
          </a:p>
          <a:p>
            <a:pPr marL="287453" indent="-287453" algn="just">
              <a:buFont typeface="Arial"/>
              <a:buChar char="•"/>
            </a:pPr>
            <a:endParaRPr lang="en-US" sz="3200" dirty="0"/>
          </a:p>
          <a:p>
            <a:pPr marL="287453" indent="-287453" algn="just">
              <a:buFont typeface="Arial"/>
              <a:buChar char="•"/>
            </a:pPr>
            <a:endParaRPr lang="en-US" sz="3200" dirty="0" smtClean="0"/>
          </a:p>
          <a:p>
            <a:pPr marL="287453" indent="-287453" algn="just">
              <a:buFont typeface="Arial"/>
              <a:buChar char="•"/>
            </a:pPr>
            <a:endParaRPr lang="en-US" sz="3200" dirty="0" smtClean="0"/>
          </a:p>
          <a:p>
            <a:pPr marL="287453" indent="-287453" algn="just">
              <a:buFont typeface="Arial"/>
              <a:buChar char="•"/>
            </a:pPr>
            <a:endParaRPr lang="en-US" sz="3200" dirty="0" smtClean="0">
              <a:latin typeface="Garamond Premr Pro Med"/>
              <a:cs typeface="Garamond Premr Pro Med"/>
            </a:endParaRPr>
          </a:p>
          <a:p>
            <a:pPr algn="just"/>
            <a:endParaRPr lang="en-US" sz="2000" dirty="0" smtClean="0"/>
          </a:p>
          <a:p>
            <a:pPr algn="just"/>
            <a:endParaRPr lang="en-US" sz="1700" dirty="0" smtClean="0"/>
          </a:p>
          <a:p>
            <a:pPr algn="just"/>
            <a:endParaRPr lang="en-US" sz="1700" dirty="0" smtClean="0"/>
          </a:p>
          <a:p>
            <a:pPr algn="just"/>
            <a:endParaRPr lang="en-US" sz="1700" dirty="0"/>
          </a:p>
        </p:txBody>
      </p:sp>
      <p:sp>
        <p:nvSpPr>
          <p:cNvPr id="46091" name="Rectangle 11"/>
          <p:cNvSpPr>
            <a:spLocks noChangeArrowheads="1"/>
          </p:cNvSpPr>
          <p:nvPr/>
        </p:nvSpPr>
        <p:spPr bwMode="auto">
          <a:xfrm>
            <a:off x="0" y="0"/>
            <a:ext cx="27432000" cy="681317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9375">
            <a:noFill/>
            <a:miter lim="800000"/>
            <a:headEnd/>
            <a:tailEnd/>
          </a:ln>
          <a:effectLst/>
        </p:spPr>
        <p:txBody>
          <a:bodyPr lIns="73267" tIns="293168" rIns="73267" bIns="366459" anchor="ctr" anchorCtr="1"/>
          <a:lstStyle/>
          <a:p>
            <a:pPr marL="365971" indent="-365971" algn="ctr" defTabSz="735934" eaLnBrk="0" hangingPunct="0">
              <a:defRPr/>
            </a:pPr>
            <a:endParaRPr lang="en-US" sz="5800" b="1" dirty="0"/>
          </a:p>
          <a:p>
            <a:pPr marL="365971" indent="-365971" algn="ctr" defTabSz="735934" eaLnBrk="0" hangingPunct="0">
              <a:defRPr/>
            </a:pPr>
            <a:r>
              <a:rPr lang="en-US" sz="3900" b="1" dirty="0">
                <a:solidFill>
                  <a:schemeClr val="bg1"/>
                </a:solidFill>
                <a:latin typeface="Calisto MT" pitchFamily="18" charset="0"/>
                <a:cs typeface="Times New Roman" pitchFamily="18" charset="0"/>
              </a:rPr>
              <a:t> </a:t>
            </a:r>
            <a:endParaRPr lang="en-US" sz="5800" b="1" dirty="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DB56"/>
                  </a:outerShdw>
                </a:cont>
                <a:cont type="tree" name="">
                  <a:effect ref="fillLine"/>
                  <a:outerShdw dist="38100" dir="2700000" algn="tl">
                    <a:srgbClr val="856800"/>
                  </a:outerShdw>
                </a:cont>
                <a:effect ref="fillLine"/>
              </a:effectDag>
              <a:latin typeface="Calisto MT" pitchFamily="18" charset="0"/>
              <a:cs typeface="Times New Roman" pitchFamily="18" charset="0"/>
            </a:endParaRPr>
          </a:p>
          <a:p>
            <a:pPr marL="365971" indent="-365971" algn="ctr" defTabSz="735934" eaLnBrk="0" hangingPunct="0">
              <a:defRPr/>
            </a:pPr>
            <a:endParaRPr lang="en-US" sz="5800" b="1" dirty="0">
              <a:solidFill>
                <a:srgbClr val="DFAF01"/>
              </a:solidFill>
              <a:effectDag name="">
                <a:cont type="tree" name="">
                  <a:effect ref="fillLine"/>
                  <a:outerShdw dist="38100" dir="13500000" algn="br">
                    <a:srgbClr val="FFDB56"/>
                  </a:outerShdw>
                </a:cont>
                <a:cont type="tree" name="">
                  <a:effect ref="fillLine"/>
                  <a:outerShdw dist="38100" dir="2700000" algn="tl">
                    <a:srgbClr val="856800"/>
                  </a:outerShdw>
                </a:cont>
                <a:effect ref="fillLine"/>
              </a:effectDag>
              <a:cs typeface="Times New Roman" pitchFamily="18" charset="0"/>
            </a:endParaRPr>
          </a:p>
        </p:txBody>
      </p:sp>
      <p:sp>
        <p:nvSpPr>
          <p:cNvPr id="2055" name="Text Box 12"/>
          <p:cNvSpPr txBox="1">
            <a:spLocks noChangeArrowheads="1"/>
          </p:cNvSpPr>
          <p:nvPr/>
        </p:nvSpPr>
        <p:spPr bwMode="auto">
          <a:xfrm>
            <a:off x="762000" y="25984200"/>
            <a:ext cx="16383000" cy="9296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586140" tIns="586140" rIns="586140" bIns="586140"/>
          <a:lstStyle/>
          <a:p>
            <a:pPr>
              <a:buFontTx/>
              <a:buChar char="•"/>
            </a:pPr>
            <a:endParaRPr lang="en-US" sz="2000" dirty="0"/>
          </a:p>
          <a:p>
            <a:pPr marL="287453" indent="-287453">
              <a:buFont typeface="Arial"/>
              <a:buChar char="•"/>
            </a:pPr>
            <a:r>
              <a:rPr lang="en-US" sz="3200" dirty="0" err="1">
                <a:latin typeface="Garamond Premr Pro Med"/>
                <a:cs typeface="Garamond Premr Pro Med"/>
              </a:rPr>
              <a:t>Sdsdfsdf</a:t>
            </a:r>
            <a:endParaRPr lang="en-US" sz="3200" dirty="0">
              <a:latin typeface="Garamond Premr Pro Med"/>
              <a:cs typeface="Garamond Premr Pro Med"/>
            </a:endParaRPr>
          </a:p>
        </p:txBody>
      </p:sp>
      <p:sp>
        <p:nvSpPr>
          <p:cNvPr id="46093" name="Text Box 13"/>
          <p:cNvSpPr txBox="1">
            <a:spLocks noChangeArrowheads="1"/>
          </p:cNvSpPr>
          <p:nvPr/>
        </p:nvSpPr>
        <p:spPr bwMode="auto">
          <a:xfrm>
            <a:off x="14173200" y="7467600"/>
            <a:ext cx="8229600" cy="69224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blurRad="127000" dist="101600" dir="2700000" algn="tl" rotWithShape="0">
              <a:schemeClr val="accent2">
                <a:alpha val="46000"/>
              </a:schemeClr>
            </a:outerShdw>
          </a:effectLst>
        </p:spPr>
        <p:txBody>
          <a:bodyPr wrap="square" lIns="75956" tIns="37976" rIns="75956" bIns="37976">
            <a:spAutoFit/>
          </a:bodyPr>
          <a:lstStyle/>
          <a:p>
            <a:pPr defTabSz="754565" eaLnBrk="0" hangingPunct="0">
              <a:defRPr/>
            </a:pPr>
            <a:r>
              <a:rPr lang="en-US" sz="4000" dirty="0" smtClean="0">
                <a:solidFill>
                  <a:schemeClr val="bg1"/>
                </a:solidFill>
                <a:latin typeface="Myriad Pro Semibold"/>
                <a:cs typeface="Myriad Pro Semibold"/>
              </a:rPr>
              <a:t>Key Language Features</a:t>
            </a:r>
            <a:endParaRPr lang="en-US" sz="4000" dirty="0">
              <a:solidFill>
                <a:schemeClr val="bg1"/>
              </a:solidFill>
              <a:latin typeface="Myriad Pro Semibold"/>
              <a:cs typeface="Myriad Pro Semibold"/>
            </a:endParaRPr>
          </a:p>
        </p:txBody>
      </p:sp>
      <p:sp>
        <p:nvSpPr>
          <p:cNvPr id="2057" name="Text Box 16"/>
          <p:cNvSpPr txBox="1">
            <a:spLocks noChangeArrowheads="1"/>
          </p:cNvSpPr>
          <p:nvPr/>
        </p:nvSpPr>
        <p:spPr bwMode="auto">
          <a:xfrm>
            <a:off x="653522" y="7888941"/>
            <a:ext cx="12681478" cy="514125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586140" tIns="586140" rIns="586140" bIns="586140"/>
          <a:lstStyle/>
          <a:p>
            <a:pPr marL="383271" indent="-383271" defTabSz="735934"/>
            <a:endParaRPr lang="en-US" sz="2000" dirty="0"/>
          </a:p>
          <a:p>
            <a:pPr marL="383271" indent="-383271" defTabSz="735934">
              <a:buFont typeface="Arial"/>
              <a:buChar char="•"/>
            </a:pPr>
            <a:r>
              <a:rPr lang="en-US" sz="2400" dirty="0" smtClean="0"/>
              <a:t>C </a:t>
            </a:r>
            <a:r>
              <a:rPr lang="en-US" sz="2400" dirty="0"/>
              <a:t>is a programming language which born at “AT &amp; T’s Bell Laboratory” of USA in 1972</a:t>
            </a:r>
            <a:r>
              <a:rPr lang="en-US" sz="2400" dirty="0" smtClean="0"/>
              <a:t>.</a:t>
            </a:r>
          </a:p>
          <a:p>
            <a:pPr marL="383271" indent="-383271" defTabSz="735934">
              <a:buFont typeface="Arial"/>
              <a:buChar char="•"/>
            </a:pPr>
            <a:r>
              <a:rPr lang="en-US" sz="2400" dirty="0"/>
              <a:t>C language was created for a specific purpose </a:t>
            </a:r>
            <a:r>
              <a:rPr lang="en-US" sz="2400" dirty="0" err="1"/>
              <a:t>i.e</a:t>
            </a:r>
            <a:r>
              <a:rPr lang="en-US" sz="2400" dirty="0"/>
              <a:t> designing the UNIX operating </a:t>
            </a:r>
            <a:r>
              <a:rPr lang="en-US" sz="2400" dirty="0" smtClean="0"/>
              <a:t>system</a:t>
            </a:r>
          </a:p>
          <a:p>
            <a:pPr marL="383271" indent="-383271" defTabSz="735934">
              <a:buFont typeface="Arial"/>
              <a:buChar char="•"/>
            </a:pPr>
            <a:r>
              <a:rPr lang="en-US" sz="2400" dirty="0"/>
              <a:t>C Programming is an ANSI/ISO standard and powerful programming language for developing real time applications</a:t>
            </a:r>
            <a:r>
              <a:rPr lang="en-US" sz="2400" dirty="0" smtClean="0"/>
              <a:t>.</a:t>
            </a:r>
          </a:p>
          <a:p>
            <a:pPr marL="383271" indent="-383271" defTabSz="735934">
              <a:buFont typeface="Arial"/>
              <a:buChar char="•"/>
            </a:pPr>
            <a:r>
              <a:rPr lang="en-US" sz="2400" dirty="0"/>
              <a:t>C is a powerful, flexible language that provides fast program execution and imposes few constraints on the programmer</a:t>
            </a:r>
            <a:r>
              <a:rPr lang="en-US" sz="2400" dirty="0" smtClean="0"/>
              <a:t>.</a:t>
            </a:r>
          </a:p>
          <a:p>
            <a:pPr marL="383271" indent="-383271" defTabSz="735934">
              <a:buFont typeface="Arial"/>
              <a:buChar char="•"/>
            </a:pPr>
            <a:r>
              <a:rPr lang="en-US" sz="2400" dirty="0"/>
              <a:t>The C programming language is used in many different areas of application, but the most prolific area is UNIX operating system applications.</a:t>
            </a:r>
            <a:endParaRPr lang="en-US" sz="2400" dirty="0" smtClean="0"/>
          </a:p>
          <a:p>
            <a:pPr marL="383271" indent="-383271" defTabSz="735934">
              <a:buFont typeface="Arial"/>
              <a:buChar char="•"/>
            </a:pPr>
            <a:endParaRPr lang="en-US" sz="2400" dirty="0" smtClean="0">
              <a:latin typeface="Garamond Premr Pro Med"/>
              <a:cs typeface="Garamond Premr Pro Med"/>
            </a:endParaRPr>
          </a:p>
          <a:p>
            <a:pPr marL="383271" indent="-383271" defTabSz="735934">
              <a:buFont typeface="Arial"/>
              <a:buChar char="•"/>
            </a:pPr>
            <a:endParaRPr lang="en-US" sz="2400" dirty="0">
              <a:latin typeface="Garamond Premr Pro Med"/>
              <a:cs typeface="Garamond Premr Pro Med"/>
            </a:endParaRPr>
          </a:p>
        </p:txBody>
      </p:sp>
      <p:sp>
        <p:nvSpPr>
          <p:cNvPr id="46097" name="Text Box 17"/>
          <p:cNvSpPr txBox="1">
            <a:spLocks noChangeArrowheads="1"/>
          </p:cNvSpPr>
          <p:nvPr/>
        </p:nvSpPr>
        <p:spPr bwMode="auto">
          <a:xfrm>
            <a:off x="1045986" y="7366003"/>
            <a:ext cx="8783814" cy="69224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blurRad="127000" dist="101600" dir="2700000" algn="tl" rotWithShape="0">
              <a:schemeClr val="accent2">
                <a:alpha val="46000"/>
              </a:schemeClr>
            </a:outerShdw>
          </a:effectLst>
        </p:spPr>
        <p:txBody>
          <a:bodyPr wrap="square" lIns="75956" tIns="37976" rIns="75956" bIns="37976">
            <a:spAutoFit/>
          </a:bodyPr>
          <a:lstStyle/>
          <a:p>
            <a:pPr defTabSz="754565" eaLnBrk="0" hangingPunct="0">
              <a:defRPr/>
            </a:pPr>
            <a:r>
              <a:rPr lang="en-US" sz="4000" dirty="0" smtClean="0">
                <a:solidFill>
                  <a:schemeClr val="bg1"/>
                </a:solidFill>
                <a:latin typeface="Myriad Pro Semibold"/>
                <a:cs typeface="Myriad Pro Semibold"/>
              </a:rPr>
              <a:t>Language Overview</a:t>
            </a:r>
            <a:endParaRPr lang="en-US" sz="4000" dirty="0">
              <a:solidFill>
                <a:schemeClr val="bg1"/>
              </a:solidFill>
              <a:latin typeface="Myriad Pro Semibold"/>
              <a:cs typeface="Myriad Pro Semibold"/>
            </a:endParaRPr>
          </a:p>
        </p:txBody>
      </p:sp>
      <p:sp>
        <p:nvSpPr>
          <p:cNvPr id="46099" name="Text Box 19"/>
          <p:cNvSpPr txBox="1">
            <a:spLocks noChangeArrowheads="1"/>
          </p:cNvSpPr>
          <p:nvPr/>
        </p:nvSpPr>
        <p:spPr bwMode="auto">
          <a:xfrm>
            <a:off x="11277600" y="13335000"/>
            <a:ext cx="9296400" cy="69224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blurRad="127000" dist="101600" dir="2700000" algn="tl" rotWithShape="0">
              <a:schemeClr val="accent2">
                <a:alpha val="46000"/>
              </a:schemeClr>
            </a:outerShdw>
          </a:effectLst>
        </p:spPr>
        <p:txBody>
          <a:bodyPr wrap="square" lIns="75956" tIns="37976" rIns="75956" bIns="37976">
            <a:spAutoFit/>
          </a:bodyPr>
          <a:lstStyle/>
          <a:p>
            <a:pPr defTabSz="754565" eaLnBrk="0" hangingPunct="0">
              <a:defRPr/>
            </a:pPr>
            <a:r>
              <a:rPr lang="en-US" sz="4000" dirty="0" smtClean="0">
                <a:solidFill>
                  <a:schemeClr val="bg1"/>
                </a:solidFill>
                <a:latin typeface="Myriad Pro Semibold"/>
                <a:cs typeface="Myriad Pro Semibold"/>
              </a:rPr>
              <a:t>Language Implementation Proces</a:t>
            </a:r>
            <a:r>
              <a:rPr lang="en-US" sz="4000" dirty="0">
                <a:solidFill>
                  <a:schemeClr val="bg1"/>
                </a:solidFill>
                <a:latin typeface="Myriad Pro Semibold"/>
                <a:cs typeface="Myriad Pro Semibold"/>
              </a:rPr>
              <a:t>s</a:t>
            </a:r>
          </a:p>
        </p:txBody>
      </p:sp>
      <p:sp>
        <p:nvSpPr>
          <p:cNvPr id="46100" name="Text Box 20"/>
          <p:cNvSpPr txBox="1">
            <a:spLocks noChangeArrowheads="1"/>
          </p:cNvSpPr>
          <p:nvPr/>
        </p:nvSpPr>
        <p:spPr bwMode="auto">
          <a:xfrm>
            <a:off x="19431000" y="25374600"/>
            <a:ext cx="5469308" cy="69224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blurRad="127000" dist="101600" dir="2700000" algn="tl" rotWithShape="0">
              <a:schemeClr val="accent2">
                <a:alpha val="46000"/>
              </a:schemeClr>
            </a:outerShdw>
          </a:effectLst>
        </p:spPr>
        <p:txBody>
          <a:bodyPr wrap="square" lIns="75956" tIns="37976" rIns="75956" bIns="37976">
            <a:spAutoFit/>
          </a:bodyPr>
          <a:lstStyle/>
          <a:p>
            <a:pPr defTabSz="754565" eaLnBrk="0" hangingPunct="0">
              <a:defRPr/>
            </a:pPr>
            <a:r>
              <a:rPr lang="en-US" sz="4000" dirty="0" smtClean="0">
                <a:solidFill>
                  <a:schemeClr val="bg1"/>
                </a:solidFill>
                <a:latin typeface="Myriad Pro Semibold"/>
                <a:cs typeface="Myriad Pro Semibold"/>
              </a:rPr>
              <a:t>Challenges</a:t>
            </a:r>
            <a:endParaRPr lang="en-US" sz="4000" dirty="0">
              <a:solidFill>
                <a:schemeClr val="bg1"/>
              </a:solidFill>
              <a:latin typeface="Myriad Pro Semibold"/>
              <a:cs typeface="Myriad Pro Semibold"/>
            </a:endParaRPr>
          </a:p>
        </p:txBody>
      </p:sp>
      <p:sp>
        <p:nvSpPr>
          <p:cNvPr id="46101" name="Text Box 21"/>
          <p:cNvSpPr txBox="1">
            <a:spLocks noChangeArrowheads="1"/>
          </p:cNvSpPr>
          <p:nvPr/>
        </p:nvSpPr>
        <p:spPr bwMode="auto">
          <a:xfrm>
            <a:off x="1828800" y="25603200"/>
            <a:ext cx="8839200" cy="69224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blurRad="127000" dist="101600" dir="2700000" algn="tl" rotWithShape="0">
              <a:schemeClr val="accent2">
                <a:alpha val="46000"/>
              </a:schemeClr>
            </a:outerShdw>
          </a:effectLst>
        </p:spPr>
        <p:txBody>
          <a:bodyPr wrap="square" lIns="75956" tIns="37976" rIns="75956" bIns="37976">
            <a:spAutoFit/>
          </a:bodyPr>
          <a:lstStyle/>
          <a:p>
            <a:pPr defTabSz="754565" eaLnBrk="0" hangingPunct="0">
              <a:defRPr/>
            </a:pPr>
            <a:r>
              <a:rPr lang="en-US" sz="4000" dirty="0" smtClean="0">
                <a:solidFill>
                  <a:schemeClr val="bg1"/>
                </a:solidFill>
                <a:latin typeface="Myriad Pro Light"/>
                <a:cs typeface="Myriad Pro Light"/>
              </a:rPr>
              <a:t>Intermediate Representation Example</a:t>
            </a:r>
            <a:endParaRPr lang="en-US" sz="4000" dirty="0">
              <a:solidFill>
                <a:schemeClr val="bg1"/>
              </a:solidFill>
              <a:latin typeface="Myriad Pro Light"/>
              <a:cs typeface="Myriad Pro Light"/>
            </a:endParaRPr>
          </a:p>
        </p:txBody>
      </p:sp>
      <p:sp>
        <p:nvSpPr>
          <p:cNvPr id="2064" name="Text Box 68"/>
          <p:cNvSpPr txBox="1">
            <a:spLocks noChangeArrowheads="1"/>
          </p:cNvSpPr>
          <p:nvPr/>
        </p:nvSpPr>
        <p:spPr bwMode="auto">
          <a:xfrm>
            <a:off x="16475605" y="26890385"/>
            <a:ext cx="1344965" cy="38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3319" tIns="36660" rIns="73319" bIns="36660">
            <a:spAutoFit/>
          </a:bodyPr>
          <a:lstStyle/>
          <a:p>
            <a:pPr algn="ctr" defTabSz="733272">
              <a:spcBef>
                <a:spcPct val="50000"/>
              </a:spcBef>
            </a:pPr>
            <a:endParaRPr lang="en-US" sz="3000" b="1" baseline="30000"/>
          </a:p>
        </p:txBody>
      </p:sp>
      <p:sp>
        <p:nvSpPr>
          <p:cNvPr id="2065" name="Text Box 151"/>
          <p:cNvSpPr txBox="1">
            <a:spLocks noChangeArrowheads="1"/>
          </p:cNvSpPr>
          <p:nvPr/>
        </p:nvSpPr>
        <p:spPr bwMode="auto">
          <a:xfrm>
            <a:off x="14266333" y="27839150"/>
            <a:ext cx="5545667" cy="427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3319" tIns="36660" rIns="73319" bIns="36660">
            <a:spAutoFit/>
          </a:bodyPr>
          <a:lstStyle/>
          <a:p>
            <a:pPr algn="just" defTabSz="733272">
              <a:spcBef>
                <a:spcPct val="50000"/>
              </a:spcBef>
            </a:pPr>
            <a:endParaRPr lang="en-US" sz="2300"/>
          </a:p>
        </p:txBody>
      </p:sp>
      <p:sp>
        <p:nvSpPr>
          <p:cNvPr id="22" name="Rectangle 21"/>
          <p:cNvSpPr/>
          <p:nvPr/>
        </p:nvSpPr>
        <p:spPr bwMode="auto">
          <a:xfrm>
            <a:off x="0" y="6544236"/>
            <a:ext cx="27432000" cy="268941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76654" tIns="38327" rIns="76654" bIns="38327" numCol="1" rtlCol="0" anchor="t" anchorCtr="0" compatLnSpc="1">
            <a:prstTxWarp prst="textNoShape">
              <a:avLst/>
            </a:prstTxWarp>
          </a:bodyPr>
          <a:lstStyle/>
          <a:p>
            <a:pPr defTabSz="733272"/>
            <a:endParaRPr lang="en-US"/>
          </a:p>
        </p:txBody>
      </p:sp>
      <p:sp>
        <p:nvSpPr>
          <p:cNvPr id="23" name="TextBox 22"/>
          <p:cNvSpPr txBox="1"/>
          <p:nvPr/>
        </p:nvSpPr>
        <p:spPr bwMode="auto">
          <a:xfrm>
            <a:off x="640935" y="1255060"/>
            <a:ext cx="19361566" cy="147732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 lIns="0" tIns="0" rIns="0" bIns="0" rtlCol="0" anchor="t" anchorCtr="0">
            <a:spAutoFit/>
          </a:bodyPr>
          <a:lstStyle/>
          <a:p>
            <a:pPr marL="365971" indent="-365971" defTabSz="735934" eaLnBrk="0" hangingPunct="0">
              <a:defRPr/>
            </a:pPr>
            <a:r>
              <a:rPr lang="en-US" sz="9600" b="1" dirty="0" smtClean="0">
                <a:solidFill>
                  <a:srgbClr val="FFCC00"/>
                </a:solidFill>
                <a:latin typeface="Myriad Pro"/>
                <a:cs typeface="Myriad Pro"/>
              </a:rPr>
              <a:t>Compiling C </a:t>
            </a:r>
            <a:endParaRPr lang="en-US" sz="9600" b="1" dirty="0">
              <a:solidFill>
                <a:srgbClr val="FFCC00"/>
              </a:solidFill>
              <a:latin typeface="Myriad Pro"/>
              <a:cs typeface="Myriad Pro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85800" y="3657601"/>
            <a:ext cx="19296824" cy="846844"/>
          </a:xfrm>
          <a:prstGeom prst="rect">
            <a:avLst/>
          </a:prstGeom>
        </p:spPr>
        <p:txBody>
          <a:bodyPr wrap="square" lIns="76654" tIns="38327" rIns="76654" bIns="38327">
            <a:spAutoFit/>
          </a:bodyPr>
          <a:lstStyle/>
          <a:p>
            <a:pPr marL="365971" indent="-365971" defTabSz="735934" eaLnBrk="0" hangingPunct="0">
              <a:defRPr/>
            </a:pPr>
            <a:r>
              <a:rPr lang="en-US" sz="5000" b="1" dirty="0" smtClean="0">
                <a:solidFill>
                  <a:schemeClr val="bg1"/>
                </a:solidFill>
                <a:latin typeface="Myriad Pro Light"/>
                <a:cs typeface="Myriad Pro Light"/>
              </a:rPr>
              <a:t>Dylan </a:t>
            </a:r>
            <a:r>
              <a:rPr lang="en-US" sz="5000" b="1" dirty="0" err="1" smtClean="0">
                <a:solidFill>
                  <a:schemeClr val="bg1"/>
                </a:solidFill>
                <a:latin typeface="Myriad Pro Light"/>
                <a:cs typeface="Myriad Pro Light"/>
              </a:rPr>
              <a:t>Chapp</a:t>
            </a:r>
            <a:r>
              <a:rPr lang="en-US" sz="5000" b="1" dirty="0" smtClean="0">
                <a:solidFill>
                  <a:schemeClr val="bg1"/>
                </a:solidFill>
                <a:latin typeface="Myriad Pro Light"/>
                <a:cs typeface="Myriad Pro Light"/>
              </a:rPr>
              <a:t>, </a:t>
            </a:r>
            <a:r>
              <a:rPr lang="en-US" sz="5000" b="1" dirty="0" err="1" smtClean="0">
                <a:solidFill>
                  <a:schemeClr val="bg1"/>
                </a:solidFill>
                <a:latin typeface="Myriad Pro Light"/>
                <a:cs typeface="Myriad Pro Light"/>
              </a:rPr>
              <a:t>Jaewoong</a:t>
            </a:r>
            <a:r>
              <a:rPr lang="en-US" sz="5000" b="1" dirty="0" smtClean="0">
                <a:solidFill>
                  <a:schemeClr val="bg1"/>
                </a:solidFill>
                <a:latin typeface="Myriad Pro Light"/>
                <a:cs typeface="Myriad Pro Light"/>
              </a:rPr>
              <a:t> </a:t>
            </a:r>
            <a:r>
              <a:rPr lang="en-US" sz="5000" b="1" dirty="0" err="1" smtClean="0">
                <a:solidFill>
                  <a:schemeClr val="bg1"/>
                </a:solidFill>
                <a:latin typeface="Myriad Pro Light"/>
                <a:cs typeface="Myriad Pro Light"/>
              </a:rPr>
              <a:t>Yoo</a:t>
            </a:r>
            <a:r>
              <a:rPr lang="en-US" sz="5000" b="1" dirty="0" smtClean="0">
                <a:solidFill>
                  <a:schemeClr val="bg1"/>
                </a:solidFill>
                <a:latin typeface="Myriad Pro Light"/>
                <a:cs typeface="Myriad Pro Light"/>
              </a:rPr>
              <a:t>, Abdulrahman Alshammari</a:t>
            </a:r>
            <a:endParaRPr lang="en-US" sz="5000" b="1" dirty="0">
              <a:solidFill>
                <a:schemeClr val="bg1"/>
              </a:solidFill>
              <a:latin typeface="Myriad Pro Light"/>
              <a:cs typeface="Myriad Pro Ligh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0" y="1803043"/>
            <a:ext cx="8810625" cy="3557651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685800" y="4978401"/>
            <a:ext cx="19296824" cy="754511"/>
          </a:xfrm>
          <a:prstGeom prst="rect">
            <a:avLst/>
          </a:prstGeom>
        </p:spPr>
        <p:txBody>
          <a:bodyPr wrap="square" lIns="76654" tIns="38327" rIns="76654" bIns="38327">
            <a:spAutoFit/>
          </a:bodyPr>
          <a:lstStyle/>
          <a:p>
            <a:pPr marL="365971" indent="-365971" defTabSz="735934" eaLnBrk="0" hangingPunct="0">
              <a:defRPr/>
            </a:pPr>
            <a:r>
              <a:rPr lang="en-US" sz="4400" dirty="0" smtClean="0">
                <a:solidFill>
                  <a:schemeClr val="bg1"/>
                </a:solidFill>
                <a:latin typeface="Myriad Pro Light"/>
                <a:cs typeface="Myriad Pro Light"/>
              </a:rPr>
              <a:t>CISC 471/672 Compiler Construction, Fall 2016</a:t>
            </a:r>
            <a:endParaRPr lang="en-US" sz="4400" dirty="0">
              <a:solidFill>
                <a:schemeClr val="bg1"/>
              </a:solidFill>
              <a:latin typeface="Myriad Pro Light"/>
              <a:cs typeface="Myriad Pro Light"/>
            </a:endParaRPr>
          </a:p>
        </p:txBody>
      </p:sp>
      <p:sp>
        <p:nvSpPr>
          <p:cNvPr id="26" name="Text Box 16"/>
          <p:cNvSpPr txBox="1">
            <a:spLocks noChangeArrowheads="1"/>
          </p:cNvSpPr>
          <p:nvPr/>
        </p:nvSpPr>
        <p:spPr bwMode="auto">
          <a:xfrm>
            <a:off x="13868400" y="8001000"/>
            <a:ext cx="12681478" cy="514125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586140" tIns="586140" rIns="586140" bIns="586140"/>
          <a:lstStyle/>
          <a:p>
            <a:pPr marL="383271" indent="-383271" defTabSz="735934"/>
            <a:endParaRPr lang="en-US" sz="2000" dirty="0"/>
          </a:p>
          <a:p>
            <a:pPr marL="383271" indent="-383271" defTabSz="735934">
              <a:buFont typeface="Arial"/>
              <a:buChar char="•"/>
            </a:pPr>
            <a:r>
              <a:rPr lang="en-US" sz="2400" dirty="0" smtClean="0"/>
              <a:t>C </a:t>
            </a:r>
            <a:r>
              <a:rPr lang="en-US" sz="2400" dirty="0"/>
              <a:t>Programming </a:t>
            </a:r>
            <a:r>
              <a:rPr lang="en-US" sz="2400" dirty="0" smtClean="0"/>
              <a:t>provides how level features that are generally provided by the lower level languages.</a:t>
            </a:r>
          </a:p>
          <a:p>
            <a:pPr marL="383271" indent="-383271" defTabSz="735934">
              <a:buFont typeface="Arial"/>
              <a:buChar char="•"/>
            </a:pPr>
            <a:r>
              <a:rPr lang="en-US" sz="2400" dirty="0"/>
              <a:t>C Programs are portable </a:t>
            </a:r>
            <a:r>
              <a:rPr lang="en-US" sz="2400" dirty="0" err="1"/>
              <a:t>i.e</a:t>
            </a:r>
            <a:r>
              <a:rPr lang="en-US" sz="2400" dirty="0"/>
              <a:t> they can be run on any Compiler with Little or no </a:t>
            </a:r>
            <a:r>
              <a:rPr lang="en-US" sz="2400" dirty="0" smtClean="0"/>
              <a:t>Modification</a:t>
            </a:r>
          </a:p>
          <a:p>
            <a:pPr marL="383271" indent="-383271" defTabSz="735934">
              <a:buFont typeface="Arial"/>
              <a:buChar char="•"/>
            </a:pPr>
            <a:r>
              <a:rPr lang="en-US" sz="2400" dirty="0"/>
              <a:t>Programs Written in C are efficient and fast. This is due to its variety of data type and powerful operators</a:t>
            </a:r>
            <a:r>
              <a:rPr lang="en-US" sz="2400" dirty="0" smtClean="0"/>
              <a:t>.</a:t>
            </a:r>
          </a:p>
          <a:p>
            <a:pPr marL="383271" indent="-383271" defTabSz="735934">
              <a:buFont typeface="Arial"/>
              <a:buChar char="•"/>
            </a:pPr>
            <a:endParaRPr lang="en-US" sz="2400" dirty="0" smtClean="0">
              <a:latin typeface="Garamond Premr Pro Med"/>
              <a:cs typeface="Garamond Premr Pro Med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119" y="16967573"/>
            <a:ext cx="3746818" cy="28130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7800" y="20542624"/>
            <a:ext cx="3687233" cy="39708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7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&quot;/&gt;&lt;property id=&quot;20307&quot; value=&quot;264&quot;/&gt;&lt;/object&gt;&lt;/object&gt;&lt;object type=&quot;8&quot; unique_id=&quot;10006&quot;&gt;&lt;/object&gt;&lt;/object&gt;&lt;/database&gt;"/>
  <p:tag name="MMPROD_NEXTUNIQUEID" val="10009"/>
  <p:tag name="SECTOMILLISECCONVERTED" val="1"/>
</p:tagLst>
</file>

<file path=ppt/theme/theme1.xml><?xml version="1.0" encoding="utf-8"?>
<a:theme xmlns:a="http://schemas.openxmlformats.org/drawingml/2006/main" name="Default Design">
  <a:themeElements>
    <a:clrScheme name="Custom 8">
      <a:dk1>
        <a:srgbClr val="002663"/>
      </a:dk1>
      <a:lt1>
        <a:srgbClr val="FFFFFF"/>
      </a:lt1>
      <a:dk2>
        <a:srgbClr val="002663"/>
      </a:dk2>
      <a:lt2>
        <a:srgbClr val="808080"/>
      </a:lt2>
      <a:accent1>
        <a:srgbClr val="B7A66D"/>
      </a:accent1>
      <a:accent2>
        <a:srgbClr val="00539F"/>
      </a:accent2>
      <a:accent3>
        <a:srgbClr val="FFD200"/>
      </a:accent3>
      <a:accent4>
        <a:srgbClr val="002663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747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747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solidFill>
          <a:schemeClr val="bg1"/>
        </a:solidFill>
        <a:ln w="38100">
          <a:solidFill>
            <a:srgbClr val="000000"/>
          </a:solidFill>
          <a:miter lim="800000"/>
          <a:headEnd/>
          <a:tailEnd/>
        </a:ln>
      </a:spPr>
      <a:bodyPr lIns="699201" tIns="699201" rIns="699201" bIns="699201"/>
      <a:lstStyle>
        <a:defPPr algn="just" eaLnBrk="1" hangingPunct="1">
          <a:buFontTx/>
          <a:buChar char="•"/>
          <a:defRPr sz="2400" dirty="0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Designs\Soaring.pot</Template>
  <TotalTime>8027</TotalTime>
  <Words>191</Words>
  <Application>Microsoft Macintosh PowerPoint</Application>
  <PresentationFormat>Custom</PresentationFormat>
  <Paragraphs>34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Calibri</vt:lpstr>
      <vt:lpstr>Calisto MT</vt:lpstr>
      <vt:lpstr>Garamond Premr Pro Med</vt:lpstr>
      <vt:lpstr>Myriad Pro</vt:lpstr>
      <vt:lpstr>Myriad Pro Light</vt:lpstr>
      <vt:lpstr>Myriad Pro Semibold</vt:lpstr>
      <vt:lpstr>Times New Roman</vt:lpstr>
      <vt:lpstr>Arial</vt:lpstr>
      <vt:lpstr>Default Design</vt:lpstr>
      <vt:lpstr>PowerPoint Presentation</vt:lpstr>
    </vt:vector>
  </TitlesOfParts>
  <Company>-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Abdullatif TAY</dc:creator>
  <cp:lastModifiedBy>Alshammari, Abdulrahman Turqi</cp:lastModifiedBy>
  <cp:revision>201</cp:revision>
  <dcterms:created xsi:type="dcterms:W3CDTF">2001-03-07T08:28:47Z</dcterms:created>
  <dcterms:modified xsi:type="dcterms:W3CDTF">2016-11-29T22:09:42Z</dcterms:modified>
</cp:coreProperties>
</file>