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4" r:id="rId2"/>
  </p:sldIdLst>
  <p:sldSz cx="27432000" cy="36576000"/>
  <p:notesSz cx="9144000" cy="14605000"/>
  <p:custDataLst>
    <p:tags r:id="rId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383271" algn="l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766542" algn="l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149812" algn="l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533083" algn="l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1916354" algn="l" defTabSz="766542" rtl="0" eaLnBrk="1" latinLnBrk="0" hangingPunct="1">
      <a:defRPr sz="19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299625" algn="l" defTabSz="766542" rtl="0" eaLnBrk="1" latinLnBrk="0" hangingPunct="1">
      <a:defRPr sz="19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2682895" algn="l" defTabSz="766542" rtl="0" eaLnBrk="1" latinLnBrk="0" hangingPunct="1">
      <a:defRPr sz="19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066166" algn="l" defTabSz="766542" rtl="0" eaLnBrk="1" latinLnBrk="0" hangingPunct="1">
      <a:defRPr sz="19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520">
          <p15:clr>
            <a:srgbClr val="A4A3A4"/>
          </p15:clr>
        </p15:guide>
        <p15:guide id="2" pos="86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00000"/>
    <a:srgbClr val="9A0000"/>
    <a:srgbClr val="98002E"/>
    <a:srgbClr val="CC1002"/>
    <a:srgbClr val="DFAA01"/>
    <a:srgbClr val="DFAF02"/>
    <a:srgbClr val="D2FF01"/>
    <a:srgbClr val="DFAF01"/>
    <a:srgbClr val="E8C1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7059" autoAdjust="0"/>
    <p:restoredTop sz="50000" autoAdjust="0"/>
  </p:normalViewPr>
  <p:slideViewPr>
    <p:cSldViewPr>
      <p:cViewPr>
        <p:scale>
          <a:sx n="20" d="100"/>
          <a:sy n="20" d="100"/>
        </p:scale>
        <p:origin x="2128" y="-376"/>
      </p:cViewPr>
      <p:guideLst>
        <p:guide orient="horz" pos="11520"/>
        <p:guide pos="864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tags" Target="tags/tag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0813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5678" tIns="67837" rIns="135678" bIns="67837" numCol="1" anchor="t" anchorCtr="0" compatLnSpc="1">
            <a:prstTxWarp prst="textNoShape">
              <a:avLst/>
            </a:prstTxWarp>
          </a:bodyPr>
          <a:lstStyle>
            <a:lvl1pPr defTabSz="1356848">
              <a:defRPr sz="18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3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3188" y="0"/>
            <a:ext cx="3960812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5678" tIns="67837" rIns="135678" bIns="67837" numCol="1" anchor="t" anchorCtr="0" compatLnSpc="1">
            <a:prstTxWarp prst="textNoShape">
              <a:avLst/>
            </a:prstTxWarp>
          </a:bodyPr>
          <a:lstStyle>
            <a:lvl1pPr algn="r" defTabSz="1356848">
              <a:defRPr sz="18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4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13874750"/>
            <a:ext cx="3960813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5678" tIns="67837" rIns="135678" bIns="67837" numCol="1" anchor="b" anchorCtr="0" compatLnSpc="1">
            <a:prstTxWarp prst="textNoShape">
              <a:avLst/>
            </a:prstTxWarp>
          </a:bodyPr>
          <a:lstStyle>
            <a:lvl1pPr defTabSz="1356848">
              <a:defRPr sz="18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5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3188" y="13874750"/>
            <a:ext cx="3960812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5678" tIns="67837" rIns="135678" bIns="67837" numCol="1" anchor="b" anchorCtr="0" compatLnSpc="1">
            <a:prstTxWarp prst="textNoShape">
              <a:avLst/>
            </a:prstTxWarp>
          </a:bodyPr>
          <a:lstStyle>
            <a:lvl1pPr algn="r" defTabSz="1356848">
              <a:defRPr sz="1800"/>
            </a:lvl1pPr>
          </a:lstStyle>
          <a:p>
            <a:pPr>
              <a:defRPr/>
            </a:pPr>
            <a:fld id="{200DCCFD-C31A-42B2-922A-BCB46C970B0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8580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7302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7302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DB3E1A59-466F-4F41-9E5E-F7591DA63F96}" type="datetimeFigureOut">
              <a:rPr lang="en-US"/>
              <a:pPr>
                <a:defRPr/>
              </a:pPr>
              <a:t>12/7/16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7775" y="1095375"/>
            <a:ext cx="4108450" cy="54768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6937375"/>
            <a:ext cx="7315200" cy="6572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3871575"/>
            <a:ext cx="3962400" cy="7302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13871575"/>
            <a:ext cx="3962400" cy="7302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D678C0B9-A602-432E-A4A4-75019EB741D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050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83271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766542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149812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533083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916354" algn="l" defTabSz="76654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299625" algn="l" defTabSz="76654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682895" algn="l" defTabSz="76654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066166" algn="l" defTabSz="76654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17775" y="1095375"/>
            <a:ext cx="4108450" cy="54768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ABACDFE-9516-43F6-ADF5-240A21B36C65}" type="slidenum">
              <a:rPr lang="en-US" smtClean="0"/>
              <a:pPr/>
              <a:t>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58378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577" y="11362767"/>
            <a:ext cx="23316848" cy="784038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5154" y="20727149"/>
            <a:ext cx="19201694" cy="9345705"/>
          </a:xfrm>
        </p:spPr>
        <p:txBody>
          <a:bodyPr/>
          <a:lstStyle>
            <a:lvl1pPr marL="0" indent="0" algn="ctr">
              <a:buNone/>
              <a:defRPr/>
            </a:lvl1pPr>
            <a:lvl2pPr marL="383271" indent="0" algn="ctr">
              <a:buNone/>
              <a:defRPr/>
            </a:lvl2pPr>
            <a:lvl3pPr marL="766542" indent="0" algn="ctr">
              <a:buNone/>
              <a:defRPr/>
            </a:lvl3pPr>
            <a:lvl4pPr marL="1149812" indent="0" algn="ctr">
              <a:buNone/>
              <a:defRPr/>
            </a:lvl4pPr>
            <a:lvl5pPr marL="1533083" indent="0" algn="ctr">
              <a:buNone/>
              <a:defRPr/>
            </a:lvl5pPr>
            <a:lvl6pPr marL="1916354" indent="0" algn="ctr">
              <a:buNone/>
              <a:defRPr/>
            </a:lvl6pPr>
            <a:lvl7pPr marL="2299625" indent="0" algn="ctr">
              <a:buNone/>
              <a:defRPr/>
            </a:lvl7pPr>
            <a:lvl8pPr marL="2682895" indent="0" algn="ctr">
              <a:buNone/>
              <a:defRPr/>
            </a:lvl8pPr>
            <a:lvl9pPr marL="306616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76B7B9-B881-4E01-AB78-FCC522EC702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5AE1D0-A6FC-4E82-AE17-47276BE10AF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545653" y="3251576"/>
            <a:ext cx="5828771" cy="292604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57577" y="3251576"/>
            <a:ext cx="17403410" cy="292604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C46802-C1B0-4B6E-8C76-169C401027E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8C3E81-7E51-443F-B40F-5999532D294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938" y="23504341"/>
            <a:ext cx="23316848" cy="7263279"/>
          </a:xfrm>
        </p:spPr>
        <p:txBody>
          <a:bodyPr anchor="t"/>
          <a:lstStyle>
            <a:lvl1pPr algn="l">
              <a:defRPr sz="3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6938" y="15503339"/>
            <a:ext cx="23316848" cy="8001000"/>
          </a:xfrm>
        </p:spPr>
        <p:txBody>
          <a:bodyPr anchor="b"/>
          <a:lstStyle>
            <a:lvl1pPr marL="0" indent="0">
              <a:buNone/>
              <a:defRPr sz="1700"/>
            </a:lvl1pPr>
            <a:lvl2pPr marL="383271" indent="0">
              <a:buNone/>
              <a:defRPr sz="1500"/>
            </a:lvl2pPr>
            <a:lvl3pPr marL="766542" indent="0">
              <a:buNone/>
              <a:defRPr sz="1300"/>
            </a:lvl3pPr>
            <a:lvl4pPr marL="1149812" indent="0">
              <a:buNone/>
              <a:defRPr sz="1200"/>
            </a:lvl4pPr>
            <a:lvl5pPr marL="1533083" indent="0">
              <a:buNone/>
              <a:defRPr sz="1200"/>
            </a:lvl5pPr>
            <a:lvl6pPr marL="1916354" indent="0">
              <a:buNone/>
              <a:defRPr sz="1200"/>
            </a:lvl6pPr>
            <a:lvl7pPr marL="2299625" indent="0">
              <a:buNone/>
              <a:defRPr sz="1200"/>
            </a:lvl7pPr>
            <a:lvl8pPr marL="2682895" indent="0">
              <a:buNone/>
              <a:defRPr sz="1200"/>
            </a:lvl8pPr>
            <a:lvl9pPr marL="306616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7BB88A-415D-47A2-BB40-D284E7C9FA5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57577" y="10565280"/>
            <a:ext cx="11616090" cy="21946720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58335" y="10565280"/>
            <a:ext cx="11616090" cy="21946720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B6F26E-F264-488B-9BFB-6467C996496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424" y="1464236"/>
            <a:ext cx="24689153" cy="6096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424" y="8187767"/>
            <a:ext cx="12120563" cy="341219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3271" indent="0">
              <a:buNone/>
              <a:defRPr sz="1700" b="1"/>
            </a:lvl2pPr>
            <a:lvl3pPr marL="766542" indent="0">
              <a:buNone/>
              <a:defRPr sz="1500" b="1"/>
            </a:lvl3pPr>
            <a:lvl4pPr marL="1149812" indent="0">
              <a:buNone/>
              <a:defRPr sz="1300" b="1"/>
            </a:lvl4pPr>
            <a:lvl5pPr marL="1533083" indent="0">
              <a:buNone/>
              <a:defRPr sz="1300" b="1"/>
            </a:lvl5pPr>
            <a:lvl6pPr marL="1916354" indent="0">
              <a:buNone/>
              <a:defRPr sz="1300" b="1"/>
            </a:lvl6pPr>
            <a:lvl7pPr marL="2299625" indent="0">
              <a:buNone/>
              <a:defRPr sz="1300" b="1"/>
            </a:lvl7pPr>
            <a:lvl8pPr marL="2682895" indent="0">
              <a:buNone/>
              <a:defRPr sz="1300" b="1"/>
            </a:lvl8pPr>
            <a:lvl9pPr marL="3066166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424" y="11599956"/>
            <a:ext cx="12120563" cy="21072661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934722" y="8187767"/>
            <a:ext cx="12125855" cy="341219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3271" indent="0">
              <a:buNone/>
              <a:defRPr sz="1700" b="1"/>
            </a:lvl2pPr>
            <a:lvl3pPr marL="766542" indent="0">
              <a:buNone/>
              <a:defRPr sz="1500" b="1"/>
            </a:lvl3pPr>
            <a:lvl4pPr marL="1149812" indent="0">
              <a:buNone/>
              <a:defRPr sz="1300" b="1"/>
            </a:lvl4pPr>
            <a:lvl5pPr marL="1533083" indent="0">
              <a:buNone/>
              <a:defRPr sz="1300" b="1"/>
            </a:lvl5pPr>
            <a:lvl6pPr marL="1916354" indent="0">
              <a:buNone/>
              <a:defRPr sz="1300" b="1"/>
            </a:lvl6pPr>
            <a:lvl7pPr marL="2299625" indent="0">
              <a:buNone/>
              <a:defRPr sz="1300" b="1"/>
            </a:lvl7pPr>
            <a:lvl8pPr marL="2682895" indent="0">
              <a:buNone/>
              <a:defRPr sz="1300" b="1"/>
            </a:lvl8pPr>
            <a:lvl9pPr marL="3066166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934722" y="11599956"/>
            <a:ext cx="12125855" cy="21072661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A06EFA-8031-4EF1-BC03-4AFEA23F6E5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46372E-CCA7-4864-B6C8-FEC249EDBFD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E0BE63-3B0C-4966-B2F8-372B9CC4EAB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426" y="1456767"/>
            <a:ext cx="9024937" cy="6196853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5327" y="1456767"/>
            <a:ext cx="15335250" cy="31215852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426" y="7653617"/>
            <a:ext cx="9024937" cy="25019000"/>
          </a:xfrm>
        </p:spPr>
        <p:txBody>
          <a:bodyPr/>
          <a:lstStyle>
            <a:lvl1pPr marL="0" indent="0">
              <a:buNone/>
              <a:defRPr sz="1200"/>
            </a:lvl1pPr>
            <a:lvl2pPr marL="383271" indent="0">
              <a:buNone/>
              <a:defRPr sz="1000"/>
            </a:lvl2pPr>
            <a:lvl3pPr marL="766542" indent="0">
              <a:buNone/>
              <a:defRPr sz="800"/>
            </a:lvl3pPr>
            <a:lvl4pPr marL="1149812" indent="0">
              <a:buNone/>
              <a:defRPr sz="800"/>
            </a:lvl4pPr>
            <a:lvl5pPr marL="1533083" indent="0">
              <a:buNone/>
              <a:defRPr sz="800"/>
            </a:lvl5pPr>
            <a:lvl6pPr marL="1916354" indent="0">
              <a:buNone/>
              <a:defRPr sz="800"/>
            </a:lvl6pPr>
            <a:lvl7pPr marL="2299625" indent="0">
              <a:buNone/>
              <a:defRPr sz="800"/>
            </a:lvl7pPr>
            <a:lvl8pPr marL="2682895" indent="0">
              <a:buNone/>
              <a:defRPr sz="800"/>
            </a:lvl8pPr>
            <a:lvl9pPr marL="3066166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8E862C-C8EB-4EF0-B8D5-178897BDC41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7216" y="25603577"/>
            <a:ext cx="16458848" cy="3021852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77216" y="3268384"/>
            <a:ext cx="16458848" cy="21944853"/>
          </a:xfrm>
        </p:spPr>
        <p:txBody>
          <a:bodyPr/>
          <a:lstStyle>
            <a:lvl1pPr marL="0" indent="0">
              <a:buNone/>
              <a:defRPr sz="2700"/>
            </a:lvl1pPr>
            <a:lvl2pPr marL="383271" indent="0">
              <a:buNone/>
              <a:defRPr sz="2300"/>
            </a:lvl2pPr>
            <a:lvl3pPr marL="766542" indent="0">
              <a:buNone/>
              <a:defRPr sz="2000"/>
            </a:lvl3pPr>
            <a:lvl4pPr marL="1149812" indent="0">
              <a:buNone/>
              <a:defRPr sz="1700"/>
            </a:lvl4pPr>
            <a:lvl5pPr marL="1533083" indent="0">
              <a:buNone/>
              <a:defRPr sz="1700"/>
            </a:lvl5pPr>
            <a:lvl6pPr marL="1916354" indent="0">
              <a:buNone/>
              <a:defRPr sz="1700"/>
            </a:lvl6pPr>
            <a:lvl7pPr marL="2299625" indent="0">
              <a:buNone/>
              <a:defRPr sz="1700"/>
            </a:lvl7pPr>
            <a:lvl8pPr marL="2682895" indent="0">
              <a:buNone/>
              <a:defRPr sz="1700"/>
            </a:lvl8pPr>
            <a:lvl9pPr marL="3066166" indent="0">
              <a:buNone/>
              <a:defRPr sz="17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77216" y="28625427"/>
            <a:ext cx="16458848" cy="4293720"/>
          </a:xfrm>
        </p:spPr>
        <p:txBody>
          <a:bodyPr/>
          <a:lstStyle>
            <a:lvl1pPr marL="0" indent="0">
              <a:buNone/>
              <a:defRPr sz="1200"/>
            </a:lvl1pPr>
            <a:lvl2pPr marL="383271" indent="0">
              <a:buNone/>
              <a:defRPr sz="1000"/>
            </a:lvl2pPr>
            <a:lvl3pPr marL="766542" indent="0">
              <a:buNone/>
              <a:defRPr sz="800"/>
            </a:lvl3pPr>
            <a:lvl4pPr marL="1149812" indent="0">
              <a:buNone/>
              <a:defRPr sz="800"/>
            </a:lvl4pPr>
            <a:lvl5pPr marL="1533083" indent="0">
              <a:buNone/>
              <a:defRPr sz="800"/>
            </a:lvl5pPr>
            <a:lvl6pPr marL="1916354" indent="0">
              <a:buNone/>
              <a:defRPr sz="800"/>
            </a:lvl6pPr>
            <a:lvl7pPr marL="2299625" indent="0">
              <a:buNone/>
              <a:defRPr sz="800"/>
            </a:lvl7pPr>
            <a:lvl8pPr marL="2682895" indent="0">
              <a:buNone/>
              <a:defRPr sz="800"/>
            </a:lvl8pPr>
            <a:lvl9pPr marL="3066166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528D43-15C4-4ABA-9BBB-EFDF30568CB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57577" y="3251575"/>
            <a:ext cx="23316848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51688" tIns="175841" rIns="351688" bIns="17584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057577" y="10565280"/>
            <a:ext cx="23316848" cy="21946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51688" tIns="175841" rIns="351688" bIns="17584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057577" y="33324431"/>
            <a:ext cx="5715000" cy="2439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51688" tIns="175841" rIns="351688" bIns="175841" numCol="1" anchor="t" anchorCtr="0" compatLnSpc="1">
            <a:prstTxWarp prst="textNoShape">
              <a:avLst/>
            </a:prstTxWarp>
          </a:bodyPr>
          <a:lstStyle>
            <a:lvl1pPr>
              <a:defRPr sz="5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9372424" y="33324431"/>
            <a:ext cx="8687153" cy="2439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51688" tIns="175841" rIns="351688" bIns="175841" numCol="1" anchor="t" anchorCtr="0" compatLnSpc="1">
            <a:prstTxWarp prst="textNoShape">
              <a:avLst/>
            </a:prstTxWarp>
          </a:bodyPr>
          <a:lstStyle>
            <a:lvl1pPr algn="ctr">
              <a:defRPr sz="5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9659424" y="33324431"/>
            <a:ext cx="5715000" cy="2439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51688" tIns="175841" rIns="351688" bIns="175841" numCol="1" anchor="t" anchorCtr="0" compatLnSpc="1">
            <a:prstTxWarp prst="textNoShape">
              <a:avLst/>
            </a:prstTxWarp>
          </a:bodyPr>
          <a:lstStyle>
            <a:lvl1pPr algn="r">
              <a:defRPr sz="5200"/>
            </a:lvl1pPr>
          </a:lstStyle>
          <a:p>
            <a:pPr>
              <a:defRPr/>
            </a:pPr>
            <a:fld id="{967884A1-535D-449B-A302-E0ACED78B71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521300" rtl="0" eaLnBrk="0" fontAlgn="base" hangingPunct="0">
        <a:spcBef>
          <a:spcPct val="0"/>
        </a:spcBef>
        <a:spcAft>
          <a:spcPct val="0"/>
        </a:spcAft>
        <a:defRPr sz="16900">
          <a:solidFill>
            <a:schemeClr val="tx2"/>
          </a:solidFill>
          <a:latin typeface="+mj-lt"/>
          <a:ea typeface="+mj-ea"/>
          <a:cs typeface="+mj-cs"/>
        </a:defRPr>
      </a:lvl1pPr>
      <a:lvl2pPr algn="ctr" defTabSz="3521300" rtl="0" eaLnBrk="0" fontAlgn="base" hangingPunct="0">
        <a:spcBef>
          <a:spcPct val="0"/>
        </a:spcBef>
        <a:spcAft>
          <a:spcPct val="0"/>
        </a:spcAft>
        <a:defRPr sz="16900">
          <a:solidFill>
            <a:schemeClr val="tx2"/>
          </a:solidFill>
          <a:latin typeface="Times New Roman" pitchFamily="18" charset="0"/>
        </a:defRPr>
      </a:lvl2pPr>
      <a:lvl3pPr algn="ctr" defTabSz="3521300" rtl="0" eaLnBrk="0" fontAlgn="base" hangingPunct="0">
        <a:spcBef>
          <a:spcPct val="0"/>
        </a:spcBef>
        <a:spcAft>
          <a:spcPct val="0"/>
        </a:spcAft>
        <a:defRPr sz="16900">
          <a:solidFill>
            <a:schemeClr val="tx2"/>
          </a:solidFill>
          <a:latin typeface="Times New Roman" pitchFamily="18" charset="0"/>
        </a:defRPr>
      </a:lvl3pPr>
      <a:lvl4pPr algn="ctr" defTabSz="3521300" rtl="0" eaLnBrk="0" fontAlgn="base" hangingPunct="0">
        <a:spcBef>
          <a:spcPct val="0"/>
        </a:spcBef>
        <a:spcAft>
          <a:spcPct val="0"/>
        </a:spcAft>
        <a:defRPr sz="16900">
          <a:solidFill>
            <a:schemeClr val="tx2"/>
          </a:solidFill>
          <a:latin typeface="Times New Roman" pitchFamily="18" charset="0"/>
        </a:defRPr>
      </a:lvl4pPr>
      <a:lvl5pPr algn="ctr" defTabSz="3521300" rtl="0" eaLnBrk="0" fontAlgn="base" hangingPunct="0">
        <a:spcBef>
          <a:spcPct val="0"/>
        </a:spcBef>
        <a:spcAft>
          <a:spcPct val="0"/>
        </a:spcAft>
        <a:defRPr sz="16900">
          <a:solidFill>
            <a:schemeClr val="tx2"/>
          </a:solidFill>
          <a:latin typeface="Times New Roman" pitchFamily="18" charset="0"/>
        </a:defRPr>
      </a:lvl5pPr>
      <a:lvl6pPr marL="383271" algn="ctr" defTabSz="3521300" rtl="0" fontAlgn="base">
        <a:spcBef>
          <a:spcPct val="0"/>
        </a:spcBef>
        <a:spcAft>
          <a:spcPct val="0"/>
        </a:spcAft>
        <a:defRPr sz="16900">
          <a:solidFill>
            <a:schemeClr val="tx2"/>
          </a:solidFill>
          <a:latin typeface="Times New Roman" pitchFamily="18" charset="0"/>
        </a:defRPr>
      </a:lvl6pPr>
      <a:lvl7pPr marL="766542" algn="ctr" defTabSz="3521300" rtl="0" fontAlgn="base">
        <a:spcBef>
          <a:spcPct val="0"/>
        </a:spcBef>
        <a:spcAft>
          <a:spcPct val="0"/>
        </a:spcAft>
        <a:defRPr sz="16900">
          <a:solidFill>
            <a:schemeClr val="tx2"/>
          </a:solidFill>
          <a:latin typeface="Times New Roman" pitchFamily="18" charset="0"/>
        </a:defRPr>
      </a:lvl7pPr>
      <a:lvl8pPr marL="1149812" algn="ctr" defTabSz="3521300" rtl="0" fontAlgn="base">
        <a:spcBef>
          <a:spcPct val="0"/>
        </a:spcBef>
        <a:spcAft>
          <a:spcPct val="0"/>
        </a:spcAft>
        <a:defRPr sz="16900">
          <a:solidFill>
            <a:schemeClr val="tx2"/>
          </a:solidFill>
          <a:latin typeface="Times New Roman" pitchFamily="18" charset="0"/>
        </a:defRPr>
      </a:lvl8pPr>
      <a:lvl9pPr marL="1533083" algn="ctr" defTabSz="3521300" rtl="0" fontAlgn="base">
        <a:spcBef>
          <a:spcPct val="0"/>
        </a:spcBef>
        <a:spcAft>
          <a:spcPct val="0"/>
        </a:spcAft>
        <a:defRPr sz="16900">
          <a:solidFill>
            <a:schemeClr val="tx2"/>
          </a:solidFill>
          <a:latin typeface="Times New Roman" pitchFamily="18" charset="0"/>
        </a:defRPr>
      </a:lvl9pPr>
    </p:titleStyle>
    <p:bodyStyle>
      <a:lvl1pPr marL="1318824" indent="-1318824" algn="l" defTabSz="3521300" rtl="0" eaLnBrk="0" fontAlgn="base" hangingPunct="0">
        <a:spcBef>
          <a:spcPct val="20000"/>
        </a:spcBef>
        <a:spcAft>
          <a:spcPct val="0"/>
        </a:spcAft>
        <a:buChar char="•"/>
        <a:defRPr sz="12500">
          <a:solidFill>
            <a:schemeClr val="tx1"/>
          </a:solidFill>
          <a:latin typeface="+mn-lt"/>
          <a:ea typeface="+mn-ea"/>
          <a:cs typeface="+mn-cs"/>
        </a:defRPr>
      </a:lvl1pPr>
      <a:lvl2pPr marL="2861223" indent="-1100573" algn="l" defTabSz="3521300" rtl="0" eaLnBrk="0" fontAlgn="base" hangingPunct="0">
        <a:spcBef>
          <a:spcPct val="20000"/>
        </a:spcBef>
        <a:spcAft>
          <a:spcPct val="0"/>
        </a:spcAft>
        <a:buChar char="–"/>
        <a:defRPr sz="10900">
          <a:solidFill>
            <a:schemeClr val="tx1"/>
          </a:solidFill>
          <a:latin typeface="+mn-lt"/>
        </a:defRPr>
      </a:lvl2pPr>
      <a:lvl3pPr marL="4398299" indent="-876998" algn="l" defTabSz="3521300" rtl="0" eaLnBrk="0" fontAlgn="base" hangingPunct="0">
        <a:spcBef>
          <a:spcPct val="20000"/>
        </a:spcBef>
        <a:spcAft>
          <a:spcPct val="0"/>
        </a:spcAft>
        <a:buChar char="•"/>
        <a:defRPr sz="9300">
          <a:solidFill>
            <a:schemeClr val="tx1"/>
          </a:solidFill>
          <a:latin typeface="+mn-lt"/>
        </a:defRPr>
      </a:lvl3pPr>
      <a:lvl4pPr marL="6157618" indent="-883652" algn="l" defTabSz="3521300" rtl="0" eaLnBrk="0" fontAlgn="base" hangingPunct="0">
        <a:spcBef>
          <a:spcPct val="20000"/>
        </a:spcBef>
        <a:spcAft>
          <a:spcPct val="0"/>
        </a:spcAft>
        <a:buChar char="–"/>
        <a:defRPr sz="7700">
          <a:solidFill>
            <a:schemeClr val="tx1"/>
          </a:solidFill>
          <a:latin typeface="+mn-lt"/>
        </a:defRPr>
      </a:lvl4pPr>
      <a:lvl5pPr marL="7916937" indent="-882322" algn="l" defTabSz="3521300" rtl="0" eaLnBrk="0" fontAlgn="base" hangingPunct="0">
        <a:spcBef>
          <a:spcPct val="20000"/>
        </a:spcBef>
        <a:spcAft>
          <a:spcPct val="0"/>
        </a:spcAft>
        <a:buChar char="»"/>
        <a:defRPr sz="7700">
          <a:solidFill>
            <a:schemeClr val="tx1"/>
          </a:solidFill>
          <a:latin typeface="+mn-lt"/>
        </a:defRPr>
      </a:lvl5pPr>
      <a:lvl6pPr marL="8300208" indent="-882322" algn="l" defTabSz="3521300" rtl="0" fontAlgn="base">
        <a:spcBef>
          <a:spcPct val="20000"/>
        </a:spcBef>
        <a:spcAft>
          <a:spcPct val="0"/>
        </a:spcAft>
        <a:buChar char="»"/>
        <a:defRPr sz="7700">
          <a:solidFill>
            <a:schemeClr val="tx1"/>
          </a:solidFill>
          <a:latin typeface="+mn-lt"/>
        </a:defRPr>
      </a:lvl6pPr>
      <a:lvl7pPr marL="8683479" indent="-882322" algn="l" defTabSz="3521300" rtl="0" fontAlgn="base">
        <a:spcBef>
          <a:spcPct val="20000"/>
        </a:spcBef>
        <a:spcAft>
          <a:spcPct val="0"/>
        </a:spcAft>
        <a:buChar char="»"/>
        <a:defRPr sz="7700">
          <a:solidFill>
            <a:schemeClr val="tx1"/>
          </a:solidFill>
          <a:latin typeface="+mn-lt"/>
        </a:defRPr>
      </a:lvl7pPr>
      <a:lvl8pPr marL="9066749" indent="-882322" algn="l" defTabSz="3521300" rtl="0" fontAlgn="base">
        <a:spcBef>
          <a:spcPct val="20000"/>
        </a:spcBef>
        <a:spcAft>
          <a:spcPct val="0"/>
        </a:spcAft>
        <a:buChar char="»"/>
        <a:defRPr sz="7700">
          <a:solidFill>
            <a:schemeClr val="tx1"/>
          </a:solidFill>
          <a:latin typeface="+mn-lt"/>
        </a:defRPr>
      </a:lvl8pPr>
      <a:lvl9pPr marL="9450020" indent="-882322" algn="l" defTabSz="3521300" rtl="0" fontAlgn="base">
        <a:spcBef>
          <a:spcPct val="20000"/>
        </a:spcBef>
        <a:spcAft>
          <a:spcPct val="0"/>
        </a:spcAft>
        <a:buChar char="»"/>
        <a:defRPr sz="77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76654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3271" algn="l" defTabSz="76654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6542" algn="l" defTabSz="76654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9812" algn="l" defTabSz="76654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33083" algn="l" defTabSz="76654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16354" algn="l" defTabSz="76654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99625" algn="l" defTabSz="76654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82895" algn="l" defTabSz="76654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66166" algn="l" defTabSz="76654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2.tiff"/><Relationship Id="rId5" Type="http://schemas.openxmlformats.org/officeDocument/2006/relationships/image" Target="../media/image3.tiff"/><Relationship Id="rId6" Type="http://schemas.openxmlformats.org/officeDocument/2006/relationships/image" Target="../media/image4.tiff"/><Relationship Id="rId7" Type="http://schemas.openxmlformats.org/officeDocument/2006/relationships/image" Target="../media/image5.tiff"/><Relationship Id="rId8" Type="http://schemas.openxmlformats.org/officeDocument/2006/relationships/image" Target="../media/image6.tif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7000">
              <a:schemeClr val="accent1"/>
            </a:gs>
            <a:gs pos="100000">
              <a:schemeClr val="accent1">
                <a:lumMod val="60000"/>
                <a:lumOff val="4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Text Box 10"/>
          <p:cNvSpPr txBox="1">
            <a:spLocks noChangeArrowheads="1"/>
          </p:cNvSpPr>
          <p:nvPr/>
        </p:nvSpPr>
        <p:spPr bwMode="auto">
          <a:xfrm>
            <a:off x="413749" y="13621769"/>
            <a:ext cx="16533631" cy="22725631"/>
          </a:xfrm>
          <a:prstGeom prst="rect">
            <a:avLst/>
          </a:prstGeom>
          <a:ln w="38100"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586140" tIns="586140" rIns="586140" bIns="586140"/>
          <a:lstStyle/>
          <a:p>
            <a:pPr marL="287453" indent="-287453" algn="ctr">
              <a:buFont typeface="Arial"/>
              <a:buChar char="•"/>
            </a:pPr>
            <a:endParaRPr lang="en-US" sz="3200" dirty="0" smtClean="0">
              <a:latin typeface="Garamond Premr Pro Med"/>
              <a:cs typeface="Garamond Premr Pro Med"/>
            </a:endParaRPr>
          </a:p>
          <a:p>
            <a:pPr algn="ctr"/>
            <a:endParaRPr lang="en-US" sz="2000" dirty="0" smtClean="0"/>
          </a:p>
          <a:p>
            <a:pPr algn="ctr"/>
            <a:endParaRPr lang="en-US" sz="1700" dirty="0" smtClean="0"/>
          </a:p>
          <a:p>
            <a:pPr algn="ctr"/>
            <a:endParaRPr lang="en-US" sz="1700" dirty="0" smtClean="0"/>
          </a:p>
          <a:p>
            <a:pPr algn="ctr"/>
            <a:endParaRPr lang="en-US" sz="1700" dirty="0"/>
          </a:p>
        </p:txBody>
      </p:sp>
      <p:sp>
        <p:nvSpPr>
          <p:cNvPr id="2052" name="Text Box 6"/>
          <p:cNvSpPr txBox="1">
            <a:spLocks noChangeArrowheads="1"/>
          </p:cNvSpPr>
          <p:nvPr/>
        </p:nvSpPr>
        <p:spPr bwMode="auto">
          <a:xfrm>
            <a:off x="17466368" y="27129011"/>
            <a:ext cx="9604968" cy="648816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586140" tIns="586140" rIns="586140" bIns="586140"/>
          <a:lstStyle/>
          <a:p>
            <a:r>
              <a:rPr lang="en-US" sz="3000" dirty="0" smtClean="0">
                <a:latin typeface="Helvetica" charset="0"/>
                <a:ea typeface="Helvetica" charset="0"/>
                <a:cs typeface="Helvetica" charset="0"/>
              </a:rPr>
              <a:t>• Managing </a:t>
            </a:r>
            <a:r>
              <a:rPr lang="en-US" sz="3000" dirty="0">
                <a:latin typeface="Helvetica" charset="0"/>
                <a:ea typeface="Helvetica" charset="0"/>
                <a:cs typeface="Helvetica" charset="0"/>
              </a:rPr>
              <a:t>accessibility of </a:t>
            </a:r>
            <a:r>
              <a:rPr lang="en-US" sz="3000" dirty="0" smtClean="0">
                <a:latin typeface="Helvetica" charset="0"/>
                <a:ea typeface="Helvetica" charset="0"/>
                <a:cs typeface="Helvetica" charset="0"/>
              </a:rPr>
              <a:t>non-static </a:t>
            </a:r>
            <a:r>
              <a:rPr lang="en-US" sz="3000" dirty="0">
                <a:latin typeface="Helvetica" charset="0"/>
                <a:ea typeface="Helvetica" charset="0"/>
                <a:cs typeface="Helvetica" charset="0"/>
              </a:rPr>
              <a:t>global </a:t>
            </a:r>
          </a:p>
          <a:p>
            <a:r>
              <a:rPr lang="en-US" sz="3000" dirty="0">
                <a:latin typeface="Helvetica" charset="0"/>
                <a:ea typeface="Helvetica" charset="0"/>
                <a:cs typeface="Helvetica" charset="0"/>
              </a:rPr>
              <a:t>variables </a:t>
            </a:r>
          </a:p>
          <a:p>
            <a:r>
              <a:rPr lang="en-US" sz="3000" dirty="0" smtClean="0">
                <a:latin typeface="Helvetica" charset="0"/>
                <a:ea typeface="Helvetica" charset="0"/>
                <a:cs typeface="Helvetica" charset="0"/>
              </a:rPr>
              <a:t>• Implementing </a:t>
            </a:r>
            <a:r>
              <a:rPr lang="en-US" sz="3000" dirty="0">
                <a:latin typeface="Helvetica" charset="0"/>
                <a:ea typeface="Helvetica" charset="0"/>
                <a:cs typeface="Helvetica" charset="0"/>
              </a:rPr>
              <a:t>pointers, pointer casts, pointer </a:t>
            </a:r>
            <a:r>
              <a:rPr lang="en-US" sz="3000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3000" dirty="0" smtClean="0">
                <a:latin typeface="Helvetica" charset="0"/>
                <a:ea typeface="Helvetica" charset="0"/>
                <a:cs typeface="Helvetica" charset="0"/>
              </a:rPr>
              <a:t>arithmetic</a:t>
            </a:r>
          </a:p>
          <a:p>
            <a:pPr marL="457200" indent="-457200">
              <a:buFont typeface="Arial" charset="0"/>
              <a:buChar char="•"/>
            </a:pPr>
            <a:endParaRPr lang="en-US" sz="30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6091" name="Rectangle 11"/>
          <p:cNvSpPr>
            <a:spLocks noChangeArrowheads="1"/>
          </p:cNvSpPr>
          <p:nvPr/>
        </p:nvSpPr>
        <p:spPr bwMode="auto">
          <a:xfrm>
            <a:off x="0" y="0"/>
            <a:ext cx="27432000" cy="681317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9375">
            <a:noFill/>
            <a:miter lim="800000"/>
            <a:headEnd/>
            <a:tailEnd/>
          </a:ln>
          <a:effectLst/>
        </p:spPr>
        <p:txBody>
          <a:bodyPr lIns="73267" tIns="293168" rIns="73267" bIns="366459" anchor="ctr" anchorCtr="1"/>
          <a:lstStyle/>
          <a:p>
            <a:pPr marL="365971" indent="-365971" algn="ctr" defTabSz="735934" eaLnBrk="0" hangingPunct="0">
              <a:defRPr/>
            </a:pPr>
            <a:endParaRPr lang="en-US" sz="5800" b="1" dirty="0"/>
          </a:p>
          <a:p>
            <a:pPr marL="365971" indent="-365971" algn="ctr" defTabSz="735934" eaLnBrk="0" hangingPunct="0">
              <a:defRPr/>
            </a:pPr>
            <a:r>
              <a:rPr lang="en-US" sz="3900" b="1" dirty="0">
                <a:solidFill>
                  <a:schemeClr val="bg1"/>
                </a:solidFill>
                <a:latin typeface="Calisto MT" pitchFamily="18" charset="0"/>
                <a:cs typeface="Times New Roman" pitchFamily="18" charset="0"/>
              </a:rPr>
              <a:t> </a:t>
            </a:r>
            <a:endParaRPr lang="en-US" sz="5800" b="1" dirty="0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FFDB56"/>
                  </a:outerShdw>
                </a:cont>
                <a:cont type="tree" name="">
                  <a:effect ref="fillLine"/>
                  <a:outerShdw dist="38100" dir="2700000" algn="tl">
                    <a:srgbClr val="856800"/>
                  </a:outerShdw>
                </a:cont>
                <a:effect ref="fillLine"/>
              </a:effectDag>
              <a:latin typeface="Calisto MT" pitchFamily="18" charset="0"/>
              <a:cs typeface="Times New Roman" pitchFamily="18" charset="0"/>
            </a:endParaRPr>
          </a:p>
          <a:p>
            <a:pPr marL="365971" indent="-365971" algn="ctr" defTabSz="735934" eaLnBrk="0" hangingPunct="0">
              <a:defRPr/>
            </a:pPr>
            <a:endParaRPr lang="en-US" sz="5800" b="1" dirty="0">
              <a:solidFill>
                <a:srgbClr val="DFAF01"/>
              </a:solidFill>
              <a:effectDag name="">
                <a:cont type="tree" name="">
                  <a:effect ref="fillLine"/>
                  <a:outerShdw dist="38100" dir="13500000" algn="br">
                    <a:srgbClr val="FFDB56"/>
                  </a:outerShdw>
                </a:cont>
                <a:cont type="tree" name="">
                  <a:effect ref="fillLine"/>
                  <a:outerShdw dist="38100" dir="2700000" algn="tl">
                    <a:srgbClr val="856800"/>
                  </a:outerShdw>
                </a:cont>
                <a:effect ref="fillLine"/>
              </a:effectDag>
              <a:cs typeface="Times New Roman" pitchFamily="18" charset="0"/>
            </a:endParaRPr>
          </a:p>
        </p:txBody>
      </p:sp>
      <p:sp>
        <p:nvSpPr>
          <p:cNvPr id="2057" name="Text Box 16"/>
          <p:cNvSpPr txBox="1">
            <a:spLocks noChangeArrowheads="1"/>
          </p:cNvSpPr>
          <p:nvPr/>
        </p:nvSpPr>
        <p:spPr bwMode="auto">
          <a:xfrm>
            <a:off x="653522" y="7595870"/>
            <a:ext cx="12681478" cy="514125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586140" tIns="586140" rIns="586140" bIns="586140"/>
          <a:lstStyle/>
          <a:p>
            <a:pPr marL="383271" indent="-383271" defTabSz="735934">
              <a:lnSpc>
                <a:spcPts val="4000"/>
              </a:lnSpc>
              <a:buFont typeface="Arial"/>
              <a:buChar char="•"/>
            </a:pPr>
            <a:r>
              <a:rPr lang="en-US" sz="3000" dirty="0" smtClean="0">
                <a:latin typeface="Helvetica" charset="0"/>
                <a:ea typeface="Helvetica" charset="0"/>
                <a:cs typeface="Helvetica" charset="0"/>
              </a:rPr>
              <a:t>The C programming language was devised in the early 1970s by Dennis M. Ritchie an employee from Bell Labs (AT&amp;T)</a:t>
            </a:r>
          </a:p>
          <a:p>
            <a:pPr marL="383271" indent="-383271" defTabSz="735934">
              <a:lnSpc>
                <a:spcPts val="4000"/>
              </a:lnSpc>
              <a:buFont typeface="Arial"/>
              <a:buChar char="•"/>
            </a:pPr>
            <a:r>
              <a:rPr lang="en-US" sz="3000" dirty="0" smtClean="0">
                <a:latin typeface="Helvetica" charset="0"/>
                <a:ea typeface="Helvetica" charset="0"/>
                <a:cs typeface="Helvetica" charset="0"/>
              </a:rPr>
              <a:t>C is an imperative, statically, weakly, typed language with manual memory management</a:t>
            </a:r>
          </a:p>
          <a:p>
            <a:pPr marL="383271" indent="-383271" defTabSz="735934">
              <a:lnSpc>
                <a:spcPts val="4000"/>
              </a:lnSpc>
              <a:buFont typeface="Arial"/>
              <a:buChar char="•"/>
            </a:pPr>
            <a:r>
              <a:rPr lang="en-US" sz="3000" dirty="0" smtClean="0">
                <a:latin typeface="Helvetica" charset="0"/>
                <a:ea typeface="Helvetica" charset="0"/>
                <a:cs typeface="Helvetica" charset="0"/>
              </a:rPr>
              <a:t>Software commonly implemented in C:</a:t>
            </a:r>
          </a:p>
          <a:p>
            <a:pPr marL="766542" lvl="1" indent="-383271" defTabSz="735934">
              <a:lnSpc>
                <a:spcPts val="4000"/>
              </a:lnSpc>
              <a:buFont typeface="Arial"/>
              <a:buChar char="•"/>
            </a:pPr>
            <a:r>
              <a:rPr lang="en-US" sz="3000" dirty="0" smtClean="0">
                <a:latin typeface="Helvetica" charset="0"/>
                <a:ea typeface="Helvetica" charset="0"/>
                <a:cs typeface="Helvetica" charset="0"/>
              </a:rPr>
              <a:t>Operating systems </a:t>
            </a:r>
          </a:p>
          <a:p>
            <a:pPr marL="766542" lvl="1" indent="-383271" defTabSz="735934">
              <a:lnSpc>
                <a:spcPts val="4000"/>
              </a:lnSpc>
              <a:buFont typeface="Arial"/>
              <a:buChar char="•"/>
            </a:pPr>
            <a:r>
              <a:rPr lang="en-US" sz="3000" dirty="0" smtClean="0">
                <a:latin typeface="Helvetica" charset="0"/>
                <a:ea typeface="Helvetica" charset="0"/>
                <a:cs typeface="Helvetica" charset="0"/>
              </a:rPr>
              <a:t>High performance scientific applications</a:t>
            </a:r>
          </a:p>
          <a:p>
            <a:pPr marL="766542" lvl="1" indent="-383271" defTabSz="735934">
              <a:lnSpc>
                <a:spcPts val="4000"/>
              </a:lnSpc>
              <a:buFont typeface="Arial"/>
              <a:buChar char="•"/>
            </a:pPr>
            <a:r>
              <a:rPr lang="en-US" sz="3000" dirty="0" smtClean="0">
                <a:latin typeface="Helvetica" charset="0"/>
                <a:ea typeface="Helvetica" charset="0"/>
                <a:cs typeface="Helvetica" charset="0"/>
              </a:rPr>
              <a:t>Embedded systems </a:t>
            </a:r>
            <a:endParaRPr lang="en-US" sz="30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6097" name="Text Box 17"/>
          <p:cNvSpPr txBox="1">
            <a:spLocks noChangeArrowheads="1"/>
          </p:cNvSpPr>
          <p:nvPr/>
        </p:nvSpPr>
        <p:spPr bwMode="auto">
          <a:xfrm>
            <a:off x="2602354" y="7081537"/>
            <a:ext cx="8783814" cy="69224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  <a:effectLst>
            <a:outerShdw blurRad="127000" dist="101600" dir="2700000" algn="tl" rotWithShape="0">
              <a:schemeClr val="accent2">
                <a:alpha val="46000"/>
              </a:schemeClr>
            </a:outerShdw>
          </a:effectLst>
        </p:spPr>
        <p:txBody>
          <a:bodyPr wrap="square" lIns="75956" tIns="37976" rIns="75956" bIns="37976">
            <a:spAutoFit/>
          </a:bodyPr>
          <a:lstStyle/>
          <a:p>
            <a:pPr algn="ctr" defTabSz="754565" eaLnBrk="0" hangingPunct="0">
              <a:defRPr/>
            </a:pPr>
            <a:r>
              <a:rPr lang="en-US" sz="4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Language Overview</a:t>
            </a:r>
            <a:endParaRPr lang="en-US" sz="4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6099" name="Text Box 19"/>
          <p:cNvSpPr txBox="1">
            <a:spLocks noChangeArrowheads="1"/>
          </p:cNvSpPr>
          <p:nvPr/>
        </p:nvSpPr>
        <p:spPr bwMode="auto">
          <a:xfrm>
            <a:off x="3395621" y="13106400"/>
            <a:ext cx="10089477" cy="69224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  <a:effectLst>
            <a:outerShdw blurRad="127000" dist="101600" dir="2700000" algn="tl" rotWithShape="0">
              <a:schemeClr val="accent2">
                <a:alpha val="46000"/>
              </a:schemeClr>
            </a:outerShdw>
          </a:effectLst>
        </p:spPr>
        <p:txBody>
          <a:bodyPr wrap="square" lIns="75956" tIns="37976" rIns="75956" bIns="37976">
            <a:spAutoFit/>
          </a:bodyPr>
          <a:lstStyle/>
          <a:p>
            <a:pPr algn="ctr" defTabSz="754565" eaLnBrk="0" hangingPunct="0">
              <a:defRPr/>
            </a:pPr>
            <a:r>
              <a:rPr lang="en-US" sz="4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Compilation Stages with Example Outputs</a:t>
            </a:r>
            <a:endParaRPr lang="en-US" sz="4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6100" name="Text Box 20"/>
          <p:cNvSpPr txBox="1">
            <a:spLocks noChangeArrowheads="1"/>
          </p:cNvSpPr>
          <p:nvPr/>
        </p:nvSpPr>
        <p:spPr bwMode="auto">
          <a:xfrm>
            <a:off x="19494142" y="26676758"/>
            <a:ext cx="5469308" cy="69224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  <a:effectLst>
            <a:outerShdw blurRad="127000" dist="101600" dir="2700000" algn="tl" rotWithShape="0">
              <a:schemeClr val="accent2">
                <a:alpha val="46000"/>
              </a:schemeClr>
            </a:outerShdw>
          </a:effectLst>
        </p:spPr>
        <p:txBody>
          <a:bodyPr wrap="square" lIns="75956" tIns="37976" rIns="75956" bIns="37976">
            <a:spAutoFit/>
          </a:bodyPr>
          <a:lstStyle/>
          <a:p>
            <a:pPr algn="ctr" defTabSz="754565" eaLnBrk="0" hangingPunct="0">
              <a:defRPr/>
            </a:pPr>
            <a:r>
              <a:rPr lang="en-US" sz="4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Challenges</a:t>
            </a:r>
            <a:endParaRPr lang="en-US" sz="4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064" name="Text Box 68"/>
          <p:cNvSpPr txBox="1">
            <a:spLocks noChangeArrowheads="1"/>
          </p:cNvSpPr>
          <p:nvPr/>
        </p:nvSpPr>
        <p:spPr bwMode="auto">
          <a:xfrm>
            <a:off x="16475605" y="26890385"/>
            <a:ext cx="1344965" cy="38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3319" tIns="36660" rIns="73319" bIns="36660">
            <a:spAutoFit/>
          </a:bodyPr>
          <a:lstStyle/>
          <a:p>
            <a:pPr algn="ctr" defTabSz="733272">
              <a:spcBef>
                <a:spcPct val="50000"/>
              </a:spcBef>
            </a:pPr>
            <a:endParaRPr lang="en-US" sz="3000" b="1" baseline="30000"/>
          </a:p>
        </p:txBody>
      </p:sp>
      <p:sp>
        <p:nvSpPr>
          <p:cNvPr id="2065" name="Text Box 151"/>
          <p:cNvSpPr txBox="1">
            <a:spLocks noChangeArrowheads="1"/>
          </p:cNvSpPr>
          <p:nvPr/>
        </p:nvSpPr>
        <p:spPr bwMode="auto">
          <a:xfrm>
            <a:off x="14266333" y="27839150"/>
            <a:ext cx="5545667" cy="427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3319" tIns="36660" rIns="73319" bIns="36660">
            <a:spAutoFit/>
          </a:bodyPr>
          <a:lstStyle/>
          <a:p>
            <a:pPr algn="just" defTabSz="733272">
              <a:spcBef>
                <a:spcPct val="50000"/>
              </a:spcBef>
            </a:pPr>
            <a:endParaRPr lang="en-US" sz="2300"/>
          </a:p>
        </p:txBody>
      </p:sp>
      <p:sp>
        <p:nvSpPr>
          <p:cNvPr id="22" name="Rectangle 21"/>
          <p:cNvSpPr/>
          <p:nvPr/>
        </p:nvSpPr>
        <p:spPr bwMode="auto">
          <a:xfrm>
            <a:off x="0" y="6544236"/>
            <a:ext cx="27432000" cy="268941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76654" tIns="38327" rIns="76654" bIns="38327" numCol="1" rtlCol="0" anchor="t" anchorCtr="0" compatLnSpc="1">
            <a:prstTxWarp prst="textNoShape">
              <a:avLst/>
            </a:prstTxWarp>
          </a:bodyPr>
          <a:lstStyle/>
          <a:p>
            <a:pPr defTabSz="733272"/>
            <a:endParaRPr lang="en-US"/>
          </a:p>
        </p:txBody>
      </p:sp>
      <p:sp>
        <p:nvSpPr>
          <p:cNvPr id="23" name="TextBox 22"/>
          <p:cNvSpPr txBox="1"/>
          <p:nvPr/>
        </p:nvSpPr>
        <p:spPr bwMode="auto">
          <a:xfrm>
            <a:off x="640935" y="1255060"/>
            <a:ext cx="19361566" cy="147732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 lIns="0" tIns="0" rIns="0" bIns="0" rtlCol="0" anchor="t" anchorCtr="0">
            <a:spAutoFit/>
          </a:bodyPr>
          <a:lstStyle/>
          <a:p>
            <a:pPr marL="365971" indent="-365971" defTabSz="735934" eaLnBrk="0" hangingPunct="0">
              <a:defRPr/>
            </a:pPr>
            <a:r>
              <a:rPr lang="en-US" sz="9600" dirty="0" smtClean="0">
                <a:solidFill>
                  <a:srgbClr val="FFCC00"/>
                </a:solidFill>
                <a:latin typeface="Arial" charset="0"/>
                <a:ea typeface="Arial" charset="0"/>
                <a:cs typeface="Arial" charset="0"/>
              </a:rPr>
              <a:t>Compilation of C </a:t>
            </a:r>
            <a:endParaRPr lang="en-US" sz="9600" b="1" dirty="0">
              <a:solidFill>
                <a:srgbClr val="FFCC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85800" y="3657601"/>
            <a:ext cx="19296824" cy="846844"/>
          </a:xfrm>
          <a:prstGeom prst="rect">
            <a:avLst/>
          </a:prstGeom>
        </p:spPr>
        <p:txBody>
          <a:bodyPr wrap="square" lIns="76654" tIns="38327" rIns="76654" bIns="38327">
            <a:spAutoFit/>
          </a:bodyPr>
          <a:lstStyle/>
          <a:p>
            <a:pPr marL="365971" indent="-365971" defTabSz="735934" eaLnBrk="0" hangingPunct="0">
              <a:defRPr/>
            </a:pPr>
            <a:r>
              <a:rPr lang="en-US" sz="50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Abdulrahman </a:t>
            </a:r>
            <a:r>
              <a:rPr lang="en-US" sz="5000" dirty="0" err="1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Alshammari</a:t>
            </a:r>
            <a:r>
              <a:rPr lang="en-US" sz="5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, Dylan Chapp, </a:t>
            </a:r>
            <a:r>
              <a:rPr lang="en-US" sz="5000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Jaewoong</a:t>
            </a:r>
            <a:r>
              <a:rPr lang="en-US" sz="50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5000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Yoo</a:t>
            </a:r>
            <a:endParaRPr lang="en-US" sz="5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5330" y="1565623"/>
            <a:ext cx="8810625" cy="3557651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685800" y="4978401"/>
            <a:ext cx="19296824" cy="754511"/>
          </a:xfrm>
          <a:prstGeom prst="rect">
            <a:avLst/>
          </a:prstGeom>
        </p:spPr>
        <p:txBody>
          <a:bodyPr wrap="square" lIns="76654" tIns="38327" rIns="76654" bIns="38327">
            <a:spAutoFit/>
          </a:bodyPr>
          <a:lstStyle/>
          <a:p>
            <a:pPr marL="365971" indent="-365971" defTabSz="735934" eaLnBrk="0" hangingPunct="0">
              <a:defRPr/>
            </a:pPr>
            <a:r>
              <a:rPr lang="en-US" sz="44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CISC 471/672 Compiler Construction, Fall 2016</a:t>
            </a:r>
            <a:endParaRPr lang="en-US" sz="44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" name="Text Box 16"/>
          <p:cNvSpPr txBox="1">
            <a:spLocks noChangeArrowheads="1"/>
          </p:cNvSpPr>
          <p:nvPr/>
        </p:nvSpPr>
        <p:spPr bwMode="auto">
          <a:xfrm>
            <a:off x="13868399" y="7595870"/>
            <a:ext cx="13202937" cy="514125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586140" tIns="586140" rIns="586140" bIns="586140"/>
          <a:lstStyle/>
          <a:p>
            <a:pPr marL="383271" indent="-383271" defTabSz="735934">
              <a:lnSpc>
                <a:spcPts val="4000"/>
              </a:lnSpc>
              <a:buFont typeface="Arial"/>
              <a:buChar char="•"/>
            </a:pPr>
            <a:r>
              <a:rPr lang="en-US" sz="3200" b="1" dirty="0" smtClean="0">
                <a:latin typeface="Helvetica" charset="0"/>
                <a:ea typeface="Helvetica" charset="0"/>
                <a:cs typeface="Helvetica" charset="0"/>
              </a:rPr>
              <a:t>Type System:</a:t>
            </a:r>
          </a:p>
          <a:p>
            <a:pPr marL="766542" lvl="1" indent="-383271" defTabSz="735934">
              <a:lnSpc>
                <a:spcPts val="4000"/>
              </a:lnSpc>
              <a:buFont typeface="Arial"/>
              <a:buChar char="•"/>
            </a:pPr>
            <a:r>
              <a:rPr lang="en-US" sz="3000" b="1" i="1" dirty="0" smtClean="0">
                <a:latin typeface="Helvetica" charset="0"/>
                <a:ea typeface="Helvetica" charset="0"/>
                <a:cs typeface="Helvetica" charset="0"/>
              </a:rPr>
              <a:t>Static</a:t>
            </a:r>
            <a:r>
              <a:rPr lang="en-US" sz="3000" b="1" dirty="0" smtClean="0">
                <a:latin typeface="Helvetica" charset="0"/>
                <a:ea typeface="Helvetica" charset="0"/>
                <a:cs typeface="Helvetica" charset="0"/>
              </a:rPr>
              <a:t>: </a:t>
            </a:r>
            <a:r>
              <a:rPr lang="en-US" sz="3000" dirty="0" smtClean="0">
                <a:latin typeface="Helvetica" charset="0"/>
                <a:ea typeface="Helvetica" charset="0"/>
                <a:cs typeface="Helvetica" charset="0"/>
              </a:rPr>
              <a:t>Type-safety properties of C programs can be determined at compile-time </a:t>
            </a:r>
            <a:endParaRPr lang="en-US" sz="3000" dirty="0" smtClean="0">
              <a:latin typeface="Helvetica" charset="0"/>
              <a:ea typeface="Helvetica" charset="0"/>
              <a:cs typeface="Helvetica" charset="0"/>
              <a:sym typeface="Wingdings"/>
            </a:endParaRPr>
          </a:p>
          <a:p>
            <a:pPr marL="766542" lvl="1" indent="-383271" defTabSz="735934">
              <a:lnSpc>
                <a:spcPts val="4000"/>
              </a:lnSpc>
              <a:buFont typeface="Arial"/>
              <a:buChar char="•"/>
            </a:pPr>
            <a:r>
              <a:rPr lang="en-US" sz="3000" b="1" i="1" dirty="0" smtClean="0">
                <a:latin typeface="Helvetica" charset="0"/>
                <a:ea typeface="Helvetica" charset="0"/>
                <a:cs typeface="Helvetica" charset="0"/>
                <a:sym typeface="Wingdings"/>
              </a:rPr>
              <a:t>Weak</a:t>
            </a:r>
            <a:r>
              <a:rPr lang="en-US" sz="3000" b="1" dirty="0" smtClean="0">
                <a:latin typeface="Helvetica" charset="0"/>
                <a:ea typeface="Helvetica" charset="0"/>
                <a:cs typeface="Helvetica" charset="0"/>
                <a:sym typeface="Wingdings"/>
              </a:rPr>
              <a:t>: </a:t>
            </a:r>
            <a:r>
              <a:rPr lang="en-US" sz="3000" dirty="0" smtClean="0">
                <a:latin typeface="Helvetica" charset="0"/>
                <a:ea typeface="Helvetica" charset="0"/>
                <a:cs typeface="Helvetica" charset="0"/>
                <a:sym typeface="Wingdings"/>
              </a:rPr>
              <a:t>User can bypass the type-system e.g., pointer arithmetic or implicit type conversions</a:t>
            </a:r>
          </a:p>
          <a:p>
            <a:pPr marL="383271" indent="-383271" defTabSz="735934">
              <a:lnSpc>
                <a:spcPts val="4000"/>
              </a:lnSpc>
              <a:buFont typeface="Arial"/>
              <a:buChar char="•"/>
            </a:pPr>
            <a:r>
              <a:rPr lang="en-US" sz="3200" b="1" dirty="0" smtClean="0">
                <a:latin typeface="Helvetica" charset="0"/>
                <a:ea typeface="Helvetica" charset="0"/>
                <a:cs typeface="Helvetica" charset="0"/>
                <a:sym typeface="Wingdings"/>
              </a:rPr>
              <a:t>Manual memory management: </a:t>
            </a:r>
          </a:p>
          <a:p>
            <a:pPr marL="766542" lvl="1" indent="-383271" defTabSz="735934">
              <a:lnSpc>
                <a:spcPts val="4000"/>
              </a:lnSpc>
              <a:buFont typeface="Arial"/>
              <a:buChar char="•"/>
            </a:pPr>
            <a:r>
              <a:rPr lang="en-US" sz="3000" dirty="0" smtClean="0">
                <a:latin typeface="Helvetica" charset="0"/>
                <a:ea typeface="Helvetica" charset="0"/>
                <a:cs typeface="Helvetica" charset="0"/>
                <a:sym typeface="Wingdings"/>
              </a:rPr>
              <a:t>Allows programmer good control over mapping of data structures to memory for performance-critical code</a:t>
            </a:r>
            <a:r>
              <a:rPr lang="en-US" sz="3000" dirty="0" smtClean="0">
                <a:latin typeface="Garamond Premr Pro Med"/>
                <a:cs typeface="Garamond Premr Pro Med"/>
                <a:sym typeface="Wingdings"/>
              </a:rPr>
              <a:t>  </a:t>
            </a:r>
            <a:endParaRPr lang="en-US" sz="3000" b="1" dirty="0">
              <a:latin typeface="Garamond Premr Pro Med"/>
              <a:cs typeface="Garamond Premr Pro Med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10321718" y="17439565"/>
            <a:ext cx="6318919" cy="2050262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182880" marR="0" indent="0" algn="just" defTabSz="8747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Preprocessor:</a:t>
            </a:r>
            <a:endParaRPr lang="en-US" sz="3600" dirty="0"/>
          </a:p>
          <a:p>
            <a:pPr marL="840471" lvl="1" indent="-457200" defTabSz="874713">
              <a:buFont typeface="Arial" charset="0"/>
              <a:buChar char="•"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Converts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C source code containing</a:t>
            </a:r>
            <a:b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</a:b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macros—e.g., #define—into pure C</a:t>
            </a:r>
            <a:b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</a:b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source code</a:t>
            </a:r>
          </a:p>
        </p:txBody>
      </p:sp>
      <p:sp>
        <p:nvSpPr>
          <p:cNvPr id="46093" name="Text Box 13"/>
          <p:cNvSpPr txBox="1">
            <a:spLocks noChangeArrowheads="1"/>
          </p:cNvSpPr>
          <p:nvPr/>
        </p:nvSpPr>
        <p:spPr bwMode="auto">
          <a:xfrm>
            <a:off x="16355067" y="7081536"/>
            <a:ext cx="8229600" cy="69224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  <a:effectLst>
            <a:outerShdw blurRad="127000" dist="101600" dir="2700000" algn="tl" rotWithShape="0">
              <a:schemeClr val="accent2">
                <a:alpha val="46000"/>
              </a:schemeClr>
            </a:outerShdw>
          </a:effectLst>
        </p:spPr>
        <p:txBody>
          <a:bodyPr wrap="square" lIns="75956" tIns="37976" rIns="75956" bIns="37976">
            <a:spAutoFit/>
          </a:bodyPr>
          <a:lstStyle/>
          <a:p>
            <a:pPr algn="ctr" defTabSz="754565" eaLnBrk="0" hangingPunct="0">
              <a:defRPr/>
            </a:pPr>
            <a:r>
              <a:rPr lang="en-US" sz="4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Key Language Features</a:t>
            </a:r>
            <a:endParaRPr lang="en-US" sz="4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9867335" y="30556926"/>
            <a:ext cx="6774727" cy="2655783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9144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82880" marR="0" indent="0" defTabSz="8747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600" dirty="0" smtClean="0"/>
              <a:t>Code Generation:</a:t>
            </a:r>
          </a:p>
          <a:p>
            <a:pPr marL="571500" marR="0" indent="-571500" defTabSz="8747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Generate assembly code from IR and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from </a:t>
            </a:r>
            <a:b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any blocks of inline assembly</a:t>
            </a:r>
          </a:p>
          <a:p>
            <a:pPr marL="571500" marR="0" indent="-571500" defTabSz="8747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2800" baseline="0" dirty="0" smtClean="0"/>
              <a:t>Rely</a:t>
            </a:r>
            <a:r>
              <a:rPr lang="en-US" sz="2800" dirty="0" smtClean="0"/>
              <a:t> on C Runtime Library to </a:t>
            </a:r>
            <a:br>
              <a:rPr lang="en-US" sz="2800" dirty="0" smtClean="0"/>
            </a:br>
            <a:r>
              <a:rPr lang="en-US" sz="2800" dirty="0" smtClean="0"/>
              <a:t>reduce code size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-7239000" y="32504453"/>
            <a:ext cx="5039734" cy="31416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747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C Runtime Library</a:t>
            </a:r>
          </a:p>
          <a:p>
            <a:pPr marL="457200" marR="0" indent="-457200" defTabSz="8747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2800" dirty="0" smtClean="0"/>
              <a:t>Compiler and target </a:t>
            </a:r>
            <a:br>
              <a:rPr lang="en-US" sz="2800" dirty="0" smtClean="0"/>
            </a:br>
            <a:r>
              <a:rPr lang="en-US" sz="2800" dirty="0" smtClean="0"/>
              <a:t>architecture specific</a:t>
            </a:r>
          </a:p>
          <a:p>
            <a:pPr marL="457200" marR="0" indent="-457200" defTabSz="8747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Contains low-level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routines</a:t>
            </a:r>
            <a:b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</a:b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used by the compiler to create</a:t>
            </a:r>
            <a:b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</a:b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an executable that can interact</a:t>
            </a:r>
            <a:b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</a:b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with the OS through </a:t>
            </a:r>
            <a:r>
              <a:rPr kumimoji="0" lang="en-US" sz="28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syscalls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11426692" y="20207850"/>
            <a:ext cx="3662565" cy="2158755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9144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82880" marR="0" indent="0" defTabSz="8747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600" dirty="0" err="1" smtClean="0"/>
              <a:t>Lexer</a:t>
            </a:r>
            <a:r>
              <a:rPr lang="en-US" sz="3600" dirty="0" smtClean="0"/>
              <a:t>:</a:t>
            </a:r>
          </a:p>
          <a:p>
            <a:pPr marL="840471" lvl="1" indent="-457200" defTabSz="874713">
              <a:buFont typeface="Arial" charset="0"/>
              <a:buChar char="•"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Scan 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for valid C </a:t>
            </a:r>
          </a:p>
          <a:p>
            <a:pPr marL="840471" lvl="1" indent="-457200" defTabSz="874713">
              <a:buFont typeface="Arial" charset="0"/>
              <a:buChar char="•"/>
            </a:pPr>
            <a:r>
              <a:rPr lang="en-US" sz="2800" dirty="0" smtClean="0"/>
              <a:t>Scan for blocks </a:t>
            </a:r>
            <a:br>
              <a:rPr lang="en-US" sz="2800" dirty="0" smtClean="0"/>
            </a:br>
            <a:r>
              <a:rPr lang="en-US" sz="2800" dirty="0" smtClean="0"/>
              <a:t>of inline assembly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9892273" y="26154144"/>
            <a:ext cx="6749789" cy="3081528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9144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82880" defTabSz="874713"/>
            <a:r>
              <a:rPr lang="en-US" sz="3600" dirty="0"/>
              <a:t>Parser:</a:t>
            </a:r>
          </a:p>
          <a:p>
            <a:pPr marL="571500" indent="-571500" defTabSz="874713">
              <a:buFont typeface="Arial" charset="0"/>
              <a:buChar char="•"/>
            </a:pPr>
            <a:r>
              <a:rPr lang="en-US" sz="2800" dirty="0"/>
              <a:t>Hand-tuned </a:t>
            </a:r>
            <a:r>
              <a:rPr lang="en-US" sz="2800" dirty="0" smtClean="0"/>
              <a:t>recursive 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descent parser</a:t>
            </a:r>
          </a:p>
          <a:p>
            <a:pPr marL="571500" indent="-571500" defTabSz="874713">
              <a:buFont typeface="Arial" charset="0"/>
              <a:buChar char="•"/>
            </a:pPr>
            <a:r>
              <a:rPr lang="en-US" sz="2800" dirty="0"/>
              <a:t>Constructs </a:t>
            </a:r>
            <a:r>
              <a:rPr lang="en-US" sz="2800" dirty="0" smtClean="0"/>
              <a:t>abstract syntax </a:t>
            </a:r>
            <a:r>
              <a:rPr lang="en-US" sz="2800" dirty="0"/>
              <a:t>tree (AST)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which </a:t>
            </a:r>
            <a:r>
              <a:rPr lang="en-US" sz="2800" dirty="0"/>
              <a:t>can then be traversed to do various</a:t>
            </a:r>
            <a:br>
              <a:rPr lang="en-US" sz="2800" dirty="0"/>
            </a:br>
            <a:r>
              <a:rPr lang="en-US" sz="2800" dirty="0"/>
              <a:t>forms of semantic analysis</a:t>
            </a:r>
          </a:p>
          <a:p>
            <a:pPr marL="0" marR="0" indent="0" defTabSz="8747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0" name="Rectangle 79"/>
          <p:cNvSpPr/>
          <p:nvPr/>
        </p:nvSpPr>
        <p:spPr bwMode="auto">
          <a:xfrm>
            <a:off x="11426692" y="22716373"/>
            <a:ext cx="3659961" cy="297716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747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  <a:ea typeface="Helvetica" charset="0"/>
                <a:cs typeface="Helvetica" charset="0"/>
              </a:rPr>
              <a:t>User-defined types</a:t>
            </a:r>
          </a:p>
          <a:p>
            <a:pPr marL="457200" indent="-457200" defTabSz="874713">
              <a:buFont typeface="Arial" charset="0"/>
              <a:buChar char="•"/>
            </a:pPr>
            <a:r>
              <a:rPr lang="en-US" sz="2400" dirty="0" smtClean="0">
                <a:latin typeface="Helvetica" charset="0"/>
                <a:ea typeface="Helvetica" charset="0"/>
                <a:cs typeface="Helvetica" charset="0"/>
              </a:rPr>
              <a:t>Requires inter-</a:t>
            </a:r>
            <a:br>
              <a:rPr lang="en-US" sz="2400" dirty="0" smtClean="0">
                <a:latin typeface="Helvetica" charset="0"/>
                <a:ea typeface="Helvetica" charset="0"/>
                <a:cs typeface="Helvetica" charset="0"/>
              </a:rPr>
            </a:br>
            <a:r>
              <a:rPr lang="en-US" sz="2400" dirty="0" smtClean="0">
                <a:latin typeface="Helvetica" charset="0"/>
                <a:ea typeface="Helvetica" charset="0"/>
                <a:cs typeface="Helvetica" charset="0"/>
              </a:rPr>
              <a:t>mingling </a:t>
            </a:r>
            <a:r>
              <a:rPr lang="en-US" sz="2400" dirty="0" err="1" smtClean="0">
                <a:latin typeface="Helvetica" charset="0"/>
                <a:ea typeface="Helvetica" charset="0"/>
                <a:cs typeface="Helvetica" charset="0"/>
              </a:rPr>
              <a:t>lexing</a:t>
            </a:r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400" dirty="0" smtClean="0">
                <a:latin typeface="Helvetica" charset="0"/>
                <a:ea typeface="Helvetica" charset="0"/>
                <a:cs typeface="Helvetica" charset="0"/>
              </a:rPr>
              <a:t/>
            </a:r>
            <a:br>
              <a:rPr lang="en-US" sz="2400" dirty="0" smtClean="0">
                <a:latin typeface="Helvetica" charset="0"/>
                <a:ea typeface="Helvetica" charset="0"/>
                <a:cs typeface="Helvetica" charset="0"/>
              </a:rPr>
            </a:br>
            <a:r>
              <a:rPr lang="en-US" sz="2400" dirty="0" smtClean="0">
                <a:latin typeface="Helvetica" charset="0"/>
                <a:ea typeface="Helvetica" charset="0"/>
                <a:cs typeface="Helvetica" charset="0"/>
              </a:rPr>
              <a:t>and parsing</a:t>
            </a:r>
            <a:endParaRPr kumimoji="0" lang="en-US" sz="240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Helvetica" charset="0"/>
              <a:ea typeface="Helvetica" charset="0"/>
              <a:cs typeface="Helvetica" charset="0"/>
            </a:endParaRPr>
          </a:p>
          <a:p>
            <a:pPr marL="457200" marR="0" indent="-457200" defTabSz="8747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2400" dirty="0" smtClean="0">
                <a:latin typeface="Helvetica" charset="0"/>
                <a:ea typeface="Helvetica" charset="0"/>
                <a:cs typeface="Helvetica" charset="0"/>
              </a:rPr>
              <a:t>If a definition of a</a:t>
            </a:r>
            <a:br>
              <a:rPr lang="en-US" sz="2400" dirty="0" smtClean="0">
                <a:latin typeface="Helvetica" charset="0"/>
                <a:ea typeface="Helvetica" charset="0"/>
                <a:cs typeface="Helvetica" charset="0"/>
              </a:rPr>
            </a:br>
            <a:r>
              <a:rPr lang="en-US" sz="2400" dirty="0" smtClean="0">
                <a:latin typeface="Helvetica" charset="0"/>
                <a:ea typeface="Helvetica" charset="0"/>
                <a:cs typeface="Helvetica" charset="0"/>
              </a:rPr>
              <a:t>new type is parsed,</a:t>
            </a:r>
            <a:br>
              <a:rPr lang="en-US" sz="2400" dirty="0" smtClean="0">
                <a:latin typeface="Helvetica" charset="0"/>
                <a:ea typeface="Helvetica" charset="0"/>
                <a:cs typeface="Helvetica" charset="0"/>
              </a:rPr>
            </a:br>
            <a:r>
              <a:rPr lang="en-US" sz="2400" dirty="0" smtClean="0">
                <a:latin typeface="Helvetica" charset="0"/>
                <a:ea typeface="Helvetica" charset="0"/>
                <a:cs typeface="Helvetica" charset="0"/>
              </a:rPr>
              <a:t>update </a:t>
            </a:r>
            <a:r>
              <a:rPr lang="en-US" sz="2400" dirty="0" err="1" smtClean="0">
                <a:latin typeface="Helvetica" charset="0"/>
                <a:ea typeface="Helvetica" charset="0"/>
                <a:cs typeface="Helvetica" charset="0"/>
              </a:rPr>
              <a:t>lexer</a:t>
            </a:r>
            <a:r>
              <a:rPr lang="en-US" sz="2400" dirty="0" smtClean="0">
                <a:latin typeface="Helvetica" charset="0"/>
                <a:ea typeface="Helvetica" charset="0"/>
                <a:cs typeface="Helvetica" charset="0"/>
              </a:rPr>
              <a:t> stage</a:t>
            </a:r>
            <a:br>
              <a:rPr lang="en-US" sz="2400" dirty="0" smtClean="0">
                <a:latin typeface="Helvetica" charset="0"/>
                <a:ea typeface="Helvetica" charset="0"/>
                <a:cs typeface="Helvetica" charset="0"/>
              </a:rPr>
            </a:br>
            <a:r>
              <a:rPr lang="en-US" sz="2400" dirty="0" smtClean="0">
                <a:latin typeface="Helvetica" charset="0"/>
                <a:ea typeface="Helvetica" charset="0"/>
                <a:cs typeface="Helvetica" charset="0"/>
              </a:rPr>
              <a:t>to accommodate 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055" name="Text Box 12"/>
          <p:cNvSpPr txBox="1">
            <a:spLocks noChangeArrowheads="1"/>
          </p:cNvSpPr>
          <p:nvPr/>
        </p:nvSpPr>
        <p:spPr bwMode="auto">
          <a:xfrm>
            <a:off x="17466368" y="13621769"/>
            <a:ext cx="9604969" cy="1275711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586140" tIns="586140" rIns="586140" bIns="586140"/>
          <a:lstStyle/>
          <a:p>
            <a:pPr marL="571500" marR="0" lvl="0" indent="-57150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sz="3600" dirty="0" smtClean="0">
              <a:latin typeface="Garamond Premr Pro Med"/>
              <a:cs typeface="Garamond Premr Pro Med"/>
            </a:endParaRPr>
          </a:p>
        </p:txBody>
      </p:sp>
      <p:sp>
        <p:nvSpPr>
          <p:cNvPr id="46101" name="Text Box 21"/>
          <p:cNvSpPr txBox="1">
            <a:spLocks noChangeArrowheads="1"/>
          </p:cNvSpPr>
          <p:nvPr/>
        </p:nvSpPr>
        <p:spPr bwMode="auto">
          <a:xfrm>
            <a:off x="19494142" y="13086289"/>
            <a:ext cx="5555954" cy="69224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  <a:effectLst>
            <a:outerShdw blurRad="127000" dist="101600" dir="2700000" algn="tl" rotWithShape="0">
              <a:schemeClr val="accent2">
                <a:alpha val="46000"/>
              </a:schemeClr>
            </a:outerShdw>
          </a:effectLst>
        </p:spPr>
        <p:txBody>
          <a:bodyPr wrap="square" lIns="75956" tIns="37976" rIns="75956" bIns="37976">
            <a:spAutoFit/>
          </a:bodyPr>
          <a:lstStyle/>
          <a:p>
            <a:pPr algn="ctr" defTabSz="754565" eaLnBrk="0" hangingPunct="0">
              <a:defRPr/>
            </a:pPr>
            <a:r>
              <a:rPr lang="en-US" sz="4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Scoping Rules</a:t>
            </a:r>
            <a:endParaRPr lang="en-US" sz="4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126" name="Group 125"/>
          <p:cNvGrpSpPr/>
          <p:nvPr/>
        </p:nvGrpSpPr>
        <p:grpSpPr>
          <a:xfrm>
            <a:off x="23164793" y="17068800"/>
            <a:ext cx="3770601" cy="7772392"/>
            <a:chOff x="23224478" y="15566523"/>
            <a:chExt cx="3426124" cy="7472435"/>
          </a:xfrm>
        </p:grpSpPr>
        <p:sp>
          <p:nvSpPr>
            <p:cNvPr id="17" name="Rectangle 16"/>
            <p:cNvSpPr/>
            <p:nvPr/>
          </p:nvSpPr>
          <p:spPr bwMode="auto">
            <a:xfrm>
              <a:off x="23224485" y="18722793"/>
              <a:ext cx="3426117" cy="260153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8747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…</a:t>
              </a:r>
              <a:br>
                <a: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</a:br>
              <a:r>
                <a: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Space for stack and </a:t>
              </a:r>
            </a:p>
            <a:p>
              <a:pPr marL="0" marR="0" indent="0" algn="ctr" defTabSz="8747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heap</a:t>
              </a:r>
              <a:r>
                <a:rPr kumimoji="0" lang="en-US" sz="28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 to grow into</a:t>
              </a:r>
              <a:br>
                <a:rPr kumimoji="0" lang="en-US" sz="28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</a:br>
              <a:r>
                <a:rPr kumimoji="0" lang="en-US" sz="28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…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9" name="Rectangle 68"/>
            <p:cNvSpPr/>
            <p:nvPr/>
          </p:nvSpPr>
          <p:spPr bwMode="auto">
            <a:xfrm>
              <a:off x="23224482" y="17178226"/>
              <a:ext cx="3426117" cy="154351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8747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indent="0" algn="ctr" defTabSz="8747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2400" b="1" dirty="0"/>
            </a:p>
            <a:p>
              <a:pPr marL="0" marR="0" indent="0" algn="ctr" defTabSz="8747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>Runtime Heap</a:t>
              </a: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>:</a:t>
              </a:r>
            </a:p>
            <a:p>
              <a:pPr marL="342900" marR="0" indent="-342900" defTabSz="8747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Char char="•"/>
                <a:tabLst/>
              </a:pPr>
              <a:r>
                <a:rPr lang="en-US" sz="2400" dirty="0" smtClean="0"/>
                <a:t>Contains data whose </a:t>
              </a:r>
              <a:br>
                <a:rPr lang="en-US" sz="2400" dirty="0" smtClean="0"/>
              </a:br>
              <a:r>
                <a:rPr lang="en-US" sz="2400" dirty="0" smtClean="0"/>
                <a:t>lifetime is managed by </a:t>
              </a:r>
              <a:br>
                <a:rPr lang="en-US" sz="2400" dirty="0" smtClean="0"/>
              </a:br>
              <a:r>
                <a:rPr lang="en-US" sz="2400" dirty="0" smtClean="0"/>
                <a:t>the programmer</a:t>
              </a:r>
              <a:endParaRPr lang="en-US" sz="2400" dirty="0"/>
            </a:p>
            <a:p>
              <a:pPr marL="342900" marR="0" indent="-342900" defTabSz="8747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Char char="•"/>
                <a:tabLst/>
              </a:pPr>
              <a:endParaRPr lang="en-US" sz="2400" dirty="0" smtClean="0"/>
            </a:p>
            <a:p>
              <a:pPr marL="342900" marR="0" indent="-342900" defTabSz="8747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Char char="•"/>
                <a:tabLst/>
              </a:pPr>
              <a:endParaRPr lang="en-US" sz="2400" dirty="0" smtClean="0"/>
            </a:p>
          </p:txBody>
        </p:sp>
        <p:sp>
          <p:nvSpPr>
            <p:cNvPr id="72" name="Rectangle 71"/>
            <p:cNvSpPr/>
            <p:nvPr/>
          </p:nvSpPr>
          <p:spPr bwMode="auto">
            <a:xfrm>
              <a:off x="23224478" y="15566523"/>
              <a:ext cx="3426117" cy="161558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8747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>Static Section:</a:t>
              </a:r>
            </a:p>
            <a:p>
              <a:pPr marL="342900" marR="0" indent="-342900" defTabSz="8747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Char char="•"/>
                <a:tabLst/>
              </a:pPr>
              <a:r>
                <a:rPr lang="en-US" sz="2400" dirty="0" smtClean="0"/>
                <a:t>Contains data that will </a:t>
              </a:r>
              <a:br>
                <a:rPr lang="en-US" sz="2400" dirty="0" smtClean="0"/>
              </a:br>
              <a:r>
                <a:rPr lang="en-US" sz="2400" dirty="0" smtClean="0"/>
                <a:t>persist</a:t>
              </a:r>
              <a:r>
                <a:rPr lang="en-US" sz="2400" dirty="0"/>
                <a:t> </a:t>
              </a:r>
              <a:r>
                <a:rPr lang="en-US" sz="2400" dirty="0" smtClean="0"/>
                <a:t>throughout </a:t>
              </a:r>
              <a:br>
                <a:rPr lang="en-US" sz="2400" dirty="0" smtClean="0"/>
              </a:br>
              <a:r>
                <a:rPr lang="en-US" sz="2400" dirty="0" smtClean="0"/>
                <a:t>execution</a:t>
              </a: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> </a:t>
              </a:r>
            </a:p>
          </p:txBody>
        </p:sp>
        <p:sp>
          <p:nvSpPr>
            <p:cNvPr id="73" name="Rectangle 72"/>
            <p:cNvSpPr/>
            <p:nvPr/>
          </p:nvSpPr>
          <p:spPr bwMode="auto">
            <a:xfrm>
              <a:off x="23224482" y="21303519"/>
              <a:ext cx="3426117" cy="173543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8747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>Runtime Stack</a:t>
              </a: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>:</a:t>
              </a:r>
            </a:p>
            <a:p>
              <a:pPr marL="342900" marR="0" indent="-342900" defTabSz="8747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Char char="•"/>
                <a:tabLst/>
              </a:pPr>
              <a:r>
                <a:rPr lang="en-US" sz="2400" dirty="0" smtClean="0"/>
                <a:t>Contains data whose </a:t>
              </a:r>
              <a:br>
                <a:rPr lang="en-US" sz="2400" dirty="0" smtClean="0"/>
              </a:br>
              <a:r>
                <a:rPr lang="en-US" sz="2400" dirty="0" smtClean="0"/>
                <a:t>lifetime is determined by</a:t>
              </a:r>
              <a:br>
                <a:rPr lang="en-US" sz="2400" dirty="0" smtClean="0"/>
              </a:br>
              <a:r>
                <a:rPr lang="en-US" sz="2400" dirty="0" smtClean="0"/>
                <a:t>the scope(s) it belongs to</a:t>
              </a:r>
            </a:p>
            <a:p>
              <a:pPr marL="342900" marR="0" indent="-342900" defTabSz="8747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Char char="•"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  <p:cxnSp>
        <p:nvCxnSpPr>
          <p:cNvPr id="131" name="Straight Arrow Connector 130"/>
          <p:cNvCxnSpPr/>
          <p:nvPr/>
        </p:nvCxnSpPr>
        <p:spPr bwMode="auto">
          <a:xfrm flipH="1" flipV="1">
            <a:off x="25069795" y="22556609"/>
            <a:ext cx="5" cy="47948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grpSp>
        <p:nvGrpSpPr>
          <p:cNvPr id="127" name="Group 126"/>
          <p:cNvGrpSpPr/>
          <p:nvPr/>
        </p:nvGrpSpPr>
        <p:grpSpPr>
          <a:xfrm>
            <a:off x="17678400" y="15954220"/>
            <a:ext cx="4648200" cy="8898880"/>
            <a:chOff x="17699356" y="15694214"/>
            <a:chExt cx="4648200" cy="8840455"/>
          </a:xfrm>
        </p:grpSpPr>
        <p:sp>
          <p:nvSpPr>
            <p:cNvPr id="97" name="Snip Single Corner Rectangle 96"/>
            <p:cNvSpPr/>
            <p:nvPr/>
          </p:nvSpPr>
          <p:spPr bwMode="auto">
            <a:xfrm>
              <a:off x="18156556" y="17579964"/>
              <a:ext cx="3886200" cy="6954705"/>
            </a:xfrm>
            <a:prstGeom prst="snip1Rect">
              <a:avLst/>
            </a:prstGeom>
            <a:solidFill>
              <a:schemeClr val="tx1">
                <a:lumMod val="10000"/>
                <a:lumOff val="9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874713"/>
              <a:r>
                <a:rPr lang="en-US" sz="2400" dirty="0" smtClean="0"/>
                <a:t>#include&lt;</a:t>
              </a:r>
              <a:r>
                <a:rPr lang="en-US" sz="2400" dirty="0" err="1" smtClean="0"/>
                <a:t>stdlib.h</a:t>
              </a:r>
              <a:r>
                <a:rPr lang="en-US" sz="2400" dirty="0" smtClean="0"/>
                <a:t>&gt;</a:t>
              </a:r>
            </a:p>
            <a:p>
              <a:pPr defTabSz="874713"/>
              <a:r>
                <a:rPr lang="en-US" sz="2400" dirty="0" smtClean="0"/>
                <a:t>#include&lt;</a:t>
              </a:r>
              <a:r>
                <a:rPr lang="en-US" sz="2400" dirty="0" err="1" smtClean="0"/>
                <a:t>foo.h</a:t>
              </a:r>
              <a:r>
                <a:rPr lang="en-US" sz="2400" dirty="0" smtClean="0"/>
                <a:t>&gt;</a:t>
              </a:r>
            </a:p>
            <a:p>
              <a:pPr defTabSz="874713"/>
              <a:endParaRPr lang="en-US" sz="2400" dirty="0" smtClean="0"/>
            </a:p>
            <a:p>
              <a:pPr defTabSz="874713"/>
              <a:r>
                <a:rPr lang="en-US" sz="2400" dirty="0" smtClean="0"/>
                <a:t> // A global variable</a:t>
              </a:r>
            </a:p>
            <a:p>
              <a:pPr defTabSz="874713"/>
              <a:r>
                <a:rPr lang="en-US" sz="2400" dirty="0" smtClean="0"/>
                <a:t> char a[6] = “global”;</a:t>
              </a:r>
            </a:p>
            <a:p>
              <a:pPr defTabSz="874713"/>
              <a:endParaRPr lang="en-US" sz="2400" dirty="0"/>
            </a:p>
            <a:p>
              <a:pPr defTabSz="874713"/>
              <a:r>
                <a:rPr lang="en-US" sz="2400" dirty="0" smtClean="0"/>
                <a:t> // A static global variable</a:t>
              </a:r>
            </a:p>
            <a:p>
              <a:pPr defTabSz="874713"/>
              <a:r>
                <a:rPr lang="en-US" sz="2400" dirty="0" smtClean="0"/>
                <a:t> static </a:t>
              </a:r>
              <a:r>
                <a:rPr lang="en-US" sz="2400" dirty="0" err="1" smtClean="0"/>
                <a:t>int</a:t>
              </a:r>
              <a:r>
                <a:rPr lang="en-US" sz="2400" dirty="0" smtClean="0"/>
                <a:t> count = 0;</a:t>
              </a:r>
            </a:p>
            <a:p>
              <a:pPr defTabSz="874713"/>
              <a:endParaRPr lang="en-US" sz="2400" dirty="0"/>
            </a:p>
            <a:p>
              <a:pPr defTabSz="874713"/>
              <a:r>
                <a:rPr lang="en-US" sz="2400" dirty="0" err="1" smtClean="0"/>
                <a:t>int</a:t>
              </a:r>
              <a:r>
                <a:rPr lang="en-US" sz="2400" dirty="0" smtClean="0"/>
                <a:t> main(</a:t>
              </a:r>
              <a:r>
                <a:rPr lang="en-US" sz="2400" dirty="0" err="1" smtClean="0"/>
                <a:t>int</a:t>
              </a:r>
              <a:r>
                <a:rPr lang="en-US" sz="2400" dirty="0" smtClean="0"/>
                <a:t> </a:t>
              </a:r>
              <a:r>
                <a:rPr lang="en-US" sz="2400" dirty="0" err="1" smtClean="0"/>
                <a:t>argc</a:t>
              </a:r>
              <a:r>
                <a:rPr lang="en-US" sz="2400" dirty="0" smtClean="0"/>
                <a:t>, char** </a:t>
              </a:r>
              <a:r>
                <a:rPr lang="en-US" sz="2400" dirty="0" err="1" smtClean="0"/>
                <a:t>argv</a:t>
              </a:r>
              <a:r>
                <a:rPr lang="en-US" sz="2400" dirty="0" smtClean="0"/>
                <a:t>) </a:t>
              </a:r>
            </a:p>
            <a:p>
              <a:pPr defTabSz="874713"/>
              <a:r>
                <a:rPr lang="en-US" sz="2400" dirty="0" smtClean="0"/>
                <a:t>{</a:t>
              </a:r>
            </a:p>
            <a:p>
              <a:pPr defTabSz="874713"/>
              <a:r>
                <a:rPr lang="en-US" sz="2400" dirty="0"/>
                <a:t> </a:t>
              </a:r>
              <a:r>
                <a:rPr lang="en-US" sz="2400" dirty="0" smtClean="0"/>
                <a:t>    // Dynamically allocated</a:t>
              </a:r>
              <a:br>
                <a:rPr lang="en-US" sz="2400" dirty="0" smtClean="0"/>
              </a:br>
              <a:r>
                <a:rPr lang="en-US" sz="2400" dirty="0"/>
                <a:t> </a:t>
              </a:r>
              <a:r>
                <a:rPr lang="en-US" sz="2400" dirty="0" smtClean="0"/>
                <a:t>    // object</a:t>
              </a:r>
            </a:p>
            <a:p>
              <a:pPr defTabSz="874713"/>
              <a:r>
                <a:rPr lang="en-US" sz="2400" dirty="0"/>
                <a:t> </a:t>
              </a:r>
              <a:r>
                <a:rPr lang="en-US" sz="2400" dirty="0" smtClean="0"/>
                <a:t>     Foo f = new Foo();</a:t>
              </a:r>
            </a:p>
            <a:p>
              <a:pPr defTabSz="874713"/>
              <a:r>
                <a:rPr lang="en-US" sz="2400" dirty="0" smtClean="0"/>
                <a:t>     // </a:t>
              </a:r>
              <a:r>
                <a:rPr lang="en-US" sz="2400" dirty="0"/>
                <a:t>A local variable</a:t>
              </a:r>
            </a:p>
            <a:p>
              <a:pPr defTabSz="874713"/>
              <a:r>
                <a:rPr lang="en-US" sz="2400" dirty="0"/>
                <a:t>      </a:t>
              </a:r>
              <a:r>
                <a:rPr lang="en-US" sz="2400" dirty="0" err="1"/>
                <a:t>int</a:t>
              </a:r>
              <a:r>
                <a:rPr lang="en-US" sz="2400" dirty="0"/>
                <a:t> local = 1;</a:t>
              </a:r>
            </a:p>
            <a:p>
              <a:pPr defTabSz="874713"/>
              <a:r>
                <a:rPr lang="en-US" sz="2400" dirty="0"/>
                <a:t>}</a:t>
              </a:r>
            </a:p>
          </p:txBody>
        </p:sp>
        <p:sp>
          <p:nvSpPr>
            <p:cNvPr id="99" name="Rectangle 98"/>
            <p:cNvSpPr/>
            <p:nvPr/>
          </p:nvSpPr>
          <p:spPr bwMode="auto">
            <a:xfrm>
              <a:off x="18528499" y="21921293"/>
              <a:ext cx="3209457" cy="1997371"/>
            </a:xfrm>
            <a:prstGeom prst="rect">
              <a:avLst/>
            </a:prstGeom>
            <a:noFill/>
            <a:ln w="25400" cap="flat" cmpd="sng" algn="ctr">
              <a:solidFill>
                <a:srgbClr val="98002E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8747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3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32" name="Rectangle 131"/>
            <p:cNvSpPr/>
            <p:nvPr/>
          </p:nvSpPr>
          <p:spPr bwMode="auto">
            <a:xfrm>
              <a:off x="18228058" y="18827297"/>
              <a:ext cx="3205098" cy="1053119"/>
            </a:xfrm>
            <a:prstGeom prst="rect">
              <a:avLst/>
            </a:prstGeom>
            <a:noFill/>
            <a:ln w="25400" cap="flat" cmpd="sng" algn="ctr">
              <a:solidFill>
                <a:srgbClr val="98002E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8747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3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134" name="Straight Arrow Connector 133"/>
            <p:cNvCxnSpPr/>
            <p:nvPr/>
          </p:nvCxnSpPr>
          <p:spPr bwMode="auto">
            <a:xfrm>
              <a:off x="21052156" y="16989614"/>
              <a:ext cx="0" cy="1837683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8002E"/>
              </a:solidFill>
              <a:prstDash val="solid"/>
              <a:miter lim="800000"/>
              <a:headEnd type="oval" w="med" len="med"/>
              <a:tailEnd type="triangle"/>
            </a:ln>
            <a:effectLst/>
          </p:spPr>
        </p:cxnSp>
        <p:sp>
          <p:nvSpPr>
            <p:cNvPr id="135" name="TextBox 134"/>
            <p:cNvSpPr txBox="1"/>
            <p:nvPr/>
          </p:nvSpPr>
          <p:spPr bwMode="auto">
            <a:xfrm>
              <a:off x="20013134" y="15881618"/>
              <a:ext cx="2334422" cy="1107996"/>
            </a:xfrm>
            <a:prstGeom prst="rect">
              <a:avLst/>
            </a:prstGeom>
            <a:ln>
              <a:solidFill>
                <a:srgbClr val="9A0000"/>
              </a:solidFill>
              <a:prstDash val="solid"/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dirty="0" smtClean="0">
                  <a:solidFill>
                    <a:srgbClr val="98002E"/>
                  </a:solidFill>
                </a:rPr>
                <a:t> Global Scope</a:t>
              </a:r>
              <a:br>
                <a:rPr lang="en-US" sz="2400" dirty="0" smtClean="0">
                  <a:solidFill>
                    <a:srgbClr val="98002E"/>
                  </a:solidFill>
                </a:rPr>
              </a:br>
              <a:r>
                <a:rPr lang="en-US" sz="2400" dirty="0" smtClean="0">
                  <a:solidFill>
                    <a:srgbClr val="98002E"/>
                  </a:solidFill>
                </a:rPr>
                <a:t> Accessible from  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dirty="0">
                  <a:solidFill>
                    <a:srgbClr val="98002E"/>
                  </a:solidFill>
                </a:rPr>
                <a:t> </a:t>
              </a:r>
              <a:r>
                <a:rPr lang="en-US" sz="2400" dirty="0" smtClean="0">
                  <a:solidFill>
                    <a:srgbClr val="98002E"/>
                  </a:solidFill>
                </a:rPr>
                <a:t>any file</a:t>
              </a:r>
            </a:p>
          </p:txBody>
        </p:sp>
        <p:sp>
          <p:nvSpPr>
            <p:cNvPr id="141" name="Rectangle 140"/>
            <p:cNvSpPr/>
            <p:nvPr/>
          </p:nvSpPr>
          <p:spPr bwMode="auto">
            <a:xfrm>
              <a:off x="18232756" y="20019329"/>
              <a:ext cx="3212508" cy="932685"/>
            </a:xfrm>
            <a:prstGeom prst="rect">
              <a:avLst/>
            </a:prstGeom>
            <a:noFill/>
            <a:ln w="25400" cap="flat" cmpd="sng" algn="ctr">
              <a:solidFill>
                <a:srgbClr val="98002E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8747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3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42" name="TextBox 141"/>
            <p:cNvSpPr txBox="1"/>
            <p:nvPr/>
          </p:nvSpPr>
          <p:spPr bwMode="auto">
            <a:xfrm>
              <a:off x="17699356" y="15694214"/>
              <a:ext cx="2188839" cy="1538883"/>
            </a:xfrm>
            <a:prstGeom prst="rect">
              <a:avLst/>
            </a:prstGeom>
            <a:ln>
              <a:solidFill>
                <a:srgbClr val="9A0000"/>
              </a:solidFill>
              <a:prstDash val="solid"/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dirty="0" smtClean="0">
                  <a:solidFill>
                    <a:srgbClr val="98002E"/>
                  </a:solidFill>
                </a:rPr>
                <a:t> </a:t>
              </a:r>
              <a:r>
                <a:rPr lang="en-US" sz="2400" dirty="0" smtClean="0">
                  <a:solidFill>
                    <a:srgbClr val="98002E"/>
                  </a:solidFill>
                </a:rPr>
                <a:t>Global variable </a:t>
              </a:r>
              <a:br>
                <a:rPr lang="en-US" sz="2400" dirty="0" smtClean="0">
                  <a:solidFill>
                    <a:srgbClr val="98002E"/>
                  </a:solidFill>
                </a:rPr>
              </a:br>
              <a:r>
                <a:rPr lang="en-US" sz="2400" dirty="0" smtClean="0">
                  <a:solidFill>
                    <a:srgbClr val="98002E"/>
                  </a:solidFill>
                </a:rPr>
                <a:t> with static scope</a:t>
              </a:r>
              <a:br>
                <a:rPr lang="en-US" sz="2400" dirty="0" smtClean="0">
                  <a:solidFill>
                    <a:srgbClr val="98002E"/>
                  </a:solidFill>
                </a:rPr>
              </a:br>
              <a:r>
                <a:rPr lang="en-US" sz="2400" dirty="0" smtClean="0">
                  <a:solidFill>
                    <a:srgbClr val="98002E"/>
                  </a:solidFill>
                </a:rPr>
                <a:t> Accessible only</a:t>
              </a:r>
              <a:br>
                <a:rPr lang="en-US" sz="2400" dirty="0" smtClean="0">
                  <a:solidFill>
                    <a:srgbClr val="98002E"/>
                  </a:solidFill>
                </a:rPr>
              </a:br>
              <a:r>
                <a:rPr lang="en-US" sz="2400" dirty="0" smtClean="0">
                  <a:solidFill>
                    <a:srgbClr val="98002E"/>
                  </a:solidFill>
                </a:rPr>
                <a:t> from this file</a:t>
              </a:r>
            </a:p>
          </p:txBody>
        </p:sp>
      </p:grpSp>
      <p:sp>
        <p:nvSpPr>
          <p:cNvPr id="148" name="TextBox 147"/>
          <p:cNvSpPr txBox="1"/>
          <p:nvPr/>
        </p:nvSpPr>
        <p:spPr bwMode="auto">
          <a:xfrm>
            <a:off x="17872914" y="14541424"/>
            <a:ext cx="3442130" cy="110799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smtClean="0"/>
              <a:t>Global vs. Block Scopes</a:t>
            </a:r>
          </a:p>
        </p:txBody>
      </p:sp>
      <p:sp>
        <p:nvSpPr>
          <p:cNvPr id="149" name="TextBox 148"/>
          <p:cNvSpPr txBox="1"/>
          <p:nvPr/>
        </p:nvSpPr>
        <p:spPr bwMode="auto">
          <a:xfrm>
            <a:off x="23309761" y="14541424"/>
            <a:ext cx="3436439" cy="110799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smtClean="0"/>
              <a:t>Location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smtClean="0"/>
              <a:t>in Memory</a:t>
            </a:r>
          </a:p>
        </p:txBody>
      </p:sp>
      <p:cxnSp>
        <p:nvCxnSpPr>
          <p:cNvPr id="159" name="Straight Arrow Connector 158"/>
          <p:cNvCxnSpPr>
            <a:stCxn id="69" idx="2"/>
          </p:cNvCxnSpPr>
          <p:nvPr/>
        </p:nvCxnSpPr>
        <p:spPr bwMode="auto">
          <a:xfrm flipH="1">
            <a:off x="25050089" y="20350677"/>
            <a:ext cx="5" cy="750126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165" name="Rectangle 164"/>
          <p:cNvSpPr/>
          <p:nvPr/>
        </p:nvSpPr>
        <p:spPr bwMode="auto">
          <a:xfrm>
            <a:off x="-6553200" y="14544540"/>
            <a:ext cx="5039734" cy="28041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747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Macros</a:t>
            </a:r>
          </a:p>
          <a:p>
            <a:pPr marL="457200" marR="0" indent="-457200" defTabSz="8747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2800" dirty="0" smtClean="0"/>
              <a:t>Allows programmer to include</a:t>
            </a:r>
            <a:br>
              <a:rPr lang="en-US" sz="2800" dirty="0" smtClean="0"/>
            </a:br>
            <a:r>
              <a:rPr lang="en-US" sz="2800" dirty="0" smtClean="0"/>
              <a:t>needed library headers, define</a:t>
            </a:r>
            <a:br>
              <a:rPr lang="en-US" sz="2800" dirty="0" smtClean="0"/>
            </a:br>
            <a:r>
              <a:rPr lang="en-US" sz="2800" dirty="0" smtClean="0"/>
              <a:t>platform-specific constants, </a:t>
            </a:r>
            <a:r>
              <a:rPr lang="en-US" sz="2800" dirty="0" err="1" smtClean="0"/>
              <a:t>etc</a:t>
            </a:r>
            <a:endParaRPr lang="en-US" sz="2800" dirty="0" smtClean="0"/>
          </a:p>
          <a:p>
            <a:pPr marL="457200" marR="0" indent="-457200" defTabSz="8747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Not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part of C grammar, hence</a:t>
            </a:r>
            <a:b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</a:b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preprocess before </a:t>
            </a:r>
            <a:r>
              <a:rPr kumimoji="0" lang="en-US" sz="28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lex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/parse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9" name="Text Box 6"/>
          <p:cNvSpPr txBox="1">
            <a:spLocks noChangeArrowheads="1"/>
          </p:cNvSpPr>
          <p:nvPr/>
        </p:nvSpPr>
        <p:spPr bwMode="auto">
          <a:xfrm>
            <a:off x="17466368" y="34550726"/>
            <a:ext cx="9604968" cy="175424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586140" tIns="586140" rIns="586140" bIns="586140"/>
          <a:lstStyle/>
          <a:p>
            <a:pPr marL="457200" indent="-457200">
              <a:buFont typeface="Arial" charset="0"/>
              <a:buChar char="•"/>
            </a:pPr>
            <a:r>
              <a:rPr lang="en-US" sz="1800" dirty="0" smtClean="0"/>
              <a:t>C11 Standard, </a:t>
            </a:r>
            <a:r>
              <a:rPr lang="en-US" sz="1800" dirty="0"/>
              <a:t>ISO/IEC </a:t>
            </a:r>
            <a:r>
              <a:rPr lang="en-US" sz="1800" dirty="0" smtClean="0"/>
              <a:t>9899:2011</a:t>
            </a:r>
          </a:p>
          <a:p>
            <a:pPr marL="457200" indent="-457200">
              <a:buFont typeface="Arial" charset="0"/>
              <a:buChar char="•"/>
            </a:pPr>
            <a:r>
              <a:rPr lang="en-US" sz="1800" dirty="0"/>
              <a:t>https://</a:t>
            </a:r>
            <a:r>
              <a:rPr lang="en-US" sz="1800" dirty="0" err="1"/>
              <a:t>www.codingunit.com</a:t>
            </a:r>
            <a:r>
              <a:rPr lang="en-US" sz="1800" dirty="0"/>
              <a:t>/the-history-of-the-c-language</a:t>
            </a:r>
            <a:endParaRPr lang="en-US" sz="1800" dirty="0" smtClean="0"/>
          </a:p>
          <a:p>
            <a:pPr marL="457200" indent="-457200">
              <a:buFont typeface="Arial" charset="0"/>
              <a:buChar char="•"/>
            </a:pPr>
            <a:r>
              <a:rPr lang="en-US" sz="1800" dirty="0" smtClean="0"/>
              <a:t>XXXX</a:t>
            </a:r>
          </a:p>
          <a:p>
            <a:pPr marL="457200" indent="-457200">
              <a:buFont typeface="Arial" charset="0"/>
              <a:buChar char="•"/>
            </a:pPr>
            <a:r>
              <a:rPr lang="en-US" sz="1800" dirty="0" smtClean="0"/>
              <a:t>XXXX</a:t>
            </a:r>
            <a:endParaRPr lang="en-US" sz="1800" dirty="0"/>
          </a:p>
        </p:txBody>
      </p:sp>
      <p:sp>
        <p:nvSpPr>
          <p:cNvPr id="171" name="Text Box 20"/>
          <p:cNvSpPr txBox="1">
            <a:spLocks noChangeArrowheads="1"/>
          </p:cNvSpPr>
          <p:nvPr/>
        </p:nvSpPr>
        <p:spPr bwMode="auto">
          <a:xfrm>
            <a:off x="19494142" y="34096629"/>
            <a:ext cx="5469308" cy="69224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  <a:effectLst>
            <a:outerShdw blurRad="127000" dist="101600" dir="2700000" algn="tl" rotWithShape="0">
              <a:schemeClr val="accent2">
                <a:alpha val="46000"/>
              </a:schemeClr>
            </a:outerShdw>
          </a:effectLst>
        </p:spPr>
        <p:txBody>
          <a:bodyPr wrap="square" lIns="75956" tIns="37976" rIns="75956" bIns="37976">
            <a:spAutoFit/>
          </a:bodyPr>
          <a:lstStyle/>
          <a:p>
            <a:pPr algn="ctr" defTabSz="754565" eaLnBrk="0" hangingPunct="0">
              <a:defRPr/>
            </a:pPr>
            <a:r>
              <a:rPr lang="en-US" sz="4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References</a:t>
            </a:r>
            <a:endParaRPr lang="en-US" sz="4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8" name="TextBox 107"/>
          <p:cNvSpPr txBox="1"/>
          <p:nvPr/>
        </p:nvSpPr>
        <p:spPr bwMode="auto">
          <a:xfrm>
            <a:off x="1298448" y="31005639"/>
            <a:ext cx="4469948" cy="61736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square" lIns="91440" tIns="91440" rIns="91440" bIns="9144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/>
              <a:t>x</a:t>
            </a:r>
            <a:r>
              <a:rPr lang="en-US" sz="3600" dirty="0" smtClean="0"/>
              <a:t>86 Assembly</a:t>
            </a:r>
          </a:p>
        </p:txBody>
      </p:sp>
      <p:sp>
        <p:nvSpPr>
          <p:cNvPr id="178" name="TextBox 177"/>
          <p:cNvSpPr txBox="1"/>
          <p:nvPr/>
        </p:nvSpPr>
        <p:spPr bwMode="auto">
          <a:xfrm>
            <a:off x="1298448" y="26289000"/>
            <a:ext cx="4469948" cy="61736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square" lIns="91440" tIns="91440" rIns="91440" bIns="9144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 smtClean="0"/>
              <a:t>LLVM IR</a:t>
            </a:r>
          </a:p>
        </p:txBody>
      </p:sp>
      <p:sp>
        <p:nvSpPr>
          <p:cNvPr id="179" name="TextBox 178"/>
          <p:cNvSpPr txBox="1"/>
          <p:nvPr/>
        </p:nvSpPr>
        <p:spPr bwMode="auto">
          <a:xfrm>
            <a:off x="1298448" y="21488400"/>
            <a:ext cx="4515421" cy="61455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square" lIns="91440" tIns="91440" rIns="91440" bIns="9144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 smtClean="0"/>
              <a:t>Clang AST</a:t>
            </a:r>
          </a:p>
        </p:txBody>
      </p:sp>
      <p:sp>
        <p:nvSpPr>
          <p:cNvPr id="180" name="TextBox 179"/>
          <p:cNvSpPr txBox="1"/>
          <p:nvPr/>
        </p:nvSpPr>
        <p:spPr bwMode="auto">
          <a:xfrm>
            <a:off x="1298448" y="17297400"/>
            <a:ext cx="4519642" cy="56088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square" lIns="91440" tIns="91440" rIns="91440" bIns="9144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 smtClean="0"/>
              <a:t>Pure C Source Code</a:t>
            </a:r>
          </a:p>
        </p:txBody>
      </p:sp>
      <p:sp>
        <p:nvSpPr>
          <p:cNvPr id="181" name="TextBox 180"/>
          <p:cNvSpPr txBox="1"/>
          <p:nvPr/>
        </p:nvSpPr>
        <p:spPr bwMode="auto">
          <a:xfrm>
            <a:off x="1298448" y="14097000"/>
            <a:ext cx="4519643" cy="58331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square" lIns="91440" tIns="91440" rIns="91440" bIns="9144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 smtClean="0"/>
              <a:t>C Source with Macros</a:t>
            </a:r>
          </a:p>
        </p:txBody>
      </p:sp>
      <p:sp>
        <p:nvSpPr>
          <p:cNvPr id="6" name="Line Callout 2 5"/>
          <p:cNvSpPr/>
          <p:nvPr/>
        </p:nvSpPr>
        <p:spPr bwMode="auto">
          <a:xfrm>
            <a:off x="11757108" y="14631358"/>
            <a:ext cx="4871067" cy="2495138"/>
          </a:xfrm>
          <a:prstGeom prst="borderCallout2">
            <a:avLst>
              <a:gd name="adj1" fmla="val 18750"/>
              <a:gd name="adj2" fmla="val -161"/>
              <a:gd name="adj3" fmla="val 18750"/>
              <a:gd name="adj4" fmla="val -16667"/>
              <a:gd name="adj5" fmla="val 116036"/>
              <a:gd name="adj6" fmla="val -28785"/>
            </a:avLst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just" defTabSz="874713"/>
            <a:r>
              <a:rPr lang="en-US" sz="2400" b="1" dirty="0">
                <a:latin typeface="Helvetica" charset="0"/>
                <a:ea typeface="Helvetica" charset="0"/>
                <a:cs typeface="Helvetica" charset="0"/>
              </a:rPr>
              <a:t>Macros</a:t>
            </a:r>
          </a:p>
          <a:p>
            <a:pPr marL="457200" indent="-457200" algn="just" defTabSz="874713">
              <a:buFont typeface="Arial" charset="0"/>
              <a:buChar char="•"/>
            </a:pPr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Allows programmer to include</a:t>
            </a:r>
            <a:br>
              <a:rPr lang="en-US" sz="2400" dirty="0">
                <a:latin typeface="Helvetica" charset="0"/>
                <a:ea typeface="Helvetica" charset="0"/>
                <a:cs typeface="Helvetica" charset="0"/>
              </a:rPr>
            </a:br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needed library headers, define</a:t>
            </a:r>
            <a:br>
              <a:rPr lang="en-US" sz="2400" dirty="0">
                <a:latin typeface="Helvetica" charset="0"/>
                <a:ea typeface="Helvetica" charset="0"/>
                <a:cs typeface="Helvetica" charset="0"/>
              </a:rPr>
            </a:br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platform-specific constants, </a:t>
            </a:r>
            <a:r>
              <a:rPr lang="en-US" sz="2400" dirty="0" smtClean="0">
                <a:latin typeface="Helvetica" charset="0"/>
                <a:ea typeface="Helvetica" charset="0"/>
                <a:cs typeface="Helvetica" charset="0"/>
              </a:rPr>
              <a:t>etc.</a:t>
            </a:r>
            <a:endParaRPr lang="en-US" sz="2400" dirty="0">
              <a:latin typeface="Helvetica" charset="0"/>
              <a:ea typeface="Helvetica" charset="0"/>
              <a:cs typeface="Helvetica" charset="0"/>
            </a:endParaRPr>
          </a:p>
          <a:p>
            <a:pPr marL="457200" indent="-457200" algn="just" defTabSz="874713">
              <a:buFont typeface="Arial" charset="0"/>
              <a:buChar char="•"/>
            </a:pPr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Not part of C grammar, hence</a:t>
            </a:r>
            <a:br>
              <a:rPr lang="en-US" sz="2400" dirty="0">
                <a:latin typeface="Helvetica" charset="0"/>
                <a:ea typeface="Helvetica" charset="0"/>
                <a:cs typeface="Helvetica" charset="0"/>
              </a:rPr>
            </a:br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preprocess before </a:t>
            </a:r>
            <a:r>
              <a:rPr lang="en-US" sz="2400" dirty="0" err="1">
                <a:latin typeface="Helvetica" charset="0"/>
                <a:ea typeface="Helvetica" charset="0"/>
                <a:cs typeface="Helvetica" charset="0"/>
              </a:rPr>
              <a:t>lex</a:t>
            </a:r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/parse</a:t>
            </a:r>
          </a:p>
        </p:txBody>
      </p:sp>
      <p:sp>
        <p:nvSpPr>
          <p:cNvPr id="70" name="Line Callout 2 69"/>
          <p:cNvSpPr/>
          <p:nvPr/>
        </p:nvSpPr>
        <p:spPr bwMode="auto">
          <a:xfrm>
            <a:off x="10495364" y="33535027"/>
            <a:ext cx="6146698" cy="2439109"/>
          </a:xfrm>
          <a:prstGeom prst="borderCallout2">
            <a:avLst>
              <a:gd name="adj1" fmla="val 18750"/>
              <a:gd name="adj2" fmla="val -161"/>
              <a:gd name="adj3" fmla="val 17521"/>
              <a:gd name="adj4" fmla="val -7405"/>
              <a:gd name="adj5" fmla="val -18338"/>
              <a:gd name="adj6" fmla="val -10349"/>
            </a:avLst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874713"/>
            <a:r>
              <a:rPr lang="en-US" sz="2400" b="1" dirty="0">
                <a:latin typeface="Helvetica" charset="0"/>
                <a:ea typeface="Helvetica" charset="0"/>
                <a:cs typeface="Helvetica" charset="0"/>
              </a:rPr>
              <a:t>C Runtime Library</a:t>
            </a:r>
          </a:p>
          <a:p>
            <a:pPr marL="457200" indent="-457200" defTabSz="874713">
              <a:buFont typeface="Arial" charset="0"/>
              <a:buChar char="•"/>
            </a:pPr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Compiler and target </a:t>
            </a:r>
            <a:r>
              <a:rPr lang="en-US" sz="2400" dirty="0" smtClean="0">
                <a:latin typeface="Helvetica" charset="0"/>
                <a:ea typeface="Helvetica" charset="0"/>
                <a:cs typeface="Helvetica" charset="0"/>
              </a:rPr>
              <a:t>architecture specific</a:t>
            </a:r>
          </a:p>
          <a:p>
            <a:pPr marL="457200" indent="-457200" defTabSz="874713">
              <a:buFont typeface="Arial" charset="0"/>
              <a:buChar char="•"/>
            </a:pPr>
            <a:r>
              <a:rPr lang="en-US" sz="2400" dirty="0" smtClean="0">
                <a:latin typeface="Helvetica" charset="0"/>
                <a:ea typeface="Helvetica" charset="0"/>
                <a:cs typeface="Helvetica" charset="0"/>
              </a:rPr>
              <a:t>Contains </a:t>
            </a:r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low-level </a:t>
            </a:r>
            <a:r>
              <a:rPr lang="en-US" sz="2400" dirty="0" smtClean="0">
                <a:latin typeface="Helvetica" charset="0"/>
                <a:ea typeface="Helvetica" charset="0"/>
                <a:cs typeface="Helvetica" charset="0"/>
              </a:rPr>
              <a:t>routines</a:t>
            </a:r>
            <a:br>
              <a:rPr lang="en-US" sz="2400" dirty="0" smtClean="0">
                <a:latin typeface="Helvetica" charset="0"/>
                <a:ea typeface="Helvetica" charset="0"/>
                <a:cs typeface="Helvetica" charset="0"/>
              </a:rPr>
            </a:br>
            <a:r>
              <a:rPr lang="en-US" sz="2400" dirty="0" smtClean="0">
                <a:latin typeface="Helvetica" charset="0"/>
                <a:ea typeface="Helvetica" charset="0"/>
                <a:cs typeface="Helvetica" charset="0"/>
              </a:rPr>
              <a:t>used </a:t>
            </a:r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by the compiler to create</a:t>
            </a:r>
            <a:br>
              <a:rPr lang="en-US" sz="2400" dirty="0">
                <a:latin typeface="Helvetica" charset="0"/>
                <a:ea typeface="Helvetica" charset="0"/>
                <a:cs typeface="Helvetica" charset="0"/>
              </a:rPr>
            </a:br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an executable that can interact</a:t>
            </a:r>
            <a:br>
              <a:rPr lang="en-US" sz="2400" dirty="0">
                <a:latin typeface="Helvetica" charset="0"/>
                <a:ea typeface="Helvetica" charset="0"/>
                <a:cs typeface="Helvetica" charset="0"/>
              </a:rPr>
            </a:br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with the OS through </a:t>
            </a:r>
            <a:r>
              <a:rPr lang="en-US" sz="2400" dirty="0" smtClean="0">
                <a:latin typeface="Helvetica" charset="0"/>
                <a:ea typeface="Helvetica" charset="0"/>
                <a:cs typeface="Helvetica" charset="0"/>
              </a:rPr>
              <a:t>system calls</a:t>
            </a:r>
            <a:endParaRPr lang="en-US" sz="2400" dirty="0">
              <a:latin typeface="Helvetica" charset="0"/>
              <a:ea typeface="Helvetica" charset="0"/>
              <a:cs typeface="Helvetica" charset="0"/>
            </a:endParaRPr>
          </a:p>
          <a:p>
            <a:pPr defTabSz="874713"/>
            <a:endParaRPr lang="en-US" sz="24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79" name="Down Arrow 78"/>
          <p:cNvSpPr/>
          <p:nvPr/>
        </p:nvSpPr>
        <p:spPr bwMode="auto">
          <a:xfrm rot="16200000">
            <a:off x="10813623" y="20992474"/>
            <a:ext cx="302386" cy="895118"/>
          </a:xfrm>
          <a:prstGeom prst="downArrow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8747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1" name="Rectangle 80"/>
          <p:cNvSpPr/>
          <p:nvPr/>
        </p:nvSpPr>
        <p:spPr bwMode="auto">
          <a:xfrm flipH="1">
            <a:off x="10517257" y="21442328"/>
            <a:ext cx="149032" cy="4711815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8747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2" name="Rectangle 81"/>
          <p:cNvSpPr/>
          <p:nvPr/>
        </p:nvSpPr>
        <p:spPr bwMode="auto">
          <a:xfrm>
            <a:off x="15089257" y="21438827"/>
            <a:ext cx="707556" cy="152399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8747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3" name="Down Arrow 82"/>
          <p:cNvSpPr/>
          <p:nvPr/>
        </p:nvSpPr>
        <p:spPr bwMode="auto">
          <a:xfrm rot="10800000" flipH="1" flipV="1">
            <a:off x="15715826" y="21438827"/>
            <a:ext cx="274639" cy="4677186"/>
          </a:xfrm>
          <a:prstGeom prst="downArrow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8747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5" name="Down Arrow 84"/>
          <p:cNvSpPr/>
          <p:nvPr/>
        </p:nvSpPr>
        <p:spPr bwMode="auto">
          <a:xfrm rot="10800000" flipH="1" flipV="1">
            <a:off x="13102633" y="19503977"/>
            <a:ext cx="310224" cy="689023"/>
          </a:xfrm>
          <a:prstGeom prst="downArrow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8747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6" name="Down Arrow 85"/>
          <p:cNvSpPr/>
          <p:nvPr/>
        </p:nvSpPr>
        <p:spPr bwMode="auto">
          <a:xfrm rot="10800000" flipH="1" flipV="1">
            <a:off x="13106343" y="29235672"/>
            <a:ext cx="306514" cy="1306468"/>
          </a:xfrm>
          <a:prstGeom prst="downArrow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8747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8" name="Straight Arrow Connector 87"/>
          <p:cNvCxnSpPr/>
          <p:nvPr/>
        </p:nvCxnSpPr>
        <p:spPr bwMode="auto">
          <a:xfrm>
            <a:off x="17830800" y="20907220"/>
            <a:ext cx="376302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98002E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94" name="Straight Arrow Connector 93"/>
          <p:cNvCxnSpPr/>
          <p:nvPr/>
        </p:nvCxnSpPr>
        <p:spPr bwMode="auto">
          <a:xfrm>
            <a:off x="17830800" y="17522976"/>
            <a:ext cx="0" cy="338424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98002E"/>
            </a:solidFill>
            <a:prstDash val="solid"/>
            <a:miter lim="800000"/>
            <a:headEnd type="oval" w="med" len="med"/>
            <a:tailEnd type="none"/>
          </a:ln>
          <a:effectLst/>
        </p:spPr>
      </p:cxnSp>
      <p:sp>
        <p:nvSpPr>
          <p:cNvPr id="100" name="TextBox 99"/>
          <p:cNvSpPr txBox="1"/>
          <p:nvPr/>
        </p:nvSpPr>
        <p:spPr bwMode="auto">
          <a:xfrm>
            <a:off x="18280993" y="25174420"/>
            <a:ext cx="1701631" cy="369332"/>
          </a:xfrm>
          <a:prstGeom prst="rect">
            <a:avLst/>
          </a:prstGeom>
          <a:ln>
            <a:solidFill>
              <a:srgbClr val="9A0000"/>
            </a:solidFill>
            <a:prstDash val="solid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>
                <a:solidFill>
                  <a:srgbClr val="98002E"/>
                </a:solidFill>
              </a:rPr>
              <a:t> </a:t>
            </a:r>
            <a:r>
              <a:rPr lang="en-US" sz="2400" smtClean="0">
                <a:solidFill>
                  <a:srgbClr val="98002E"/>
                </a:solidFill>
              </a:rPr>
              <a:t>Block Scope</a:t>
            </a:r>
            <a:endParaRPr lang="en-US" sz="2400" dirty="0" smtClean="0">
              <a:solidFill>
                <a:srgbClr val="98002E"/>
              </a:solidFill>
            </a:endParaRPr>
          </a:p>
        </p:txBody>
      </p:sp>
      <p:cxnSp>
        <p:nvCxnSpPr>
          <p:cNvPr id="101" name="Straight Arrow Connector 100"/>
          <p:cNvCxnSpPr/>
          <p:nvPr/>
        </p:nvCxnSpPr>
        <p:spPr bwMode="auto">
          <a:xfrm>
            <a:off x="19659600" y="24239592"/>
            <a:ext cx="0" cy="93482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98002E"/>
            </a:solidFill>
            <a:prstDash val="solid"/>
            <a:miter lim="800000"/>
            <a:headEnd type="triangle" w="med" len="med"/>
            <a:tailEnd type="none"/>
          </a:ln>
          <a:effectLst/>
        </p:spPr>
      </p:cxnSp>
      <p:cxnSp>
        <p:nvCxnSpPr>
          <p:cNvPr id="2075" name="Elbow Connector 2074"/>
          <p:cNvCxnSpPr>
            <a:stCxn id="132" idx="3"/>
          </p:cNvCxnSpPr>
          <p:nvPr/>
        </p:nvCxnSpPr>
        <p:spPr bwMode="auto">
          <a:xfrm flipV="1">
            <a:off x="21412200" y="17607342"/>
            <a:ext cx="914400" cy="2030707"/>
          </a:xfrm>
          <a:prstGeom prst="bentConnector2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miter lim="800000"/>
            <a:headEnd type="oval" w="med" len="med"/>
            <a:tailEnd type="none" w="med" len="med"/>
          </a:ln>
          <a:effectLst/>
        </p:spPr>
      </p:cxnSp>
      <p:cxnSp>
        <p:nvCxnSpPr>
          <p:cNvPr id="130" name="Straight Arrow Connector 129"/>
          <p:cNvCxnSpPr/>
          <p:nvPr/>
        </p:nvCxnSpPr>
        <p:spPr bwMode="auto">
          <a:xfrm>
            <a:off x="22326600" y="17605905"/>
            <a:ext cx="838193" cy="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02" name="Elbow Connector 101"/>
          <p:cNvCxnSpPr/>
          <p:nvPr/>
        </p:nvCxnSpPr>
        <p:spPr bwMode="auto">
          <a:xfrm flipV="1">
            <a:off x="21412200" y="18848093"/>
            <a:ext cx="914400" cy="2030707"/>
          </a:xfrm>
          <a:prstGeom prst="bentConnector2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miter lim="800000"/>
            <a:headEnd type="oval" w="med" len="med"/>
            <a:tailEnd type="none" w="med" len="med"/>
          </a:ln>
          <a:effectLst/>
        </p:spPr>
      </p:cxnSp>
      <p:cxnSp>
        <p:nvCxnSpPr>
          <p:cNvPr id="104" name="Elbow Connector 103"/>
          <p:cNvCxnSpPr/>
          <p:nvPr/>
        </p:nvCxnSpPr>
        <p:spPr bwMode="auto">
          <a:xfrm rot="5400000" flipH="1" flipV="1">
            <a:off x="20059954" y="20478447"/>
            <a:ext cx="3708548" cy="1613654"/>
          </a:xfrm>
          <a:prstGeom prst="bentConnector3">
            <a:avLst>
              <a:gd name="adj1" fmla="val 239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miter lim="800000"/>
            <a:headEnd type="oval" w="med" len="med"/>
            <a:tailEnd type="none" w="med" len="med"/>
          </a:ln>
          <a:effectLst/>
        </p:spPr>
      </p:cxnSp>
      <p:cxnSp>
        <p:nvCxnSpPr>
          <p:cNvPr id="111" name="Straight Arrow Connector 110"/>
          <p:cNvCxnSpPr/>
          <p:nvPr/>
        </p:nvCxnSpPr>
        <p:spPr bwMode="auto">
          <a:xfrm>
            <a:off x="22707600" y="19431000"/>
            <a:ext cx="457193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18" name="Straight Arrow Connector 117"/>
          <p:cNvCxnSpPr/>
          <p:nvPr/>
        </p:nvCxnSpPr>
        <p:spPr bwMode="auto">
          <a:xfrm>
            <a:off x="20369539" y="23854748"/>
            <a:ext cx="2795261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miter lim="800000"/>
            <a:headEnd type="oval" w="med" len="med"/>
            <a:tailEnd type="triangle"/>
          </a:ln>
          <a:effectLst/>
        </p:spPr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8448" y="14803114"/>
            <a:ext cx="7744616" cy="2360662"/>
          </a:xfrm>
          <a:prstGeom prst="rect">
            <a:avLst/>
          </a:prstGeom>
          <a:ln w="9525">
            <a:solidFill>
              <a:srgbClr val="000000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8448" y="27039938"/>
            <a:ext cx="7820817" cy="381330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8448" y="22221592"/>
            <a:ext cx="7794998" cy="3894422"/>
          </a:xfrm>
          <a:prstGeom prst="rect">
            <a:avLst/>
          </a:prstGeom>
          <a:ln>
            <a:solidFill>
              <a:schemeClr val="accent4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98448" y="17983200"/>
            <a:ext cx="7788353" cy="3394612"/>
          </a:xfrm>
          <a:prstGeom prst="rect">
            <a:avLst/>
          </a:prstGeom>
          <a:ln>
            <a:solidFill>
              <a:schemeClr val="accent4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98448" y="31740029"/>
            <a:ext cx="7848600" cy="4150171"/>
          </a:xfrm>
          <a:prstGeom prst="rect">
            <a:avLst/>
          </a:prstGeom>
          <a:ln>
            <a:solidFill>
              <a:schemeClr val="accent4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UIDATA" val="&lt;database version=&quot;7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&quot;/&gt;&lt;property id=&quot;20307&quot; value=&quot;264&quot;/&gt;&lt;/object&gt;&lt;/object&gt;&lt;object type=&quot;8&quot; unique_id=&quot;10006&quot;&gt;&lt;/object&gt;&lt;/object&gt;&lt;/database&gt;"/>
  <p:tag name="MMPROD_NEXTUNIQUEID" val="10009"/>
  <p:tag name="SECTOMILLISECCONVERTED" val="1"/>
</p:tagLst>
</file>

<file path=ppt/theme/theme1.xml><?xml version="1.0" encoding="utf-8"?>
<a:theme xmlns:a="http://schemas.openxmlformats.org/drawingml/2006/main" name="Default Design">
  <a:themeElements>
    <a:clrScheme name="Custom 8">
      <a:dk1>
        <a:srgbClr val="002663"/>
      </a:dk1>
      <a:lt1>
        <a:srgbClr val="FFFFFF"/>
      </a:lt1>
      <a:dk2>
        <a:srgbClr val="002663"/>
      </a:dk2>
      <a:lt2>
        <a:srgbClr val="808080"/>
      </a:lt2>
      <a:accent1>
        <a:srgbClr val="B7A66D"/>
      </a:accent1>
      <a:accent2>
        <a:srgbClr val="00539F"/>
      </a:accent2>
      <a:accent3>
        <a:srgbClr val="FFD200"/>
      </a:accent3>
      <a:accent4>
        <a:srgbClr val="002663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747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747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solidFill>
          <a:schemeClr val="bg1"/>
        </a:solidFill>
        <a:ln w="38100">
          <a:solidFill>
            <a:srgbClr val="000000"/>
          </a:solidFill>
          <a:miter lim="800000"/>
          <a:headEnd/>
          <a:tailEnd/>
        </a:ln>
      </a:spPr>
      <a:bodyPr lIns="699201" tIns="699201" rIns="699201" bIns="699201"/>
      <a:lstStyle>
        <a:defPPr algn="just" eaLnBrk="1" hangingPunct="1">
          <a:buFontTx/>
          <a:buChar char="•"/>
          <a:defRPr sz="2400" dirty="0" smtClean="0"/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Designs\Soaring.pot</Template>
  <TotalTime>9198</TotalTime>
  <Words>317</Words>
  <Application>Microsoft Macintosh PowerPoint</Application>
  <PresentationFormat>Custom</PresentationFormat>
  <Paragraphs>97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Calibri</vt:lpstr>
      <vt:lpstr>Calisto MT</vt:lpstr>
      <vt:lpstr>Garamond Premr Pro Med</vt:lpstr>
      <vt:lpstr>Helvetica</vt:lpstr>
      <vt:lpstr>Times New Roman</vt:lpstr>
      <vt:lpstr>Wingdings</vt:lpstr>
      <vt:lpstr>Arial</vt:lpstr>
      <vt:lpstr>Default Design</vt:lpstr>
      <vt:lpstr>PowerPoint Presentation</vt:lpstr>
    </vt:vector>
  </TitlesOfParts>
  <Company>-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Abdullatif TAY</dc:creator>
  <cp:lastModifiedBy>Alshammari, Abdulrahman Turqi</cp:lastModifiedBy>
  <cp:revision>321</cp:revision>
  <dcterms:created xsi:type="dcterms:W3CDTF">2001-03-07T08:28:47Z</dcterms:created>
  <dcterms:modified xsi:type="dcterms:W3CDTF">2016-12-07T18:52:51Z</dcterms:modified>
</cp:coreProperties>
</file>