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81"/>
  </p:normalViewPr>
  <p:slideViewPr>
    <p:cSldViewPr snapToGrid="0" snapToObjects="1">
      <p:cViewPr>
        <p:scale>
          <a:sx n="65" d="100"/>
          <a:sy n="65" d="100"/>
        </p:scale>
        <p:origin x="107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3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1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92000" cy="6858000"/>
            <a:chOff x="3882603" y="12114664"/>
            <a:chExt cx="16752744" cy="7186191"/>
          </a:xfrm>
        </p:grpSpPr>
        <p:sp>
          <p:nvSpPr>
            <p:cNvPr id="5" name="Rectangle 4"/>
            <p:cNvSpPr/>
            <p:nvPr/>
          </p:nvSpPr>
          <p:spPr>
            <a:xfrm>
              <a:off x="3882603" y="12114664"/>
              <a:ext cx="16752744" cy="718619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u="sng" dirty="0" smtClean="0">
                  <a:solidFill>
                    <a:schemeClr val="tx1"/>
                  </a:solidFill>
                </a:rPr>
                <a:t>Analysis Platform: </a:t>
              </a:r>
              <a:r>
                <a:rPr lang="en-US" sz="3600" u="sng" dirty="0" err="1">
                  <a:solidFill>
                    <a:schemeClr val="tx1"/>
                  </a:solidFill>
                </a:rPr>
                <a:t>PySpark</a:t>
              </a:r>
              <a:r>
                <a:rPr lang="en-US" sz="3600" u="sng" dirty="0">
                  <a:solidFill>
                    <a:schemeClr val="tx1"/>
                  </a:solidFill>
                </a:rPr>
                <a:t> + </a:t>
              </a:r>
              <a:r>
                <a:rPr lang="en-US" sz="3600" u="sng" dirty="0" err="1" smtClean="0">
                  <a:solidFill>
                    <a:schemeClr val="tx1"/>
                  </a:solidFill>
                </a:rPr>
                <a:t>MLLib</a:t>
              </a:r>
              <a:r>
                <a:rPr lang="en-US" sz="3600" u="sng" dirty="0" smtClean="0">
                  <a:solidFill>
                    <a:schemeClr val="tx1"/>
                  </a:solidFill>
                </a:rPr>
                <a:t> </a:t>
              </a:r>
              <a:endParaRPr lang="en-US" sz="3600" u="sng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72908" y="13348164"/>
              <a:ext cx="5096217" cy="560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u="sng" dirty="0" smtClean="0"/>
                <a:t>Preprocessing</a:t>
              </a:r>
            </a:p>
            <a:p>
              <a:pPr marL="330200" indent="-330200">
                <a:buFont typeface="Arial" charset="0"/>
                <a:buChar char="•"/>
              </a:pPr>
              <a:r>
                <a:rPr lang="en-US" sz="2800" dirty="0" smtClean="0"/>
                <a:t>Parallelized with Spark, scales to larger datasets</a:t>
              </a:r>
            </a:p>
            <a:p>
              <a:pPr marL="330200" indent="-330200">
                <a:buFont typeface="Arial" charset="0"/>
                <a:buChar char="•"/>
              </a:pPr>
              <a:r>
                <a:rPr lang="en-US" sz="2800" dirty="0" smtClean="0"/>
                <a:t>Extracts logically related subsets of data </a:t>
              </a:r>
            </a:p>
            <a:p>
              <a:pPr marL="330200" indent="-330200">
                <a:buFont typeface="Arial" charset="0"/>
                <a:buChar char="•"/>
              </a:pPr>
              <a:r>
                <a:rPr lang="en-US" sz="2800" dirty="0" smtClean="0"/>
                <a:t>Filters out records with missing data</a:t>
              </a:r>
            </a:p>
            <a:p>
              <a:pPr marL="330200" indent="-330200">
                <a:buFont typeface="Arial" charset="0"/>
                <a:buChar char="•"/>
              </a:pPr>
              <a:r>
                <a:rPr lang="en-US" sz="2800" dirty="0" smtClean="0"/>
                <a:t>Filters out irrelevant feature columns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26177" y="13255589"/>
              <a:ext cx="5993642" cy="24198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u="sng" dirty="0" err="1" smtClean="0"/>
                <a:t>MLLib</a:t>
              </a:r>
              <a:r>
                <a:rPr lang="en-US" sz="2800" u="sng" dirty="0" smtClean="0"/>
                <a:t> Analysis Tools</a:t>
              </a:r>
            </a:p>
            <a:p>
              <a:pPr marL="571500" indent="-571500">
                <a:buFont typeface="Arial" charset="0"/>
                <a:buChar char="•"/>
              </a:pPr>
              <a:r>
                <a:rPr lang="en-US" sz="2800" dirty="0" smtClean="0"/>
                <a:t>Descriptive Statistics</a:t>
              </a:r>
            </a:p>
            <a:p>
              <a:pPr marL="571500" indent="-571500">
                <a:buFont typeface="Arial" charset="0"/>
                <a:buChar char="•"/>
              </a:pPr>
              <a:r>
                <a:rPr lang="en-US" sz="2800" dirty="0" smtClean="0"/>
                <a:t>Classification</a:t>
              </a:r>
            </a:p>
            <a:p>
              <a:pPr marL="571500" indent="-571500">
                <a:buFont typeface="Arial" charset="0"/>
                <a:buChar char="•"/>
              </a:pPr>
              <a:r>
                <a:rPr lang="en-US" sz="2800" dirty="0" smtClean="0"/>
                <a:t>Clustering 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247362" y="16272798"/>
              <a:ext cx="5978200" cy="2741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u="sng" dirty="0" smtClean="0"/>
                <a:t>Visualization</a:t>
              </a:r>
            </a:p>
            <a:p>
              <a:pPr marL="571500" indent="-571500">
                <a:buFont typeface="Arial" charset="0"/>
                <a:buChar char="•"/>
              </a:pPr>
              <a:r>
                <a:rPr lang="en-US" sz="2800" dirty="0" smtClean="0"/>
                <a:t>Generate plots specific to analysis technique</a:t>
              </a:r>
            </a:p>
            <a:p>
              <a:pPr marL="571500" indent="-571500">
                <a:buFont typeface="Arial" charset="0"/>
                <a:buChar char="•"/>
              </a:pPr>
              <a:endParaRPr lang="en-US" sz="2800" dirty="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10381129" y="13898926"/>
              <a:ext cx="2209800" cy="2039273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Targeted Subset of</a:t>
              </a:r>
              <a:br>
                <a:rPr lang="en-US" sz="2800" dirty="0" smtClean="0"/>
              </a:br>
              <a:r>
                <a:rPr lang="en-US" sz="2800" dirty="0" smtClean="0"/>
                <a:t>Data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484777" y="14811089"/>
              <a:ext cx="662776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35669" y="16353201"/>
              <a:ext cx="3900722" cy="2354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2800" dirty="0" smtClean="0">
                  <a:latin typeface="Calibri" charset="0"/>
                  <a:ea typeface="Calibri" charset="0"/>
                  <a:cs typeface="Calibri" charset="0"/>
                </a:rPr>
                <a:t>ata is now ready to be ingested</a:t>
              </a:r>
              <a:r>
                <a:rPr lang="en-US" sz="2800" dirty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2800" dirty="0" smtClean="0">
                  <a:latin typeface="Calibri" charset="0"/>
                  <a:ea typeface="Calibri" charset="0"/>
                  <a:cs typeface="Calibri" charset="0"/>
                </a:rPr>
                <a:t>by an analysis tool, or directly visualized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773615" y="14845406"/>
              <a:ext cx="1360522" cy="2015301"/>
              <a:chOff x="12845072" y="13827862"/>
              <a:chExt cx="1360522" cy="2015301"/>
            </a:xfrm>
          </p:grpSpPr>
          <p:sp>
            <p:nvSpPr>
              <p:cNvPr id="13" name="Right Arrow 12"/>
              <p:cNvSpPr/>
              <p:nvPr/>
            </p:nvSpPr>
            <p:spPr>
              <a:xfrm>
                <a:off x="12845072" y="13827862"/>
                <a:ext cx="1350242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13367223" y="15380208"/>
                <a:ext cx="838371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312752" y="13944181"/>
                <a:ext cx="242476" cy="17794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631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Chapp, Dylan Matthew</dc:creator>
  <cp:lastModifiedBy>Chapp, Dylan Matthew</cp:lastModifiedBy>
  <cp:revision>2</cp:revision>
  <dcterms:created xsi:type="dcterms:W3CDTF">2016-12-13T19:27:50Z</dcterms:created>
  <dcterms:modified xsi:type="dcterms:W3CDTF">2016-12-13T19:48:48Z</dcterms:modified>
</cp:coreProperties>
</file>