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48" autoAdjust="0"/>
    <p:restoredTop sz="88380" autoAdjust="0"/>
  </p:normalViewPr>
  <p:slideViewPr>
    <p:cSldViewPr>
      <p:cViewPr>
        <p:scale>
          <a:sx n="65" d="100"/>
          <a:sy n="65" d="100"/>
        </p:scale>
        <p:origin x="-4632" y="-960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jp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20858768"/>
            <a:ext cx="7315200" cy="322215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1857296" y="21037954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Global Defect Distribution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96" y="23544983"/>
            <a:ext cx="4923498" cy="70347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83" y="30807454"/>
            <a:ext cx="7579758" cy="521108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726658" y="14236280"/>
            <a:ext cx="1079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Apache Spark for: 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Scalability and resilience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vailability of machine learning libraries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9050340" y="8608874"/>
            <a:ext cx="723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Docker for: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Reproducible workflow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Distribution to collaborators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2189999" y="6231342"/>
            <a:ext cx="5190601" cy="3517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870400" y="11841337"/>
            <a:ext cx="8890490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Track Geometry Defects: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08601" y="12672333"/>
            <a:ext cx="6759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Describes misalignment of track components</a:t>
            </a:r>
          </a:p>
          <a:p>
            <a:pPr marL="414338" indent="-4143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25,421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41-dimensional data points</a:t>
            </a:r>
          </a:p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categorical / numerical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9108400" y="19949845"/>
            <a:ext cx="12573000" cy="11211552"/>
            <a:chOff x="29108400" y="19949845"/>
            <a:chExt cx="12573000" cy="11211552"/>
          </a:xfrm>
        </p:grpSpPr>
        <p:grpSp>
          <p:nvGrpSpPr>
            <p:cNvPr id="33" name="Group 32"/>
            <p:cNvGrpSpPr/>
            <p:nvPr/>
          </p:nvGrpSpPr>
          <p:grpSpPr>
            <a:xfrm>
              <a:off x="29108400" y="19949845"/>
              <a:ext cx="12573000" cy="11211552"/>
              <a:chOff x="3505200" y="8415964"/>
              <a:chExt cx="12573000" cy="1121155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05200" y="8415964"/>
                <a:ext cx="12573000" cy="187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Railroad Defect Data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05200" y="10287000"/>
                <a:ext cx="12573000" cy="9340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108400" y="21820880"/>
              <a:ext cx="1257300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Defects in railroad infrastructure impact safety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Railroad engineering community is interested in prediction of defects 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26432 20-dimensional data points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Track Geometry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25421 41-dimensional data points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Predicting Defect Types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Subdivision Similarity Analysis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3018" y="21419328"/>
            <a:ext cx="1304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Central Question:</a:t>
            </a:r>
          </a:p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 type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08400" y="10125732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Image Sources: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FRA Inspection Manual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A. </a:t>
            </a:r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Zarembski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, “Some Examples of Big Data in Railroad Engineering”,  IEEE Conference on Big Data 2014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records with missing 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" name="Picture 1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151" y="30150023"/>
            <a:ext cx="4923498" cy="489515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6411206" y="24164036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5813130" y="27373958"/>
            <a:ext cx="1063785" cy="886515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331522" y="24307362"/>
            <a:ext cx="2054419" cy="25051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">
            <a:off x="16948071" y="28572760"/>
            <a:ext cx="2152827" cy="3810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4361" y="27474406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Eastern Kentucky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089032" y="23780657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Fostoria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152694" y="28203873"/>
            <a:ext cx="7808377" cy="3015422"/>
            <a:chOff x="19108821" y="28943297"/>
            <a:chExt cx="7808377" cy="3015422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8821" y="28943297"/>
              <a:ext cx="7808377" cy="3015422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2066994" y="29309004"/>
              <a:ext cx="267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Eastern Kentucky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393369" y="23777604"/>
            <a:ext cx="7315200" cy="2022570"/>
            <a:chOff x="19388797" y="26708690"/>
            <a:chExt cx="7315200" cy="202257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797" y="26708690"/>
              <a:ext cx="7315200" cy="202257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0796910" y="26731322"/>
              <a:ext cx="323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Fostoria 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 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914853" y="20754441"/>
            <a:ext cx="591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How do subdivisions’ defect distributions compare: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each other?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the global distribution?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248091" y="24336987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60510" y="24410021"/>
            <a:ext cx="168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Pemberville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 rot="2100000">
            <a:off x="16799226" y="25385348"/>
            <a:ext cx="2679206" cy="3379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70106" y="25876758"/>
            <a:ext cx="7534047" cy="2199169"/>
            <a:chOff x="19395631" y="24143814"/>
            <a:chExt cx="7534047" cy="2199169"/>
          </a:xfrm>
        </p:grpSpPr>
        <p:pic>
          <p:nvPicPr>
            <p:cNvPr id="14" name="Picture 13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5631" y="24143814"/>
              <a:ext cx="7315200" cy="2199169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24158956" y="24264599"/>
              <a:ext cx="2770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Pemberville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338253" y="31475283"/>
            <a:ext cx="6993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measure subdivision similarity by chi-square distance between defect distributions </a:t>
            </a:r>
          </a:p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Geographically close subdivisions have similar defect distributions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298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Chapp, Dylan Matthew</cp:lastModifiedBy>
  <cp:revision>148</cp:revision>
  <dcterms:created xsi:type="dcterms:W3CDTF">2007-07-20T03:00:40Z</dcterms:created>
  <dcterms:modified xsi:type="dcterms:W3CDTF">2016-12-03T02:32:27Z</dcterms:modified>
</cp:coreProperties>
</file>