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81"/>
  </p:normalViewPr>
  <p:slideViewPr>
    <p:cSldViewPr snapToGrid="0" snapToObjects="1">
      <p:cViewPr>
        <p:scale>
          <a:sx n="80" d="100"/>
          <a:sy n="80" d="100"/>
        </p:scale>
        <p:origin x="48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3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1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u="sng" dirty="0" smtClean="0">
                <a:solidFill>
                  <a:schemeClr val="tx1"/>
                </a:solidFill>
              </a:rPr>
              <a:t>Docker Container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40311" y="809031"/>
            <a:ext cx="9692258" cy="592865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u="sng" dirty="0" smtClean="0">
                <a:solidFill>
                  <a:schemeClr val="tx1"/>
                </a:solidFill>
              </a:rPr>
              <a:t>Spark-Based Analytics Platform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1816" y="1450265"/>
            <a:ext cx="1979926" cy="2060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Mandatory </a:t>
            </a:r>
            <a:br>
              <a:rPr lang="en-US" sz="2400" dirty="0" smtClean="0"/>
            </a:br>
            <a:r>
              <a:rPr lang="en-US" sz="2400" dirty="0" smtClean="0"/>
              <a:t>Preprocessing</a:t>
            </a:r>
          </a:p>
          <a:p>
            <a:pPr marL="330200" indent="-33020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881530" y="1510726"/>
            <a:ext cx="3273939" cy="230935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u="sng" dirty="0" smtClean="0"/>
              <a:t>Analysis Tools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/>
              <a:t>MLLib</a:t>
            </a:r>
            <a:r>
              <a:rPr lang="en-US" sz="2800" dirty="0" smtClean="0"/>
              <a:t> Classifiers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Custom-built classifiers</a:t>
            </a: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885788" y="4620163"/>
            <a:ext cx="3265422" cy="155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u="sng" dirty="0" smtClean="0"/>
              <a:t>Visualization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For evaluation</a:t>
            </a:r>
            <a:endParaRPr lang="en-US" sz="2800" dirty="0" smtClean="0"/>
          </a:p>
        </p:txBody>
      </p:sp>
      <p:sp>
        <p:nvSpPr>
          <p:cNvPr id="9" name="Snip Single Corner Rectangle 8"/>
          <p:cNvSpPr/>
          <p:nvPr/>
        </p:nvSpPr>
        <p:spPr>
          <a:xfrm>
            <a:off x="4000622" y="4620163"/>
            <a:ext cx="1717763" cy="1582775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Targeted Subset of</a:t>
            </a:r>
            <a:br>
              <a:rPr lang="en-US" sz="2800" dirty="0" smtClean="0"/>
            </a:br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4618331" y="3999215"/>
            <a:ext cx="482343" cy="4418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6483385" y="4700294"/>
            <a:ext cx="166093" cy="15886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82880" y="741542"/>
            <a:ext cx="2068245" cy="1526687"/>
            <a:chOff x="504348" y="12497886"/>
            <a:chExt cx="3290098" cy="2308683"/>
          </a:xfrm>
        </p:grpSpPr>
        <p:grpSp>
          <p:nvGrpSpPr>
            <p:cNvPr id="25" name="Group 24"/>
            <p:cNvGrpSpPr/>
            <p:nvPr/>
          </p:nvGrpSpPr>
          <p:grpSpPr>
            <a:xfrm>
              <a:off x="504348" y="12497886"/>
              <a:ext cx="2510314" cy="2308683"/>
              <a:chOff x="716724" y="12653622"/>
              <a:chExt cx="2510314" cy="2308683"/>
            </a:xfrm>
          </p:grpSpPr>
          <p:sp>
            <p:nvSpPr>
              <p:cNvPr id="27" name="Snip Single Corner Rectangle 26"/>
              <p:cNvSpPr/>
              <p:nvPr/>
            </p:nvSpPr>
            <p:spPr>
              <a:xfrm>
                <a:off x="716724" y="12653622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8" name="Snip Single Corner Rectangle 27"/>
              <p:cNvSpPr/>
              <p:nvPr/>
            </p:nvSpPr>
            <p:spPr>
              <a:xfrm>
                <a:off x="981281" y="12902414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Snip Single Corner Rectangle 28"/>
              <p:cNvSpPr/>
              <p:nvPr/>
            </p:nvSpPr>
            <p:spPr>
              <a:xfrm>
                <a:off x="1245838" y="13151206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Track</a:t>
                </a:r>
                <a:br>
                  <a:rPr lang="en-US" sz="2400" dirty="0" smtClean="0"/>
                </a:br>
                <a:r>
                  <a:rPr lang="en-US" sz="2400" dirty="0" smtClean="0"/>
                  <a:t>Defect</a:t>
                </a:r>
                <a:br>
                  <a:rPr lang="en-US" sz="2400" dirty="0" smtClean="0"/>
                </a:br>
                <a:r>
                  <a:rPr lang="en-US" sz="2400" dirty="0" smtClean="0"/>
                  <a:t>Data</a:t>
                </a:r>
                <a:endParaRPr lang="en-US" sz="2400" dirty="0"/>
              </a:p>
            </p:txBody>
          </p:sp>
        </p:grpSp>
        <p:sp>
          <p:nvSpPr>
            <p:cNvPr id="26" name="Right Arrow 25"/>
            <p:cNvSpPr/>
            <p:nvPr/>
          </p:nvSpPr>
          <p:spPr>
            <a:xfrm>
              <a:off x="3131670" y="13743114"/>
              <a:ext cx="662776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880" y="2390423"/>
            <a:ext cx="2076061" cy="1526687"/>
            <a:chOff x="504348" y="15411336"/>
            <a:chExt cx="3302531" cy="2308683"/>
          </a:xfrm>
        </p:grpSpPr>
        <p:grpSp>
          <p:nvGrpSpPr>
            <p:cNvPr id="20" name="Group 19"/>
            <p:cNvGrpSpPr/>
            <p:nvPr/>
          </p:nvGrpSpPr>
          <p:grpSpPr>
            <a:xfrm>
              <a:off x="504348" y="15411336"/>
              <a:ext cx="2510314" cy="2308683"/>
              <a:chOff x="716724" y="12653622"/>
              <a:chExt cx="2510314" cy="2308683"/>
            </a:xfrm>
          </p:grpSpPr>
          <p:sp>
            <p:nvSpPr>
              <p:cNvPr id="22" name="Snip Single Corner Rectangle 21"/>
              <p:cNvSpPr/>
              <p:nvPr/>
            </p:nvSpPr>
            <p:spPr>
              <a:xfrm>
                <a:off x="716724" y="12653622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3" name="Snip Single Corner Rectangle 22"/>
              <p:cNvSpPr/>
              <p:nvPr/>
            </p:nvSpPr>
            <p:spPr>
              <a:xfrm>
                <a:off x="981281" y="12902414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Snip Single Corner Rectangle 23"/>
              <p:cNvSpPr/>
              <p:nvPr/>
            </p:nvSpPr>
            <p:spPr>
              <a:xfrm>
                <a:off x="1245838" y="13151206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Rail</a:t>
                </a:r>
                <a:br>
                  <a:rPr lang="en-US" sz="2400" dirty="0" smtClean="0"/>
                </a:br>
                <a:r>
                  <a:rPr lang="en-US" sz="2400" dirty="0" smtClean="0"/>
                  <a:t>Defect</a:t>
                </a:r>
                <a:br>
                  <a:rPr lang="en-US" sz="2400" dirty="0" smtClean="0"/>
                </a:br>
                <a:r>
                  <a:rPr lang="en-US" sz="2400" dirty="0" smtClean="0"/>
                  <a:t>Data</a:t>
                </a:r>
                <a:endParaRPr lang="en-US" sz="2400" dirty="0"/>
              </a:p>
            </p:txBody>
          </p:sp>
        </p:grpSp>
        <p:sp>
          <p:nvSpPr>
            <p:cNvPr id="21" name="Right Arrow 20"/>
            <p:cNvSpPr/>
            <p:nvPr/>
          </p:nvSpPr>
          <p:spPr>
            <a:xfrm>
              <a:off x="3144103" y="16642080"/>
              <a:ext cx="662776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218496" y="2335719"/>
            <a:ext cx="142239" cy="3211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218496" y="2230939"/>
            <a:ext cx="482343" cy="2517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9277328" y="3999215"/>
            <a:ext cx="482343" cy="4418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36984" y="1466247"/>
            <a:ext cx="1979926" cy="206016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30200" indent="-33020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777050" y="1564987"/>
            <a:ext cx="1708427" cy="85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Class Label </a:t>
            </a:r>
            <a:br>
              <a:rPr lang="en-US" sz="2400" dirty="0" smtClean="0"/>
            </a:br>
            <a:r>
              <a:rPr lang="en-US" sz="2400" dirty="0" smtClean="0"/>
              <a:t>Merging</a:t>
            </a:r>
          </a:p>
          <a:p>
            <a:pPr marL="330200" indent="-33020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777050" y="2538318"/>
            <a:ext cx="1708428" cy="90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Geographic</a:t>
            </a:r>
            <a:br>
              <a:rPr lang="en-US" sz="2400" dirty="0" smtClean="0"/>
            </a:br>
            <a:r>
              <a:rPr lang="en-US" sz="2400" dirty="0" smtClean="0"/>
              <a:t>Filtering</a:t>
            </a:r>
          </a:p>
          <a:p>
            <a:pPr marL="330200" indent="-3302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31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Chapp, Dylan Matthew</dc:creator>
  <cp:lastModifiedBy>Chapp, Dylan Matthew</cp:lastModifiedBy>
  <cp:revision>14</cp:revision>
  <cp:lastPrinted>2016-12-13T21:08:28Z</cp:lastPrinted>
  <dcterms:created xsi:type="dcterms:W3CDTF">2016-12-13T19:27:50Z</dcterms:created>
  <dcterms:modified xsi:type="dcterms:W3CDTF">2016-12-14T00:10:39Z</dcterms:modified>
</cp:coreProperties>
</file>