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5"/>
    <p:restoredTop sz="94681"/>
  </p:normalViewPr>
  <p:slideViewPr>
    <p:cSldViewPr snapToGrid="0" snapToObjects="1">
      <p:cViewPr>
        <p:scale>
          <a:sx n="85" d="100"/>
          <a:sy n="85" d="100"/>
        </p:scale>
        <p:origin x="148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2D91-4E90-AA46-A50C-76D5D5616F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9A7-5B7C-844D-BCB2-408BD4FB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2D91-4E90-AA46-A50C-76D5D5616F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9A7-5B7C-844D-BCB2-408BD4FB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2D91-4E90-AA46-A50C-76D5D5616F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9A7-5B7C-844D-BCB2-408BD4FB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3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2D91-4E90-AA46-A50C-76D5D5616F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9A7-5B7C-844D-BCB2-408BD4FB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2D91-4E90-AA46-A50C-76D5D5616F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9A7-5B7C-844D-BCB2-408BD4FB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2D91-4E90-AA46-A50C-76D5D5616F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9A7-5B7C-844D-BCB2-408BD4FB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6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2D91-4E90-AA46-A50C-76D5D5616F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9A7-5B7C-844D-BCB2-408BD4FB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2D91-4E90-AA46-A50C-76D5D5616F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9A7-5B7C-844D-BCB2-408BD4FB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2D91-4E90-AA46-A50C-76D5D5616F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9A7-5B7C-844D-BCB2-408BD4FB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2D91-4E90-AA46-A50C-76D5D5616F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9A7-5B7C-844D-BCB2-408BD4FB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2D91-4E90-AA46-A50C-76D5D5616F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9A7-5B7C-844D-BCB2-408BD4FB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2D91-4E90-AA46-A50C-76D5D5616F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DD9A7-5B7C-844D-BCB2-408BD4FB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9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12" y="0"/>
            <a:ext cx="9975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Chapp, Dylan Matthew</dc:creator>
  <cp:lastModifiedBy>Chapp, Dylan Matthew</cp:lastModifiedBy>
  <cp:revision>1</cp:revision>
  <dcterms:created xsi:type="dcterms:W3CDTF">2016-12-14T01:31:56Z</dcterms:created>
  <dcterms:modified xsi:type="dcterms:W3CDTF">2016-12-14T01:34:10Z</dcterms:modified>
</cp:coreProperties>
</file>