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4681"/>
  </p:normalViewPr>
  <p:slideViewPr>
    <p:cSldViewPr snapToGrid="0" snapToObjects="1">
      <p:cViewPr>
        <p:scale>
          <a:sx n="65" d="100"/>
          <a:sy n="65" d="100"/>
        </p:scale>
        <p:origin x="107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0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0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7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3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1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8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4F05-9B0D-7640-8297-DEFB57B07CB9}" type="datetimeFigureOut">
              <a:rPr lang="en-US" smtClean="0"/>
              <a:t>12/13/16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16ED2-C1BF-0F4F-A1A8-7D691F313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0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u="sng" dirty="0" smtClean="0">
                <a:solidFill>
                  <a:schemeClr val="tx1"/>
                </a:solidFill>
              </a:rPr>
              <a:t>Docker Container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40311" y="809031"/>
            <a:ext cx="9692258" cy="5928651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600" u="sng" dirty="0" smtClean="0">
                <a:solidFill>
                  <a:schemeClr val="tx1"/>
                </a:solidFill>
              </a:rPr>
              <a:t>Spark-Based Analytics Platform</a:t>
            </a:r>
            <a:endParaRPr lang="en-US" sz="3600" u="sng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53609" y="1400268"/>
            <a:ext cx="4154078" cy="2106981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u="sng" dirty="0" smtClean="0"/>
              <a:t>Analysis Tools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err="1" smtClean="0"/>
              <a:t>MLLib</a:t>
            </a:r>
            <a:r>
              <a:rPr lang="en-US" sz="2400" dirty="0" smtClean="0"/>
              <a:t> Decision Tree </a:t>
            </a:r>
            <a:br>
              <a:rPr lang="en-US" sz="2400" dirty="0" smtClean="0"/>
            </a:br>
            <a:r>
              <a:rPr lang="en-US" sz="2400" dirty="0" smtClean="0"/>
              <a:t>Classifier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Other </a:t>
            </a:r>
            <a:r>
              <a:rPr lang="en-US" sz="2400" dirty="0" err="1" smtClean="0"/>
              <a:t>MLLib</a:t>
            </a:r>
            <a:r>
              <a:rPr lang="en-US" sz="2400" dirty="0" smtClean="0"/>
              <a:t> Classifiers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Custom-built classifiers</a:t>
            </a:r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8162025" y="4716451"/>
            <a:ext cx="3265422" cy="1553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u="sng" dirty="0" smtClean="0"/>
              <a:t>Evaluation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Classifier accuracy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Confusion matrices</a:t>
            </a:r>
            <a:endParaRPr lang="en-US" sz="2400" dirty="0" smtClean="0"/>
          </a:p>
        </p:txBody>
      </p:sp>
      <p:sp>
        <p:nvSpPr>
          <p:cNvPr id="9" name="Snip Single Corner Rectangle 8"/>
          <p:cNvSpPr/>
          <p:nvPr/>
        </p:nvSpPr>
        <p:spPr>
          <a:xfrm>
            <a:off x="3659512" y="4837309"/>
            <a:ext cx="1717763" cy="1582775"/>
          </a:xfrm>
          <a:prstGeom prst="snip1Rect">
            <a:avLst/>
          </a:prstGeom>
          <a:solidFill>
            <a:schemeClr val="accent6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Targeted Subset of</a:t>
            </a:r>
            <a:br>
              <a:rPr lang="en-US" sz="2800" dirty="0" smtClean="0"/>
            </a:br>
            <a:r>
              <a:rPr lang="en-US" sz="2800" dirty="0" smtClean="0"/>
              <a:t>Data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4215692" y="4298804"/>
            <a:ext cx="482343" cy="4418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6351757" y="4904048"/>
            <a:ext cx="166093" cy="15886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82880" y="741542"/>
            <a:ext cx="2068245" cy="1526687"/>
            <a:chOff x="504348" y="12497886"/>
            <a:chExt cx="3290098" cy="2308683"/>
          </a:xfrm>
        </p:grpSpPr>
        <p:grpSp>
          <p:nvGrpSpPr>
            <p:cNvPr id="25" name="Group 24"/>
            <p:cNvGrpSpPr/>
            <p:nvPr/>
          </p:nvGrpSpPr>
          <p:grpSpPr>
            <a:xfrm>
              <a:off x="504348" y="12497886"/>
              <a:ext cx="2510314" cy="2308683"/>
              <a:chOff x="716724" y="12653622"/>
              <a:chExt cx="2510314" cy="2308683"/>
            </a:xfrm>
          </p:grpSpPr>
          <p:sp>
            <p:nvSpPr>
              <p:cNvPr id="27" name="Snip Single Corner Rectangle 26"/>
              <p:cNvSpPr/>
              <p:nvPr/>
            </p:nvSpPr>
            <p:spPr>
              <a:xfrm>
                <a:off x="716724" y="12653622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8" name="Snip Single Corner Rectangle 27"/>
              <p:cNvSpPr/>
              <p:nvPr/>
            </p:nvSpPr>
            <p:spPr>
              <a:xfrm>
                <a:off x="981281" y="12902414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9" name="Snip Single Corner Rectangle 28"/>
              <p:cNvSpPr/>
              <p:nvPr/>
            </p:nvSpPr>
            <p:spPr>
              <a:xfrm>
                <a:off x="1245838" y="13151206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Track</a:t>
                </a:r>
                <a:br>
                  <a:rPr lang="en-US" sz="2400" dirty="0" smtClean="0"/>
                </a:br>
                <a:r>
                  <a:rPr lang="en-US" sz="2400" dirty="0" smtClean="0"/>
                  <a:t>Defect</a:t>
                </a:r>
                <a:br>
                  <a:rPr lang="en-US" sz="2400" dirty="0" smtClean="0"/>
                </a:br>
                <a:r>
                  <a:rPr lang="en-US" sz="2400" dirty="0" smtClean="0"/>
                  <a:t>Data</a:t>
                </a:r>
                <a:endParaRPr lang="en-US" sz="2400" dirty="0"/>
              </a:p>
            </p:txBody>
          </p:sp>
        </p:grpSp>
        <p:sp>
          <p:nvSpPr>
            <p:cNvPr id="26" name="Right Arrow 25"/>
            <p:cNvSpPr/>
            <p:nvPr/>
          </p:nvSpPr>
          <p:spPr>
            <a:xfrm>
              <a:off x="3131670" y="13743114"/>
              <a:ext cx="662776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82880" y="2390423"/>
            <a:ext cx="2076061" cy="1526687"/>
            <a:chOff x="504348" y="15411336"/>
            <a:chExt cx="3302531" cy="2308683"/>
          </a:xfrm>
        </p:grpSpPr>
        <p:grpSp>
          <p:nvGrpSpPr>
            <p:cNvPr id="20" name="Group 19"/>
            <p:cNvGrpSpPr/>
            <p:nvPr/>
          </p:nvGrpSpPr>
          <p:grpSpPr>
            <a:xfrm>
              <a:off x="504348" y="15411336"/>
              <a:ext cx="2510314" cy="2308683"/>
              <a:chOff x="716724" y="12653622"/>
              <a:chExt cx="2510314" cy="2308683"/>
            </a:xfrm>
          </p:grpSpPr>
          <p:sp>
            <p:nvSpPr>
              <p:cNvPr id="22" name="Snip Single Corner Rectangle 21"/>
              <p:cNvSpPr/>
              <p:nvPr/>
            </p:nvSpPr>
            <p:spPr>
              <a:xfrm>
                <a:off x="716724" y="12653622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3" name="Snip Single Corner Rectangle 22"/>
              <p:cNvSpPr/>
              <p:nvPr/>
            </p:nvSpPr>
            <p:spPr>
              <a:xfrm>
                <a:off x="981281" y="12902414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4" name="Snip Single Corner Rectangle 23"/>
              <p:cNvSpPr/>
              <p:nvPr/>
            </p:nvSpPr>
            <p:spPr>
              <a:xfrm>
                <a:off x="1245838" y="13151206"/>
                <a:ext cx="1981200" cy="1811099"/>
              </a:xfrm>
              <a:prstGeom prst="snip1Rect">
                <a:avLst/>
              </a:prstGeom>
              <a:solidFill>
                <a:schemeClr val="accent6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Rail</a:t>
                </a:r>
                <a:br>
                  <a:rPr lang="en-US" sz="2400" dirty="0" smtClean="0"/>
                </a:br>
                <a:r>
                  <a:rPr lang="en-US" sz="2400" dirty="0" smtClean="0"/>
                  <a:t>Defect</a:t>
                </a:r>
                <a:br>
                  <a:rPr lang="en-US" sz="2400" dirty="0" smtClean="0"/>
                </a:br>
                <a:r>
                  <a:rPr lang="en-US" sz="2400" dirty="0" smtClean="0"/>
                  <a:t>Data</a:t>
                </a:r>
                <a:endParaRPr lang="en-US" sz="2400" dirty="0"/>
              </a:p>
            </p:txBody>
          </p:sp>
        </p:grpSp>
        <p:sp>
          <p:nvSpPr>
            <p:cNvPr id="21" name="Right Arrow 20"/>
            <p:cNvSpPr/>
            <p:nvPr/>
          </p:nvSpPr>
          <p:spPr>
            <a:xfrm>
              <a:off x="3144103" y="16642080"/>
              <a:ext cx="662776" cy="462955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2545382" y="1529120"/>
            <a:ext cx="4264776" cy="26353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u="sng" dirty="0" smtClean="0"/>
              <a:t>Preprocessing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86868" y="2539473"/>
            <a:ext cx="142239" cy="3211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7086868" y="2434693"/>
            <a:ext cx="482343" cy="2517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884520" y="1909978"/>
            <a:ext cx="1744881" cy="876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Class Label </a:t>
            </a:r>
            <a:br>
              <a:rPr lang="en-US" sz="2400" dirty="0" smtClean="0"/>
            </a:br>
            <a:r>
              <a:rPr lang="en-US" sz="2400" dirty="0" smtClean="0"/>
              <a:t>Merging</a:t>
            </a:r>
          </a:p>
          <a:p>
            <a:pPr marL="330200" indent="-33020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884520" y="2883308"/>
            <a:ext cx="1744882" cy="932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Geographic</a:t>
            </a:r>
            <a:br>
              <a:rPr lang="en-US" sz="2400" dirty="0" smtClean="0"/>
            </a:br>
            <a:r>
              <a:rPr lang="en-US" sz="2400" dirty="0" smtClean="0"/>
              <a:t>Filtering</a:t>
            </a:r>
          </a:p>
          <a:p>
            <a:pPr marL="330200" indent="-330200">
              <a:buFont typeface="Arial" charset="0"/>
              <a:buChar char="•"/>
            </a:pPr>
            <a:endParaRPr lang="en-US" sz="2400" dirty="0" smtClean="0"/>
          </a:p>
        </p:txBody>
      </p:sp>
      <p:sp>
        <p:nvSpPr>
          <p:cNvPr id="42" name="Right Arrow 41"/>
          <p:cNvSpPr/>
          <p:nvPr/>
        </p:nvSpPr>
        <p:spPr>
          <a:xfrm rot="5400000">
            <a:off x="9543905" y="3869802"/>
            <a:ext cx="482343" cy="4418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69549" y="1971178"/>
            <a:ext cx="1979926" cy="2060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3038" indent="-173038">
              <a:buFont typeface="Arial" charset="0"/>
              <a:buChar char="•"/>
            </a:pPr>
            <a:r>
              <a:rPr lang="en-US" sz="2400" dirty="0" smtClean="0"/>
              <a:t>Discard features</a:t>
            </a:r>
          </a:p>
          <a:p>
            <a:pPr marL="174625" indent="-174625">
              <a:buFont typeface="Arial" charset="0"/>
              <a:buChar char="•"/>
            </a:pPr>
            <a:r>
              <a:rPr lang="en-US" sz="2400" dirty="0" smtClean="0"/>
              <a:t>Formatting</a:t>
            </a:r>
            <a:br>
              <a:rPr lang="en-US" sz="2400" dirty="0" smtClean="0"/>
            </a:br>
            <a:r>
              <a:rPr lang="en-US" sz="2400" dirty="0" smtClean="0"/>
              <a:t>for </a:t>
            </a:r>
            <a:r>
              <a:rPr lang="en-US" sz="2400" dirty="0" err="1" smtClean="0"/>
              <a:t>MLLib</a:t>
            </a:r>
            <a:endParaRPr lang="en-US" sz="2400" dirty="0" smtClean="0"/>
          </a:p>
          <a:p>
            <a:pPr marL="330200" indent="-3302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0631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27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Chapp, Dylan Matthew</dc:creator>
  <cp:lastModifiedBy>Chapp, Dylan Matthew</cp:lastModifiedBy>
  <cp:revision>20</cp:revision>
  <cp:lastPrinted>2016-12-13T21:08:28Z</cp:lastPrinted>
  <dcterms:created xsi:type="dcterms:W3CDTF">2016-12-13T19:27:50Z</dcterms:created>
  <dcterms:modified xsi:type="dcterms:W3CDTF">2016-12-14T01:43:15Z</dcterms:modified>
</cp:coreProperties>
</file>