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74BC-3D3F-D8C3-6670-9F23D574C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FEB67-F625-0DD4-121B-6B54E0342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48EBB-7341-77F3-CD39-C7606892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32B73-FBE6-7860-299A-6D849747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F40B-0C33-1A44-89BE-0DF9C81F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13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4305-6586-3C7C-28F9-66E9A2F4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4EDD0-07ED-D529-DCF1-CEF4EC728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3F04E-2BA1-3D86-8436-7CFDAEBC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2E11C-E5AD-1C92-AC83-D93C51EF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84A6E-D198-CE06-9D1F-1D76CC6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091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D4EF8-319D-1D13-6643-EAAD3BF0F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C5691-B03D-0B1F-EB77-DEEAC534B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40800-B88C-A1C4-9B01-DCF687E6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7261-126C-2EB2-AC2C-E912599A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257FB-EA67-73DF-95E6-145DB6E3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09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EECB-1200-F717-80A7-E217A903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67B3-887B-73A5-DE6F-80118170B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63A07-9730-0AAA-5BE9-43126E2C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89DF4-58B2-37EE-53D7-F915A6ED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85992-FB73-99B7-3484-893F115E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51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4B9F-6DA3-84BC-5B8E-B5148343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76B4F-D7C4-4518-2E73-7E8609C2E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3C5EE-42CA-393A-06CD-B465EF55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F43D5-739B-F119-3D1E-392C2908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95DCF-74BF-2336-E6E6-0D576CD5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323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ABA0-AC4E-52B1-4B99-049C0D15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41E7B-7DEB-CE55-CE6B-5309FBD8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8AE73-FE10-189A-0B03-27F4F532F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AAF94-A10B-B8FC-BE86-DF697AE5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3540F-AF43-8724-C482-0694B984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8E360-53A7-CB8D-D79C-96EDBF60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83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01E2-B23C-756B-94AD-434DC1C0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224D6-0021-A70B-9B34-FDCD59BB6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A43E9-2CC6-A765-71AC-023D8B74B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0AFE9-AF22-7D03-1D85-B7C0865AE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E3660-10A7-752B-FA1A-D69B53AA5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561FA-C22F-8FAD-ECFA-0601E01A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F1EEB-EA35-A3E9-8E0D-88F0C02A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02F63A-6E6C-08EC-93F3-5AEF9249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84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CCEA-49C7-9D34-7E23-112094F9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48687-F315-0826-44BE-F14883AA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3EC24-7622-1EF3-B20F-58EC0439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51160-8A9B-6505-C206-1E7C5A9A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392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B0DDC-6797-E1E2-535E-FB8DEA51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B6F3F-C489-9479-3276-E7C97F25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21EAA-3571-2707-89D8-EA477E78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15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99AF-CEA1-7EA1-6027-A7BC0D72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01FD-5B80-4649-236C-8DE200A3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F69C8-DEDB-16E0-A1D0-180E1A02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8813B-9125-4D52-E47E-8C845086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9FFC4-7EDD-EB3D-EBF1-A757D153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28FB8-749E-BC43-F485-887EEF0A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97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9169-8992-4D5C-599A-12713F2E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D8FCA-2D6B-0ACF-4551-22E7B9E57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E4B35-0EF4-9531-0C53-5223BEC5F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B3EFB-65C3-3FE9-DAC5-27A0EABB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C8B7-5607-4917-B916-9420F70EFF62}" type="datetimeFigureOut">
              <a:rPr lang="en-CA" smtClean="0"/>
              <a:t>2023-11-25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029B0-C847-3894-E59A-5B729633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C2AF8-24BC-9045-0FE7-9C61A435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71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544DB-9F15-3FFA-4877-3BF4B263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120F8-5198-9CEB-83C7-A1044100A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BB5D0-B064-95F2-6FF3-83BAD0900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C8B7-5607-4917-B916-9420F70EFF62}" type="datetimeFigureOut">
              <a:rPr lang="en-CA" smtClean="0"/>
              <a:t>2023-11-25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1F295-930E-92F9-5556-E96D712D3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DFB7-F979-DEBA-8FA6-8933417B8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F152D-E78F-4BA3-BE07-6E3B9AA66A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35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30306B-19F5-821C-6E5A-C7771ADB6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7" y="545387"/>
            <a:ext cx="6210541" cy="2126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33EC42-773C-9DF3-48A2-66AFF0E7D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816" y="462169"/>
            <a:ext cx="3339548" cy="59336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5B6CFA-C714-C801-03F3-1B483BAB3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" y="4274804"/>
            <a:ext cx="5305425" cy="10096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5D8534-78F6-AF0B-2D24-BADA992D8DE8}"/>
              </a:ext>
            </a:extLst>
          </p:cNvPr>
          <p:cNvCxnSpPr/>
          <p:nvPr/>
        </p:nvCxnSpPr>
        <p:spPr>
          <a:xfrm>
            <a:off x="0" y="3428999"/>
            <a:ext cx="67279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BDD011-FDC4-6EA6-76C2-40F69054E75F}"/>
              </a:ext>
            </a:extLst>
          </p:cNvPr>
          <p:cNvCxnSpPr/>
          <p:nvPr/>
        </p:nvCxnSpPr>
        <p:spPr>
          <a:xfrm flipV="1">
            <a:off x="6727971" y="0"/>
            <a:ext cx="0" cy="3428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F4D922-6E86-B620-1C80-639968E261B9}"/>
              </a:ext>
            </a:extLst>
          </p:cNvPr>
          <p:cNvCxnSpPr/>
          <p:nvPr/>
        </p:nvCxnSpPr>
        <p:spPr>
          <a:xfrm>
            <a:off x="6727971" y="3428999"/>
            <a:ext cx="0" cy="3429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1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6E650B-70E0-A086-8827-A900AD8A485A}"/>
              </a:ext>
            </a:extLst>
          </p:cNvPr>
          <p:cNvSpPr txBox="1"/>
          <p:nvPr/>
        </p:nvSpPr>
        <p:spPr>
          <a:xfrm>
            <a:off x="1392572" y="184557"/>
            <a:ext cx="899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Model Comparison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C2F92-DD9B-A54D-9F8D-C2C9837645A1}"/>
              </a:ext>
            </a:extLst>
          </p:cNvPr>
          <p:cNvCxnSpPr>
            <a:cxnSpLocks/>
          </p:cNvCxnSpPr>
          <p:nvPr/>
        </p:nvCxnSpPr>
        <p:spPr>
          <a:xfrm>
            <a:off x="0" y="10709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01F5D58-A051-3AC4-0BA5-1BB681FE3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868" y="2514606"/>
            <a:ext cx="4208902" cy="9143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1F4AC0-B245-8F09-782D-DAC9AF193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75" y="1402029"/>
            <a:ext cx="7867650" cy="638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BBD530-5C46-EB2F-A129-007CF2648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846" y="2181231"/>
            <a:ext cx="5124450" cy="3333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DEB9CD-A0E1-80E0-3625-028A400B8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7867" y="3429000"/>
            <a:ext cx="4208903" cy="18449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4D77A5-7ED5-843D-E3C2-B9A8510495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700" y="5273913"/>
            <a:ext cx="101346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7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6E650B-70E0-A086-8827-A900AD8A485A}"/>
              </a:ext>
            </a:extLst>
          </p:cNvPr>
          <p:cNvSpPr txBox="1"/>
          <p:nvPr/>
        </p:nvSpPr>
        <p:spPr>
          <a:xfrm>
            <a:off x="1392572" y="184557"/>
            <a:ext cx="899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Model Comparison - Examples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C2F92-DD9B-A54D-9F8D-C2C9837645A1}"/>
              </a:ext>
            </a:extLst>
          </p:cNvPr>
          <p:cNvCxnSpPr>
            <a:cxnSpLocks/>
          </p:cNvCxnSpPr>
          <p:nvPr/>
        </p:nvCxnSpPr>
        <p:spPr>
          <a:xfrm>
            <a:off x="0" y="10709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F5BB651-830D-510C-8907-C56E869B5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64" y="1123109"/>
            <a:ext cx="3684946" cy="268443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E29D93-BB1F-BE1D-383C-29C1CA28583E}"/>
              </a:ext>
            </a:extLst>
          </p:cNvPr>
          <p:cNvCxnSpPr>
            <a:cxnSpLocks/>
          </p:cNvCxnSpPr>
          <p:nvPr/>
        </p:nvCxnSpPr>
        <p:spPr>
          <a:xfrm>
            <a:off x="0" y="410916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0AABA8-D27E-EB33-A55B-9E4B16DA5656}"/>
              </a:ext>
            </a:extLst>
          </p:cNvPr>
          <p:cNvCxnSpPr>
            <a:cxnSpLocks/>
          </p:cNvCxnSpPr>
          <p:nvPr/>
        </p:nvCxnSpPr>
        <p:spPr>
          <a:xfrm>
            <a:off x="5704514" y="1070951"/>
            <a:ext cx="0" cy="5787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5D7E3F0-727E-92D8-5EA4-283104835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572" y="4163574"/>
            <a:ext cx="3497699" cy="25642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D78F80-BF66-3D2B-2A5E-0C53460FB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23109"/>
            <a:ext cx="3693821" cy="28617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701582-57CC-104F-65E7-AA10E89C6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477" y="4156511"/>
            <a:ext cx="3436866" cy="270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3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6E650B-70E0-A086-8827-A900AD8A485A}"/>
              </a:ext>
            </a:extLst>
          </p:cNvPr>
          <p:cNvSpPr txBox="1"/>
          <p:nvPr/>
        </p:nvSpPr>
        <p:spPr>
          <a:xfrm>
            <a:off x="3138880" y="184557"/>
            <a:ext cx="5327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Cable Loss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9FCC71-0493-0E2E-F5DD-EBFEFE891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98" y="1496896"/>
            <a:ext cx="3485714" cy="2276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914C6D-25B9-042B-6379-C2ED15C18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732" y="873679"/>
            <a:ext cx="6457950" cy="5581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1319B9-5C0F-78FA-61C6-AF09C6D8B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18" y="4500650"/>
            <a:ext cx="3648075" cy="80962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5D4A6B-689F-C4A5-E8C5-B1D4DD840723}"/>
              </a:ext>
            </a:extLst>
          </p:cNvPr>
          <p:cNvCxnSpPr>
            <a:cxnSpLocks/>
          </p:cNvCxnSpPr>
          <p:nvPr/>
        </p:nvCxnSpPr>
        <p:spPr>
          <a:xfrm>
            <a:off x="0" y="3940728"/>
            <a:ext cx="472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674BA-3E27-D91C-010F-117AB785F5B3}"/>
              </a:ext>
            </a:extLst>
          </p:cNvPr>
          <p:cNvCxnSpPr>
            <a:cxnSpLocks/>
          </p:cNvCxnSpPr>
          <p:nvPr/>
        </p:nvCxnSpPr>
        <p:spPr>
          <a:xfrm flipV="1">
            <a:off x="4723002" y="1071651"/>
            <a:ext cx="0" cy="5786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C2F92-DD9B-A54D-9F8D-C2C9837645A1}"/>
              </a:ext>
            </a:extLst>
          </p:cNvPr>
          <p:cNvCxnSpPr>
            <a:cxnSpLocks/>
          </p:cNvCxnSpPr>
          <p:nvPr/>
        </p:nvCxnSpPr>
        <p:spPr>
          <a:xfrm>
            <a:off x="0" y="10709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50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6E650B-70E0-A086-8827-A900AD8A485A}"/>
              </a:ext>
            </a:extLst>
          </p:cNvPr>
          <p:cNvSpPr txBox="1"/>
          <p:nvPr/>
        </p:nvSpPr>
        <p:spPr>
          <a:xfrm>
            <a:off x="3138880" y="184557"/>
            <a:ext cx="5327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Simple Solution: Step function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674BA-3E27-D91C-010F-117AB785F5B3}"/>
              </a:ext>
            </a:extLst>
          </p:cNvPr>
          <p:cNvCxnSpPr>
            <a:cxnSpLocks/>
          </p:cNvCxnSpPr>
          <p:nvPr/>
        </p:nvCxnSpPr>
        <p:spPr>
          <a:xfrm flipV="1">
            <a:off x="4723002" y="1071651"/>
            <a:ext cx="0" cy="5786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C2F92-DD9B-A54D-9F8D-C2C9837645A1}"/>
              </a:ext>
            </a:extLst>
          </p:cNvPr>
          <p:cNvCxnSpPr>
            <a:cxnSpLocks/>
          </p:cNvCxnSpPr>
          <p:nvPr/>
        </p:nvCxnSpPr>
        <p:spPr>
          <a:xfrm>
            <a:off x="0" y="10709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4121957-199F-B511-C1CC-D160AB587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351" y="1110843"/>
            <a:ext cx="6315075" cy="5562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CDB347-237A-8F0A-FCAC-46A1D2801A7E}"/>
              </a:ext>
            </a:extLst>
          </p:cNvPr>
          <p:cNvCxnSpPr>
            <a:cxnSpLocks/>
          </p:cNvCxnSpPr>
          <p:nvPr/>
        </p:nvCxnSpPr>
        <p:spPr>
          <a:xfrm>
            <a:off x="9986" y="3546445"/>
            <a:ext cx="472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2F8BA0E-21CA-C129-395C-9C8583C4D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13" y="4511922"/>
            <a:ext cx="2466975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C9D11A-B006-6F42-CC4A-9520A15A2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7" y="1706191"/>
            <a:ext cx="4442266" cy="14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4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6E650B-70E0-A086-8827-A900AD8A485A}"/>
              </a:ext>
            </a:extLst>
          </p:cNvPr>
          <p:cNvSpPr txBox="1"/>
          <p:nvPr/>
        </p:nvSpPr>
        <p:spPr>
          <a:xfrm>
            <a:off x="1392572" y="184557"/>
            <a:ext cx="899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Simple Solution: Local Linear Approximation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674BA-3E27-D91C-010F-117AB785F5B3}"/>
              </a:ext>
            </a:extLst>
          </p:cNvPr>
          <p:cNvCxnSpPr>
            <a:cxnSpLocks/>
          </p:cNvCxnSpPr>
          <p:nvPr/>
        </p:nvCxnSpPr>
        <p:spPr>
          <a:xfrm flipV="1">
            <a:off x="4723002" y="1071651"/>
            <a:ext cx="0" cy="5786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C2F92-DD9B-A54D-9F8D-C2C9837645A1}"/>
              </a:ext>
            </a:extLst>
          </p:cNvPr>
          <p:cNvCxnSpPr>
            <a:cxnSpLocks/>
          </p:cNvCxnSpPr>
          <p:nvPr/>
        </p:nvCxnSpPr>
        <p:spPr>
          <a:xfrm>
            <a:off x="0" y="10709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CDB347-237A-8F0A-FCAC-46A1D2801A7E}"/>
              </a:ext>
            </a:extLst>
          </p:cNvPr>
          <p:cNvCxnSpPr>
            <a:cxnSpLocks/>
          </p:cNvCxnSpPr>
          <p:nvPr/>
        </p:nvCxnSpPr>
        <p:spPr>
          <a:xfrm>
            <a:off x="9986" y="3546445"/>
            <a:ext cx="472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B1821EC-CF7E-9C22-D527-D825BA278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393" y="1103819"/>
            <a:ext cx="6725221" cy="57220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42A822-6491-4B4B-1266-5BA62FD9A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96" y="1580078"/>
            <a:ext cx="4537947" cy="1557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F245F9-6AE0-A5BC-A329-F67CD39B6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97" y="4224457"/>
            <a:ext cx="4269504" cy="156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7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6E650B-70E0-A086-8827-A900AD8A485A}"/>
              </a:ext>
            </a:extLst>
          </p:cNvPr>
          <p:cNvSpPr txBox="1"/>
          <p:nvPr/>
        </p:nvSpPr>
        <p:spPr>
          <a:xfrm>
            <a:off x="1392572" y="184557"/>
            <a:ext cx="899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ML Solution: Linear Regression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674BA-3E27-D91C-010F-117AB785F5B3}"/>
              </a:ext>
            </a:extLst>
          </p:cNvPr>
          <p:cNvCxnSpPr>
            <a:cxnSpLocks/>
          </p:cNvCxnSpPr>
          <p:nvPr/>
        </p:nvCxnSpPr>
        <p:spPr>
          <a:xfrm flipV="1">
            <a:off x="4723002" y="1071651"/>
            <a:ext cx="0" cy="5786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C2F92-DD9B-A54D-9F8D-C2C9837645A1}"/>
              </a:ext>
            </a:extLst>
          </p:cNvPr>
          <p:cNvCxnSpPr>
            <a:cxnSpLocks/>
          </p:cNvCxnSpPr>
          <p:nvPr/>
        </p:nvCxnSpPr>
        <p:spPr>
          <a:xfrm>
            <a:off x="0" y="10709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CDB347-237A-8F0A-FCAC-46A1D2801A7E}"/>
              </a:ext>
            </a:extLst>
          </p:cNvPr>
          <p:cNvCxnSpPr>
            <a:cxnSpLocks/>
          </p:cNvCxnSpPr>
          <p:nvPr/>
        </p:nvCxnSpPr>
        <p:spPr>
          <a:xfrm>
            <a:off x="9986" y="3546445"/>
            <a:ext cx="472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CA31D96-5FEF-F976-A7F1-EFD77C0B4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861" y="1142158"/>
            <a:ext cx="5902383" cy="5559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A2A731-7272-4A86-665C-7DAA02D91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48" y="3794752"/>
            <a:ext cx="3786511" cy="25557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BB95D5-39EC-5ACD-FBBC-A78C13AE3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04" y="1492275"/>
            <a:ext cx="4181155" cy="175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6E650B-70E0-A086-8827-A900AD8A485A}"/>
              </a:ext>
            </a:extLst>
          </p:cNvPr>
          <p:cNvSpPr txBox="1"/>
          <p:nvPr/>
        </p:nvSpPr>
        <p:spPr>
          <a:xfrm>
            <a:off x="1392572" y="184557"/>
            <a:ext cx="899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ML Solution: Data Transform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C2F92-DD9B-A54D-9F8D-C2C9837645A1}"/>
              </a:ext>
            </a:extLst>
          </p:cNvPr>
          <p:cNvCxnSpPr>
            <a:cxnSpLocks/>
          </p:cNvCxnSpPr>
          <p:nvPr/>
        </p:nvCxnSpPr>
        <p:spPr>
          <a:xfrm>
            <a:off x="0" y="10709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98F0316-1747-1F86-84B0-F6510A53B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55" y="1171619"/>
            <a:ext cx="4909833" cy="42436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178788-7C56-6588-65DB-52A4A7C16BC3}"/>
              </a:ext>
            </a:extLst>
          </p:cNvPr>
          <p:cNvSpPr txBox="1"/>
          <p:nvPr/>
        </p:nvSpPr>
        <p:spPr>
          <a:xfrm>
            <a:off x="696286" y="5620624"/>
            <a:ext cx="10561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/>
              <a:t>What function does this look like?</a:t>
            </a:r>
          </a:p>
        </p:txBody>
      </p:sp>
    </p:spTree>
    <p:extLst>
      <p:ext uri="{BB962C8B-B14F-4D97-AF65-F5344CB8AC3E}">
        <p14:creationId xmlns:p14="http://schemas.microsoft.com/office/powerpoint/2010/main" val="277895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6E650B-70E0-A086-8827-A900AD8A485A}"/>
              </a:ext>
            </a:extLst>
          </p:cNvPr>
          <p:cNvSpPr txBox="1"/>
          <p:nvPr/>
        </p:nvSpPr>
        <p:spPr>
          <a:xfrm>
            <a:off x="1392572" y="184557"/>
            <a:ext cx="899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ML Solution: Data Transform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C2F92-DD9B-A54D-9F8D-C2C9837645A1}"/>
              </a:ext>
            </a:extLst>
          </p:cNvPr>
          <p:cNvCxnSpPr>
            <a:cxnSpLocks/>
          </p:cNvCxnSpPr>
          <p:nvPr/>
        </p:nvCxnSpPr>
        <p:spPr>
          <a:xfrm>
            <a:off x="0" y="10709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2C1BA03-6DE7-3681-8DDD-4FD67AF9B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10" y="1163230"/>
            <a:ext cx="4909833" cy="42436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2DE98A-E77D-1A55-F464-4A15875E6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059" y="1285177"/>
            <a:ext cx="4343686" cy="327004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5849966-EBD3-8ADF-B1E4-3196281AABAD}"/>
              </a:ext>
            </a:extLst>
          </p:cNvPr>
          <p:cNvSpPr/>
          <p:nvPr/>
        </p:nvSpPr>
        <p:spPr>
          <a:xfrm>
            <a:off x="5385732" y="2638758"/>
            <a:ext cx="1283516" cy="26550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570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6E650B-70E0-A086-8827-A900AD8A485A}"/>
              </a:ext>
            </a:extLst>
          </p:cNvPr>
          <p:cNvSpPr txBox="1"/>
          <p:nvPr/>
        </p:nvSpPr>
        <p:spPr>
          <a:xfrm>
            <a:off x="1392572" y="184557"/>
            <a:ext cx="899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ML Solution: Exponential Data Transform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674BA-3E27-D91C-010F-117AB785F5B3}"/>
              </a:ext>
            </a:extLst>
          </p:cNvPr>
          <p:cNvCxnSpPr>
            <a:cxnSpLocks/>
          </p:cNvCxnSpPr>
          <p:nvPr/>
        </p:nvCxnSpPr>
        <p:spPr>
          <a:xfrm flipV="1">
            <a:off x="4723002" y="1071651"/>
            <a:ext cx="0" cy="5786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C2F92-DD9B-A54D-9F8D-C2C9837645A1}"/>
              </a:ext>
            </a:extLst>
          </p:cNvPr>
          <p:cNvCxnSpPr>
            <a:cxnSpLocks/>
          </p:cNvCxnSpPr>
          <p:nvPr/>
        </p:nvCxnSpPr>
        <p:spPr>
          <a:xfrm>
            <a:off x="0" y="10709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CDB347-237A-8F0A-FCAC-46A1D2801A7E}"/>
              </a:ext>
            </a:extLst>
          </p:cNvPr>
          <p:cNvCxnSpPr>
            <a:cxnSpLocks/>
          </p:cNvCxnSpPr>
          <p:nvPr/>
        </p:nvCxnSpPr>
        <p:spPr>
          <a:xfrm>
            <a:off x="9986" y="3546445"/>
            <a:ext cx="472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88A45B2-700D-7BC6-EFFB-B4D38B7D2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35" y="1372571"/>
            <a:ext cx="4296611" cy="20168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221A19-94F6-0F89-EB96-BE3815D49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24" y="3853256"/>
            <a:ext cx="4115431" cy="28201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D095C2-8B08-5A64-42A2-9316CB0E9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592" y="1159472"/>
            <a:ext cx="6130723" cy="561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9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6E650B-70E0-A086-8827-A900AD8A485A}"/>
              </a:ext>
            </a:extLst>
          </p:cNvPr>
          <p:cNvSpPr txBox="1"/>
          <p:nvPr/>
        </p:nvSpPr>
        <p:spPr>
          <a:xfrm>
            <a:off x="1392572" y="184557"/>
            <a:ext cx="899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ML Solution: Data Transform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2C2F92-DD9B-A54D-9F8D-C2C9837645A1}"/>
              </a:ext>
            </a:extLst>
          </p:cNvPr>
          <p:cNvCxnSpPr>
            <a:cxnSpLocks/>
          </p:cNvCxnSpPr>
          <p:nvPr/>
        </p:nvCxnSpPr>
        <p:spPr>
          <a:xfrm>
            <a:off x="0" y="107095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5849966-EBD3-8ADF-B1E4-3196281AABAD}"/>
              </a:ext>
            </a:extLst>
          </p:cNvPr>
          <p:cNvSpPr/>
          <p:nvPr/>
        </p:nvSpPr>
        <p:spPr>
          <a:xfrm>
            <a:off x="5159230" y="2638758"/>
            <a:ext cx="1283516" cy="26550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886522-E252-87CF-8C9B-F2FA34457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9" y="1195060"/>
            <a:ext cx="4881976" cy="4467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10579C-24FF-930D-CC3F-AB3557F3D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123" y="2904262"/>
            <a:ext cx="1428750" cy="542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F7FCAD-74E4-8301-4DD3-3E07EE7AF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651" y="1195060"/>
            <a:ext cx="5527984" cy="483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52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Charron</dc:creator>
  <cp:lastModifiedBy>Daniel Charron</cp:lastModifiedBy>
  <cp:revision>5</cp:revision>
  <dcterms:created xsi:type="dcterms:W3CDTF">2023-11-25T18:46:07Z</dcterms:created>
  <dcterms:modified xsi:type="dcterms:W3CDTF">2023-11-25T20:20:18Z</dcterms:modified>
</cp:coreProperties>
</file>