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f5585c1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f5585c1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21faa52a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21faa52a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21faa5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21faa5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21faa52a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21faa52a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21faa52a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21faa52a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21faa52a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21faa52a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21faa52a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21faa52a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21faa52a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21faa52a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21faa52a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21faa52a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21faa52a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21faa52a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lobal.ihs.com/doc_detail.cfm?document_name=IEEE%201012&amp;item_s_key=00035897" TargetMode="External"/><Relationship Id="rId4" Type="http://schemas.openxmlformats.org/officeDocument/2006/relationships/hyperlink" Target="https://global.ihs.com/doc_detail.cfm?document_name=IEEE%201012&amp;item_s_key=00035897" TargetMode="External"/><Relationship Id="rId5" Type="http://schemas.openxmlformats.org/officeDocument/2006/relationships/hyperlink" Target="https://standards.ieee.org/standard/1008-1987.html" TargetMode="External"/><Relationship Id="rId6" Type="http://schemas.openxmlformats.org/officeDocument/2006/relationships/hyperlink" Target="https://standards.ieee.org/standard/1028-2008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1008, 1012 y 1028.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Charua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Mauricio 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Joan Andoni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Continuación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337725"/>
            <a:ext cx="70305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</a:t>
            </a:r>
            <a:r>
              <a:rPr lang="en" sz="1600"/>
              <a:t>s procedimientos</a:t>
            </a:r>
            <a:r>
              <a:rPr lang="en" sz="1600"/>
              <a:t>, requisitos y definiciones para los cinco tipos de revisiones (a continuación) se incluyen dentro de la norma 1028: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Revisiones de la administración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Revisiones técnicas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Inspecciones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Caminatas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Auditorías.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La norma 1028 no establece la necesidad de realizar revisiones específicas del software; esa necesidad está definida por otros estándares o </a:t>
            </a:r>
            <a:r>
              <a:rPr lang="en" sz="1600"/>
              <a:t>por procedimientos locales.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ttps://global.ihs.com/doc_detail.cfm?document_name=IEEE%201012&amp;item_s_key=00035897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https://standards.ieee.org/standard/1008-1987.html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https://standards.ieee.org/standard/1028-2008.html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EEE 1008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75525" y="1154400"/>
            <a:ext cx="70305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Es un sistema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internacional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de pruebas publicado </a:t>
            </a:r>
            <a:r>
              <a:rPr lang="en" sz="14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30 de noviembre de 1986.</a:t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objetivo principal es especificar un enfoque estándar para las pruebas de unidad del software que pueda ser usado como base firme para para la práctica de la ingeniería de software </a:t>
            </a:r>
            <a:r>
              <a:rPr lang="en" sz="14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mundialmente</a:t>
            </a:r>
            <a:r>
              <a:rPr lang="en" sz="14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4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● Describir los conceptos de la ingeniería de software y las suposiciones de las pruebas en las cuales se basa el enfoque del estándar</a:t>
            </a:r>
            <a:br>
              <a:rPr lang="en" sz="14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● Proporcionar directrices y fuentes de información para asistir con la implementación y uso del enfoque del estándar de pruebas de unidad</a:t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● Ayudar a la comunicación al proporcionar una descomposición estándar del proceso de prueba de la unidad.</a:t>
            </a:r>
            <a:br>
              <a:rPr lang="en" sz="14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erminología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759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● Es consistente con el estándar ANSI/IEEE 729-1983. Glosario estándar de terminología de Ingeniería de Software.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● Las pruebas de unidad mencionadas en este estándar son un caso específico del elemento de prueba referido en el ANSI/IEEE 829-1983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 </a:t>
            </a:r>
            <a:r>
              <a:rPr lang="en" sz="1800"/>
              <a:t>Para evitar inconsistencias, el glosario es revisado, sus definiciones no son repetidas en el estándar.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201200" y="162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432075" y="749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Está compuesto de tres fases, divididas en ocho actividades básicas: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Realizar el plan de pruebas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a) Planear el enfoque general, recursos y calendario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b) Determinar las características a ser probadas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c) Refinar el plan general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Hacer el conjunto de pruebas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a) Diseñar el conjunto de pruebas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b) Implementar el plan redefinido y diseño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 Medir la prueba de unidad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a) Ejecutar los procedimientos de prueba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b) Verificar la terminación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c) Evaluar el esfuerzo de pruebas y unidad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75" y="750225"/>
            <a:ext cx="4627275" cy="40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1012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 un </a:t>
            </a:r>
            <a:r>
              <a:rPr lang="en" sz="1600"/>
              <a:t>estándar de verificación y validación (V &amp; V) de proceso que abarca todos los procesos del ciclo de vida del sistema, software y hardware,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Con el </a:t>
            </a:r>
            <a:r>
              <a:rPr lang="en" sz="1600"/>
              <a:t>propósito</a:t>
            </a:r>
            <a:r>
              <a:rPr lang="en" sz="1600"/>
              <a:t> de generar proyectos de Implementación de Software, Soporte de Software y Reutilización de Software. Este estándar es compatible con todos los modelos de ciclo de vida (por ejemplo, sistema, software y hardware); sin embargo, no todos los modelos de ciclo de vida usan todos los procesos enumerados en este estándar.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Proposito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423750"/>
            <a:ext cx="70305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El objetivo de este estándar es: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Establecer un marco común de los procesos, actividades y tareas de V &amp; V en apoyo de todos los procesos del ciclo de vida del sistema, software y hardware.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Defina las tareas de V &amp; V, las entradas requeridas y las salidas requeridas en cada proceso del ciclo de vida.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Identifique las tareas mínimas de V &amp; V correspondientes a un esquema de integridad de cuatro niveles.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Definir el contenido de la verificación y validación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&amp; V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Los procesos de V &amp; V determinan si los productos de desarrollo de una actividad dada cumplen con los requisitos de esa actividad y si el producto satisface su uso previsto y las necesidades del usuario. Esta determinación puede incluir el análisis, evaluación, revisión, inspección, evaluación y prueba de productos y procesos.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Esta norma define los procesos de verificación y validación que se aplican al desarrollo del sistema, software y hardware a lo largo del ciclo de vida, incluida la adquisición, suministro, desarrollo, operaciones,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1028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300950"/>
            <a:ext cx="70305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 </a:t>
            </a:r>
            <a:r>
              <a:rPr lang="en" sz="1600"/>
              <a:t>estándar</a:t>
            </a:r>
            <a:r>
              <a:rPr lang="en" sz="1600"/>
              <a:t> de IEEE 1028 presenta requisitos </a:t>
            </a:r>
            <a:r>
              <a:rPr lang="en" sz="1600"/>
              <a:t>mínimos</a:t>
            </a:r>
            <a:r>
              <a:rPr lang="en" sz="1600"/>
              <a:t> aceptables para las revisiones de </a:t>
            </a:r>
            <a:r>
              <a:rPr lang="en" sz="1600"/>
              <a:t>revisiones</a:t>
            </a:r>
            <a:r>
              <a:rPr lang="en" sz="1600"/>
              <a:t> de software de manera sistemática. Sistemático, en este caso, incluye: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Participación del equipo.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Resultados documentados. (de la revisión)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Procedimientos documentados. (para la revisión)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Las revisiones que no cumplen los requisitos de esta norma se consideran revisiones no sistemáticas, pero el objetivo no es desacreditar aquellas revisiones no sistemáticas </a:t>
            </a:r>
            <a:r>
              <a:rPr lang="en" sz="1600"/>
              <a:t>sino</a:t>
            </a:r>
            <a:r>
              <a:rPr lang="en" sz="1600"/>
              <a:t> dar un sistema </a:t>
            </a:r>
            <a:r>
              <a:rPr lang="en" sz="1600"/>
              <a:t>más</a:t>
            </a:r>
            <a:r>
              <a:rPr lang="en" sz="1600"/>
              <a:t> sistemático. Cada </a:t>
            </a:r>
            <a:r>
              <a:rPr lang="en" sz="1600"/>
              <a:t>estándar</a:t>
            </a:r>
            <a:r>
              <a:rPr lang="en" sz="1600"/>
              <a:t> proporciona otra manera complementaria de pruebas.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