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afa02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afa02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afa02a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afa02a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afa02a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afa02a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afa02a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afa02a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StarLord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Gráficas computaciónales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Luis Eduardo Barajas Pérez A01370934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Daniel Charua A01017419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689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game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very similar to StarFox game. This is a very popular first shooter 90's game. Our project will have also this functionality, gamebility, and graphics.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player will control the arrowing spaceship piloted by </a:t>
            </a:r>
            <a:r>
              <a:rPr lang="en"/>
              <a:t>captain</a:t>
            </a:r>
            <a:r>
              <a:rPr lang="en"/>
              <a:t> star fox as he navigates through space avoiding enemies and objects in the </a:t>
            </a:r>
            <a:r>
              <a:rPr lang="en"/>
              <a:t>journey</a:t>
            </a:r>
            <a:r>
              <a:rPr lang="en"/>
              <a:t> 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250" y="839350"/>
            <a:ext cx="5379501" cy="403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48625" y="308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Arrowing spaceship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550" y="1282300"/>
            <a:ext cx="4176852" cy="351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597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85600" y="1512800"/>
            <a:ext cx="7876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Andross's is the main army of the planet Venom, which operates under Andross. Although most of the army is decimated by the Star Fox team and the Corneria Army, a small group of them are present for the Aparoid invasion.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Anglar Emperor is the leader of the Anglar race, and the primary antagonist of Star Fox Command. Originating on Venom, he appears as a final boss for several missions. He pilots a large serpent-like creature known as the Arrowhead. In some of the final missions, he becomes a very large angler fish, capable of taking the player's ship into his mouth, which is reminiscent of an attack used by Andross in other games.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52400" y="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 II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050" y="953825"/>
            <a:ext cx="4307899" cy="373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60950" y="231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00" y="927200"/>
            <a:ext cx="8116876" cy="40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02400" y="-1013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Play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770550" y="839425"/>
            <a:ext cx="76029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Horizontal Movement: </a:t>
            </a:r>
            <a:r>
              <a:rPr lang="en" sz="1200">
                <a:solidFill>
                  <a:srgbClr val="FFFFFF"/>
                </a:solidFill>
              </a:rPr>
              <a:t>The player will be able to move in the horizontal axis the spaceship with the arrow keys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Shoot: </a:t>
            </a:r>
            <a:r>
              <a:rPr lang="en" sz="1200">
                <a:solidFill>
                  <a:srgbClr val="FFFFFF"/>
                </a:solidFill>
              </a:rPr>
              <a:t>The player will be able to shoot pressing the click button in the mouse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Rotation Movement: </a:t>
            </a:r>
            <a:r>
              <a:rPr lang="en" sz="1200">
                <a:solidFill>
                  <a:srgbClr val="FFFFFF"/>
                </a:solidFill>
              </a:rPr>
              <a:t>The spaceship will rotate always following the mouse movement from the player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HUD: </a:t>
            </a:r>
            <a:r>
              <a:rPr lang="en" sz="1200">
                <a:solidFill>
                  <a:srgbClr val="FFFFFF"/>
                </a:solidFill>
              </a:rPr>
              <a:t>The game will always display to the player the hud (heads-up display) having the current score of the game, the live that it has remaining and a hint to the user to press R if it wants to restart the game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R to restart game</a:t>
            </a:r>
            <a:r>
              <a:rPr lang="en" sz="1200">
                <a:solidFill>
                  <a:srgbClr val="FFFFFF"/>
                </a:solidFill>
              </a:rPr>
              <a:t>: The player will be able to press R whenever it wants to restart the current game.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Enemy death</a:t>
            </a:r>
            <a:r>
              <a:rPr lang="en" sz="1200">
                <a:solidFill>
                  <a:srgbClr val="FFFFFF"/>
                </a:solidFill>
              </a:rPr>
              <a:t>: The enemy will die if anything of the following happens: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A bullet shot by player hits it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It goes beyond the field of view for the camera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It collides with the player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FFFFFF"/>
                </a:solidFill>
              </a:rPr>
              <a:t>Score will increment: </a:t>
            </a:r>
            <a:r>
              <a:rPr lang="en" sz="1200">
                <a:solidFill>
                  <a:srgbClr val="FFFFFF"/>
                </a:solidFill>
              </a:rPr>
              <a:t>The score will increment if a bullet that the player shot collides an enemy or the spaceship of the player collides with the Score Powerup.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FFFFFF"/>
                </a:solidFill>
              </a:rPr>
              <a:t>Player’s health will decrease: </a:t>
            </a:r>
            <a:r>
              <a:rPr lang="en" sz="1200">
                <a:solidFill>
                  <a:srgbClr val="FFFFFF"/>
                </a:solidFill>
              </a:rPr>
              <a:t>The health of the player will decrease if anything of the following happens: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A bullet shot by enemy hits it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It collides with enemy or asteroid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 Player’s health will increase: </a:t>
            </a:r>
            <a:r>
              <a:rPr lang="en" sz="1200">
                <a:solidFill>
                  <a:srgbClr val="FFFFFF"/>
                </a:solidFill>
              </a:rPr>
              <a:t>The health of the player will increase if it collides with the Med Kit Powerup.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38850" y="838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Playing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3000"/>
            <a:ext cx="8909626" cy="44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