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54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388" y="3843489"/>
            <a:ext cx="9604089" cy="3413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5" y="4043882"/>
            <a:ext cx="9033858" cy="3246781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3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7411255"/>
            <a:ext cx="7200900" cy="2443943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210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7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02708" y="0"/>
            <a:ext cx="216027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92" y="1137920"/>
            <a:ext cx="1891874" cy="10525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1137920"/>
            <a:ext cx="6278966" cy="10525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989330"/>
            <a:ext cx="2160267" cy="681567"/>
          </a:xfrm>
        </p:spPr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3707" y="11989330"/>
            <a:ext cx="3370240" cy="68156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7527" y="11989330"/>
            <a:ext cx="692810" cy="681567"/>
          </a:xfrm>
        </p:spPr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05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388" y="3843489"/>
            <a:ext cx="9604089" cy="3413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38" y="4123241"/>
            <a:ext cx="8281035" cy="31292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3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138" y="7437548"/>
            <a:ext cx="8281035" cy="219265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0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87" y="3755136"/>
            <a:ext cx="3840480" cy="7851648"/>
          </a:xfrm>
        </p:spPr>
        <p:txBody>
          <a:bodyPr/>
          <a:lstStyle>
            <a:lvl1pPr>
              <a:defRPr sz="231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630" y="3755136"/>
            <a:ext cx="3840480" cy="7851648"/>
          </a:xfrm>
        </p:spPr>
        <p:txBody>
          <a:bodyPr/>
          <a:lstStyle>
            <a:lvl1pPr>
              <a:defRPr sz="231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3571811"/>
            <a:ext cx="3840480" cy="1387109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4958923"/>
            <a:ext cx="3840480" cy="6656832"/>
          </a:xfrm>
        </p:spPr>
        <p:txBody>
          <a:bodyPr/>
          <a:lstStyle>
            <a:lvl1pPr>
              <a:defRPr sz="231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0449" y="3571811"/>
            <a:ext cx="3840480" cy="1387109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0449" y="4958919"/>
            <a:ext cx="3840480" cy="6656832"/>
          </a:xfrm>
        </p:spPr>
        <p:txBody>
          <a:bodyPr/>
          <a:lstStyle>
            <a:lvl1pPr>
              <a:defRPr sz="231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9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4011168"/>
            <a:ext cx="4800600" cy="7168896"/>
          </a:xfrm>
        </p:spPr>
        <p:txBody>
          <a:bodyPr/>
          <a:lstStyle>
            <a:lvl1pPr>
              <a:defRPr sz="231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7196" y="4008644"/>
            <a:ext cx="2688336" cy="6406995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85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4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90" y="4128122"/>
            <a:ext cx="4992624" cy="7168896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360">
                <a:solidFill>
                  <a:schemeClr val="tx1">
                    <a:lumMod val="50000"/>
                  </a:schemeClr>
                </a:solidFill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619" y="4014493"/>
            <a:ext cx="2688336" cy="64008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85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" y="328738"/>
            <a:ext cx="9598800" cy="3072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270" y="530462"/>
            <a:ext cx="8161020" cy="2816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70" y="3755136"/>
            <a:ext cx="8161020" cy="785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635" y="11989330"/>
            <a:ext cx="2724795" cy="681567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103">
                <a:solidFill>
                  <a:schemeClr val="tx1"/>
                </a:solidFill>
              </a:defRPr>
            </a:lvl1pPr>
          </a:lstStyle>
          <a:p>
            <a:fld id="{DE1009C8-1667-4EB3-A98B-0EC05D78A60D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0551" y="11989330"/>
            <a:ext cx="4263658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8396" y="11989330"/>
            <a:ext cx="745183" cy="681567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60" b="0">
                <a:solidFill>
                  <a:schemeClr val="tx1"/>
                </a:solidFill>
              </a:defRPr>
            </a:lvl1pPr>
          </a:lstStyle>
          <a:p>
            <a:fld id="{3B1FA2BA-F05D-4860-8EF4-B1D65D476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60120" rtl="0" eaLnBrk="1" latinLnBrk="0" hangingPunct="1">
        <a:lnSpc>
          <a:spcPct val="85000"/>
        </a:lnSpc>
        <a:spcBef>
          <a:spcPct val="0"/>
        </a:spcBef>
        <a:buNone/>
        <a:defRPr sz="42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960120" rtl="0" eaLnBrk="1" latinLnBrk="0" hangingPunct="1">
        <a:lnSpc>
          <a:spcPct val="90000"/>
        </a:lnSpc>
        <a:spcBef>
          <a:spcPts val="1260"/>
        </a:spcBef>
        <a:spcAft>
          <a:spcPts val="210"/>
        </a:spcAft>
        <a:buClr>
          <a:schemeClr val="tx1"/>
        </a:buClr>
        <a:buFont typeface="Wingdings" pitchFamily="2" charset="2"/>
        <a:buChar char="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34883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54539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71045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189651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tx1"/>
        </a:buClr>
        <a:buFont typeface="Wingdings" pitchFamily="2" charset="2"/>
        <a:buChar char="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E486-FA6A-D45E-C4CF-ED0E8EBCC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Salus Sense </a:t>
            </a:r>
            <a:br>
              <a:rPr lang="en-GB" dirty="0"/>
            </a:br>
            <a:r>
              <a:rPr lang="en-GB" dirty="0"/>
              <a:t>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46EE5-C0FB-E9A2-404B-BEE96A8AF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2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</TotalTime>
  <Words>5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Salus Sense  Data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Salus Sense  Data Visualisation</dc:title>
  <dc:creator>Ben Scriven</dc:creator>
  <cp:lastModifiedBy>Ben Scriven</cp:lastModifiedBy>
  <cp:revision>1</cp:revision>
  <dcterms:created xsi:type="dcterms:W3CDTF">2022-05-09T18:06:34Z</dcterms:created>
  <dcterms:modified xsi:type="dcterms:W3CDTF">2022-05-09T18:11:43Z</dcterms:modified>
</cp:coreProperties>
</file>