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400" r:id="rId5"/>
    <p:sldId id="401" r:id="rId6"/>
    <p:sldId id="402" r:id="rId7"/>
    <p:sldId id="403" r:id="rId8"/>
    <p:sldId id="404" r:id="rId9"/>
    <p:sldId id="405" r:id="rId10"/>
    <p:sldId id="406" r:id="rId11"/>
    <p:sldId id="407" r:id="rId12"/>
    <p:sldId id="408" r:id="rId13"/>
    <p:sldId id="409" r:id="rId14"/>
    <p:sldId id="392" r:id="rId15"/>
    <p:sldId id="394" r:id="rId16"/>
    <p:sldId id="410" r:id="rId17"/>
    <p:sldId id="393" r:id="rId18"/>
    <p:sldId id="396" r:id="rId19"/>
    <p:sldId id="395" r:id="rId20"/>
    <p:sldId id="399" r:id="rId21"/>
    <p:sldId id="397" r:id="rId22"/>
    <p:sldId id="398" r:id="rId23"/>
  </p:sldIdLst>
  <p:sldSz cx="12192000" cy="6858000"/>
  <p:notesSz cx="6797675" cy="9926638"/>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079C"/>
    <a:srgbClr val="919191"/>
    <a:srgbClr val="9CAE04"/>
    <a:srgbClr val="59595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33" autoAdjust="0"/>
    <p:restoredTop sz="94660"/>
  </p:normalViewPr>
  <p:slideViewPr>
    <p:cSldViewPr snapToGrid="0">
      <p:cViewPr varScale="1">
        <p:scale>
          <a:sx n="70" d="100"/>
          <a:sy n="70" d="100"/>
        </p:scale>
        <p:origin x="5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ul Bermejo Cacharron" userId="S::rbermejc@everis.com::15b15242-0d2f-4744-80a7-418528d12b5c" providerId="AD" clId="Web-{6D4C595C-CA35-4C76-92D3-635CE18E2BDC}"/>
    <pc:docChg chg="addSld modSld">
      <pc:chgData name="Raul Bermejo Cacharron" userId="S::rbermejc@everis.com::15b15242-0d2f-4744-80a7-418528d12b5c" providerId="AD" clId="Web-{6D4C595C-CA35-4C76-92D3-635CE18E2BDC}" dt="2019-04-10T18:29:20.390" v="221" actId="20577"/>
      <pc:docMkLst>
        <pc:docMk/>
      </pc:docMkLst>
      <pc:sldChg chg="modSp">
        <pc:chgData name="Raul Bermejo Cacharron" userId="S::rbermejc@everis.com::15b15242-0d2f-4744-80a7-418528d12b5c" providerId="AD" clId="Web-{6D4C595C-CA35-4C76-92D3-635CE18E2BDC}" dt="2019-04-10T18:19:14.527" v="90" actId="20577"/>
        <pc:sldMkLst>
          <pc:docMk/>
          <pc:sldMk cId="1776717876" sldId="287"/>
        </pc:sldMkLst>
        <pc:spChg chg="mod">
          <ac:chgData name="Raul Bermejo Cacharron" userId="S::rbermejc@everis.com::15b15242-0d2f-4744-80a7-418528d12b5c" providerId="AD" clId="Web-{6D4C595C-CA35-4C76-92D3-635CE18E2BDC}" dt="2019-04-10T18:19:14.527" v="90" actId="20577"/>
          <ac:spMkLst>
            <pc:docMk/>
            <pc:sldMk cId="1776717876" sldId="287"/>
            <ac:spMk id="8" creationId="{00000000-0000-0000-0000-000000000000}"/>
          </ac:spMkLst>
        </pc:spChg>
      </pc:sldChg>
      <pc:sldChg chg="modSp">
        <pc:chgData name="Raul Bermejo Cacharron" userId="S::rbermejc@everis.com::15b15242-0d2f-4744-80a7-418528d12b5c" providerId="AD" clId="Web-{6D4C595C-CA35-4C76-92D3-635CE18E2BDC}" dt="2019-04-10T18:20:04.075" v="120" actId="20577"/>
        <pc:sldMkLst>
          <pc:docMk/>
          <pc:sldMk cId="2011066444" sldId="386"/>
        </pc:sldMkLst>
        <pc:spChg chg="mod">
          <ac:chgData name="Raul Bermejo Cacharron" userId="S::rbermejc@everis.com::15b15242-0d2f-4744-80a7-418528d12b5c" providerId="AD" clId="Web-{6D4C595C-CA35-4C76-92D3-635CE18E2BDC}" dt="2019-04-10T18:20:04.075" v="120" actId="20577"/>
          <ac:spMkLst>
            <pc:docMk/>
            <pc:sldMk cId="2011066444" sldId="386"/>
            <ac:spMk id="8" creationId="{00000000-0000-0000-0000-000000000000}"/>
          </ac:spMkLst>
        </pc:spChg>
      </pc:sldChg>
      <pc:sldChg chg="addSp delSp modSp">
        <pc:chgData name="Raul Bermejo Cacharron" userId="S::rbermejc@everis.com::15b15242-0d2f-4744-80a7-418528d12b5c" providerId="AD" clId="Web-{6D4C595C-CA35-4C76-92D3-635CE18E2BDC}" dt="2019-04-10T18:29:20.390" v="221" actId="20577"/>
        <pc:sldMkLst>
          <pc:docMk/>
          <pc:sldMk cId="4054326319" sldId="395"/>
        </pc:sldMkLst>
        <pc:spChg chg="mod">
          <ac:chgData name="Raul Bermejo Cacharron" userId="S::rbermejc@everis.com::15b15242-0d2f-4744-80a7-418528d12b5c" providerId="AD" clId="Web-{6D4C595C-CA35-4C76-92D3-635CE18E2BDC}" dt="2019-04-10T18:25:03.123" v="192" actId="20577"/>
          <ac:spMkLst>
            <pc:docMk/>
            <pc:sldMk cId="4054326319" sldId="395"/>
            <ac:spMk id="8" creationId="{00000000-0000-0000-0000-000000000000}"/>
          </ac:spMkLst>
        </pc:spChg>
        <pc:spChg chg="mod">
          <ac:chgData name="Raul Bermejo Cacharron" userId="S::rbermejc@everis.com::15b15242-0d2f-4744-80a7-418528d12b5c" providerId="AD" clId="Web-{6D4C595C-CA35-4C76-92D3-635CE18E2BDC}" dt="2019-04-10T18:29:20.390" v="221" actId="20577"/>
          <ac:spMkLst>
            <pc:docMk/>
            <pc:sldMk cId="4054326319" sldId="395"/>
            <ac:spMk id="9" creationId="{00000000-0000-0000-0000-000000000000}"/>
          </ac:spMkLst>
        </pc:spChg>
        <pc:cxnChg chg="add mod">
          <ac:chgData name="Raul Bermejo Cacharron" userId="S::rbermejc@everis.com::15b15242-0d2f-4744-80a7-418528d12b5c" providerId="AD" clId="Web-{6D4C595C-CA35-4C76-92D3-635CE18E2BDC}" dt="2019-04-10T18:26:37.327" v="199" actId="1076"/>
          <ac:cxnSpMkLst>
            <pc:docMk/>
            <pc:sldMk cId="4054326319" sldId="395"/>
            <ac:cxnSpMk id="2" creationId="{70A2B991-929B-4085-B241-41353AD37C64}"/>
          </ac:cxnSpMkLst>
        </pc:cxnChg>
        <pc:cxnChg chg="add del mod">
          <ac:chgData name="Raul Bermejo Cacharron" userId="S::rbermejc@everis.com::15b15242-0d2f-4744-80a7-418528d12b5c" providerId="AD" clId="Web-{6D4C595C-CA35-4C76-92D3-635CE18E2BDC}" dt="2019-04-10T18:26:46.436" v="200"/>
          <ac:cxnSpMkLst>
            <pc:docMk/>
            <pc:sldMk cId="4054326319" sldId="395"/>
            <ac:cxnSpMk id="6" creationId="{817AE9D2-2D99-4E1B-A49C-FD90A06D7361}"/>
          </ac:cxnSpMkLst>
        </pc:cxnChg>
        <pc:cxnChg chg="add mod">
          <ac:chgData name="Raul Bermejo Cacharron" userId="S::rbermejc@everis.com::15b15242-0d2f-4744-80a7-418528d12b5c" providerId="AD" clId="Web-{6D4C595C-CA35-4C76-92D3-635CE18E2BDC}" dt="2019-04-10T18:26:59.608" v="203" actId="1076"/>
          <ac:cxnSpMkLst>
            <pc:docMk/>
            <pc:sldMk cId="4054326319" sldId="395"/>
            <ac:cxnSpMk id="7" creationId="{5385C20F-9E9E-4B5F-84CB-5041601C8EEF}"/>
          </ac:cxnSpMkLst>
        </pc:cxnChg>
      </pc:sldChg>
      <pc:sldChg chg="modSp add replId">
        <pc:chgData name="Raul Bermejo Cacharron" userId="S::rbermejc@everis.com::15b15242-0d2f-4744-80a7-418528d12b5c" providerId="AD" clId="Web-{6D4C595C-CA35-4C76-92D3-635CE18E2BDC}" dt="2019-04-10T18:29:12.531" v="217" actId="20577"/>
        <pc:sldMkLst>
          <pc:docMk/>
          <pc:sldMk cId="1389959716" sldId="397"/>
        </pc:sldMkLst>
        <pc:spChg chg="mod">
          <ac:chgData name="Raul Bermejo Cacharron" userId="S::rbermejc@everis.com::15b15242-0d2f-4744-80a7-418528d12b5c" providerId="AD" clId="Web-{6D4C595C-CA35-4C76-92D3-635CE18E2BDC}" dt="2019-04-10T18:29:12.531" v="217" actId="20577"/>
          <ac:spMkLst>
            <pc:docMk/>
            <pc:sldMk cId="1389959716" sldId="397"/>
            <ac:spMk id="9" creationId="{00000000-0000-0000-0000-000000000000}"/>
          </ac:spMkLst>
        </pc:spChg>
      </pc:sldChg>
      <pc:sldChg chg="modSp add replId">
        <pc:chgData name="Raul Bermejo Cacharron" userId="S::rbermejc@everis.com::15b15242-0d2f-4744-80a7-418528d12b5c" providerId="AD" clId="Web-{6D4C595C-CA35-4C76-92D3-635CE18E2BDC}" dt="2019-04-10T18:29:11.312" v="216" actId="20577"/>
        <pc:sldMkLst>
          <pc:docMk/>
          <pc:sldMk cId="3262286594" sldId="398"/>
        </pc:sldMkLst>
        <pc:spChg chg="mod">
          <ac:chgData name="Raul Bermejo Cacharron" userId="S::rbermejc@everis.com::15b15242-0d2f-4744-80a7-418528d12b5c" providerId="AD" clId="Web-{6D4C595C-CA35-4C76-92D3-635CE18E2BDC}" dt="2019-04-10T18:29:11.312" v="216" actId="20577"/>
          <ac:spMkLst>
            <pc:docMk/>
            <pc:sldMk cId="3262286594" sldId="398"/>
            <ac:spMk id="9" creationId="{00000000-0000-0000-0000-000000000000}"/>
          </ac:spMkLst>
        </pc:spChg>
      </pc:sldChg>
    </pc:docChg>
  </pc:docChgLst>
  <pc:docChgLst>
    <pc:chgData name="Raul Bermejo Cacharron" userId="S::rbermejc@everis.com::15b15242-0d2f-4744-80a7-418528d12b5c" providerId="AD" clId="Web-{ACEAC00E-86E4-4445-AE02-AAAF20007540}"/>
    <pc:docChg chg="modSld">
      <pc:chgData name="Raul Bermejo Cacharron" userId="S::rbermejc@everis.com::15b15242-0d2f-4744-80a7-418528d12b5c" providerId="AD" clId="Web-{ACEAC00E-86E4-4445-AE02-AAAF20007540}" dt="2019-04-23T15:21:31.287" v="17" actId="20577"/>
      <pc:docMkLst>
        <pc:docMk/>
      </pc:docMkLst>
      <pc:sldChg chg="modSp">
        <pc:chgData name="Raul Bermejo Cacharron" userId="S::rbermejc@everis.com::15b15242-0d2f-4744-80a7-418528d12b5c" providerId="AD" clId="Web-{ACEAC00E-86E4-4445-AE02-AAAF20007540}" dt="2019-04-23T15:21:17.912" v="12" actId="20577"/>
        <pc:sldMkLst>
          <pc:docMk/>
          <pc:sldMk cId="1389959716" sldId="397"/>
        </pc:sldMkLst>
        <pc:spChg chg="mod">
          <ac:chgData name="Raul Bermejo Cacharron" userId="S::rbermejc@everis.com::15b15242-0d2f-4744-80a7-418528d12b5c" providerId="AD" clId="Web-{ACEAC00E-86E4-4445-AE02-AAAF20007540}" dt="2019-04-23T15:21:17.912" v="12" actId="20577"/>
          <ac:spMkLst>
            <pc:docMk/>
            <pc:sldMk cId="1389959716" sldId="397"/>
            <ac:spMk id="8" creationId="{00000000-0000-0000-0000-000000000000}"/>
          </ac:spMkLst>
        </pc:spChg>
      </pc:sldChg>
      <pc:sldChg chg="modSp">
        <pc:chgData name="Raul Bermejo Cacharron" userId="S::rbermejc@everis.com::15b15242-0d2f-4744-80a7-418528d12b5c" providerId="AD" clId="Web-{ACEAC00E-86E4-4445-AE02-AAAF20007540}" dt="2019-04-23T15:21:31.287" v="16" actId="20577"/>
        <pc:sldMkLst>
          <pc:docMk/>
          <pc:sldMk cId="3262286594" sldId="398"/>
        </pc:sldMkLst>
        <pc:spChg chg="mod">
          <ac:chgData name="Raul Bermejo Cacharron" userId="S::rbermejc@everis.com::15b15242-0d2f-4744-80a7-418528d12b5c" providerId="AD" clId="Web-{ACEAC00E-86E4-4445-AE02-AAAF20007540}" dt="2019-04-23T15:21:31.287" v="16" actId="20577"/>
          <ac:spMkLst>
            <pc:docMk/>
            <pc:sldMk cId="3262286594" sldId="398"/>
            <ac:spMk id="8" creationId="{00000000-0000-0000-0000-000000000000}"/>
          </ac:spMkLst>
        </pc:spChg>
      </pc:sldChg>
      <pc:sldChg chg="modSp">
        <pc:chgData name="Raul Bermejo Cacharron" userId="S::rbermejc@everis.com::15b15242-0d2f-4744-80a7-418528d12b5c" providerId="AD" clId="Web-{ACEAC00E-86E4-4445-AE02-AAAF20007540}" dt="2019-04-23T15:21:08.240" v="2" actId="20577"/>
        <pc:sldMkLst>
          <pc:docMk/>
          <pc:sldMk cId="2472336854" sldId="399"/>
        </pc:sldMkLst>
        <pc:spChg chg="mod">
          <ac:chgData name="Raul Bermejo Cacharron" userId="S::rbermejc@everis.com::15b15242-0d2f-4744-80a7-418528d12b5c" providerId="AD" clId="Web-{ACEAC00E-86E4-4445-AE02-AAAF20007540}" dt="2019-04-23T15:21:08.240" v="2" actId="20577"/>
          <ac:spMkLst>
            <pc:docMk/>
            <pc:sldMk cId="2472336854" sldId="399"/>
            <ac:spMk id="8" creationId="{00000000-0000-0000-0000-000000000000}"/>
          </ac:spMkLst>
        </pc:spChg>
      </pc:sldChg>
    </pc:docChg>
  </pc:docChgLst>
  <pc:docChgLst>
    <pc:chgData name="Raul Bermejo Cacharron" userId="S::rbermejc@everis.com::15b15242-0d2f-4744-80a7-418528d12b5c" providerId="AD" clId="Web-{C209A125-A0D5-496E-8C49-269E5480257D}"/>
    <pc:docChg chg="modSld">
      <pc:chgData name="Raul Bermejo Cacharron" userId="S::rbermejc@everis.com::15b15242-0d2f-4744-80a7-418528d12b5c" providerId="AD" clId="Web-{C209A125-A0D5-496E-8C49-269E5480257D}" dt="2019-04-10T20:45:06.191" v="24" actId="20577"/>
      <pc:docMkLst>
        <pc:docMk/>
      </pc:docMkLst>
      <pc:sldChg chg="delSp modSp">
        <pc:chgData name="Raul Bermejo Cacharron" userId="S::rbermejc@everis.com::15b15242-0d2f-4744-80a7-418528d12b5c" providerId="AD" clId="Web-{C209A125-A0D5-496E-8C49-269E5480257D}" dt="2019-04-10T20:44:16.988" v="5"/>
        <pc:sldMkLst>
          <pc:docMk/>
          <pc:sldMk cId="4054326319" sldId="395"/>
        </pc:sldMkLst>
        <pc:spChg chg="mod">
          <ac:chgData name="Raul Bermejo Cacharron" userId="S::rbermejc@everis.com::15b15242-0d2f-4744-80a7-418528d12b5c" providerId="AD" clId="Web-{C209A125-A0D5-496E-8C49-269E5480257D}" dt="2019-04-10T20:44:13.628" v="2" actId="20577"/>
          <ac:spMkLst>
            <pc:docMk/>
            <pc:sldMk cId="4054326319" sldId="395"/>
            <ac:spMk id="8" creationId="{00000000-0000-0000-0000-000000000000}"/>
          </ac:spMkLst>
        </pc:spChg>
        <pc:cxnChg chg="del">
          <ac:chgData name="Raul Bermejo Cacharron" userId="S::rbermejc@everis.com::15b15242-0d2f-4744-80a7-418528d12b5c" providerId="AD" clId="Web-{C209A125-A0D5-496E-8C49-269E5480257D}" dt="2019-04-10T20:44:15.175" v="4"/>
          <ac:cxnSpMkLst>
            <pc:docMk/>
            <pc:sldMk cId="4054326319" sldId="395"/>
            <ac:cxnSpMk id="2" creationId="{70A2B991-929B-4085-B241-41353AD37C64}"/>
          </ac:cxnSpMkLst>
        </pc:cxnChg>
        <pc:cxnChg chg="del">
          <ac:chgData name="Raul Bermejo Cacharron" userId="S::rbermejc@everis.com::15b15242-0d2f-4744-80a7-418528d12b5c" providerId="AD" clId="Web-{C209A125-A0D5-496E-8C49-269E5480257D}" dt="2019-04-10T20:44:16.988" v="5"/>
          <ac:cxnSpMkLst>
            <pc:docMk/>
            <pc:sldMk cId="4054326319" sldId="395"/>
            <ac:cxnSpMk id="7" creationId="{5385C20F-9E9E-4B5F-84CB-5041601C8EEF}"/>
          </ac:cxnSpMkLst>
        </pc:cxnChg>
      </pc:sldChg>
      <pc:sldChg chg="delSp modSp">
        <pc:chgData name="Raul Bermejo Cacharron" userId="S::rbermejc@everis.com::15b15242-0d2f-4744-80a7-418528d12b5c" providerId="AD" clId="Web-{C209A125-A0D5-496E-8C49-269E5480257D}" dt="2019-04-10T20:44:43.019" v="14"/>
        <pc:sldMkLst>
          <pc:docMk/>
          <pc:sldMk cId="1389959716" sldId="397"/>
        </pc:sldMkLst>
        <pc:spChg chg="mod">
          <ac:chgData name="Raul Bermejo Cacharron" userId="S::rbermejc@everis.com::15b15242-0d2f-4744-80a7-418528d12b5c" providerId="AD" clId="Web-{C209A125-A0D5-496E-8C49-269E5480257D}" dt="2019-04-10T20:44:38.847" v="11" actId="20577"/>
          <ac:spMkLst>
            <pc:docMk/>
            <pc:sldMk cId="1389959716" sldId="397"/>
            <ac:spMk id="8" creationId="{00000000-0000-0000-0000-000000000000}"/>
          </ac:spMkLst>
        </pc:spChg>
        <pc:cxnChg chg="del">
          <ac:chgData name="Raul Bermejo Cacharron" userId="S::rbermejc@everis.com::15b15242-0d2f-4744-80a7-418528d12b5c" providerId="AD" clId="Web-{C209A125-A0D5-496E-8C49-269E5480257D}" dt="2019-04-10T20:44:41.488" v="13"/>
          <ac:cxnSpMkLst>
            <pc:docMk/>
            <pc:sldMk cId="1389959716" sldId="397"/>
            <ac:cxnSpMk id="2" creationId="{70A2B991-929B-4085-B241-41353AD37C64}"/>
          </ac:cxnSpMkLst>
        </pc:cxnChg>
        <pc:cxnChg chg="del">
          <ac:chgData name="Raul Bermejo Cacharron" userId="S::rbermejc@everis.com::15b15242-0d2f-4744-80a7-418528d12b5c" providerId="AD" clId="Web-{C209A125-A0D5-496E-8C49-269E5480257D}" dt="2019-04-10T20:44:43.019" v="14"/>
          <ac:cxnSpMkLst>
            <pc:docMk/>
            <pc:sldMk cId="1389959716" sldId="397"/>
            <ac:cxnSpMk id="7" creationId="{5385C20F-9E9E-4B5F-84CB-5041601C8EEF}"/>
          </ac:cxnSpMkLst>
        </pc:cxnChg>
      </pc:sldChg>
      <pc:sldChg chg="delSp modSp">
        <pc:chgData name="Raul Bermejo Cacharron" userId="S::rbermejc@everis.com::15b15242-0d2f-4744-80a7-418528d12b5c" providerId="AD" clId="Web-{C209A125-A0D5-496E-8C49-269E5480257D}" dt="2019-04-10T20:45:06.175" v="23" actId="20577"/>
        <pc:sldMkLst>
          <pc:docMk/>
          <pc:sldMk cId="3262286594" sldId="398"/>
        </pc:sldMkLst>
        <pc:spChg chg="mod">
          <ac:chgData name="Raul Bermejo Cacharron" userId="S::rbermejc@everis.com::15b15242-0d2f-4744-80a7-418528d12b5c" providerId="AD" clId="Web-{C209A125-A0D5-496E-8C49-269E5480257D}" dt="2019-04-10T20:45:06.175" v="23" actId="20577"/>
          <ac:spMkLst>
            <pc:docMk/>
            <pc:sldMk cId="3262286594" sldId="398"/>
            <ac:spMk id="8" creationId="{00000000-0000-0000-0000-000000000000}"/>
          </ac:spMkLst>
        </pc:spChg>
        <pc:cxnChg chg="del">
          <ac:chgData name="Raul Bermejo Cacharron" userId="S::rbermejc@everis.com::15b15242-0d2f-4744-80a7-418528d12b5c" providerId="AD" clId="Web-{C209A125-A0D5-496E-8C49-269E5480257D}" dt="2019-04-10T20:44:46.941" v="15"/>
          <ac:cxnSpMkLst>
            <pc:docMk/>
            <pc:sldMk cId="3262286594" sldId="398"/>
            <ac:cxnSpMk id="2" creationId="{70A2B991-929B-4085-B241-41353AD37C64}"/>
          </ac:cxnSpMkLst>
        </pc:cxnChg>
        <pc:cxnChg chg="del">
          <ac:chgData name="Raul Bermejo Cacharron" userId="S::rbermejc@everis.com::15b15242-0d2f-4744-80a7-418528d12b5c" providerId="AD" clId="Web-{C209A125-A0D5-496E-8C49-269E5480257D}" dt="2019-04-10T20:44:50.941" v="16"/>
          <ac:cxnSpMkLst>
            <pc:docMk/>
            <pc:sldMk cId="3262286594" sldId="398"/>
            <ac:cxnSpMk id="7" creationId="{5385C20F-9E9E-4B5F-84CB-5041601C8EEF}"/>
          </ac:cxnSpMkLst>
        </pc:cxnChg>
      </pc:sldChg>
    </pc:docChg>
  </pc:docChgLst>
  <pc:docChgLst>
    <pc:chgData name="Raul Bermejo Cacharron" userId="S::rbermejc@everis.com::15b15242-0d2f-4744-80a7-418528d12b5c" providerId="AD" clId="Web-{8D78319B-1126-48B2-86C8-CB39F91A0131}"/>
    <pc:docChg chg="addSld modSld sldOrd">
      <pc:chgData name="Raul Bermejo Cacharron" userId="S::rbermejc@everis.com::15b15242-0d2f-4744-80a7-418528d12b5c" providerId="AD" clId="Web-{8D78319B-1126-48B2-86C8-CB39F91A0131}" dt="2019-04-11T08:36:50.024" v="128" actId="20577"/>
      <pc:docMkLst>
        <pc:docMk/>
      </pc:docMkLst>
      <pc:sldChg chg="modSp">
        <pc:chgData name="Raul Bermejo Cacharron" userId="S::rbermejc@everis.com::15b15242-0d2f-4744-80a7-418528d12b5c" providerId="AD" clId="Web-{8D78319B-1126-48B2-86C8-CB39F91A0131}" dt="2019-04-11T08:25:18.866" v="4" actId="20577"/>
        <pc:sldMkLst>
          <pc:docMk/>
          <pc:sldMk cId="2993325375" sldId="385"/>
        </pc:sldMkLst>
        <pc:spChg chg="mod">
          <ac:chgData name="Raul Bermejo Cacharron" userId="S::rbermejc@everis.com::15b15242-0d2f-4744-80a7-418528d12b5c" providerId="AD" clId="Web-{8D78319B-1126-48B2-86C8-CB39F91A0131}" dt="2019-04-11T08:25:18.866" v="4" actId="20577"/>
          <ac:spMkLst>
            <pc:docMk/>
            <pc:sldMk cId="2993325375" sldId="385"/>
            <ac:spMk id="9" creationId="{00000000-0000-0000-0000-000000000000}"/>
          </ac:spMkLst>
        </pc:spChg>
      </pc:sldChg>
      <pc:sldChg chg="modSp">
        <pc:chgData name="Raul Bermejo Cacharron" userId="S::rbermejc@everis.com::15b15242-0d2f-4744-80a7-418528d12b5c" providerId="AD" clId="Web-{8D78319B-1126-48B2-86C8-CB39F91A0131}" dt="2019-04-11T08:25:08.116" v="2" actId="20577"/>
        <pc:sldMkLst>
          <pc:docMk/>
          <pc:sldMk cId="2011066444" sldId="386"/>
        </pc:sldMkLst>
        <pc:spChg chg="mod">
          <ac:chgData name="Raul Bermejo Cacharron" userId="S::rbermejc@everis.com::15b15242-0d2f-4744-80a7-418528d12b5c" providerId="AD" clId="Web-{8D78319B-1126-48B2-86C8-CB39F91A0131}" dt="2019-04-11T08:25:08.116" v="2" actId="20577"/>
          <ac:spMkLst>
            <pc:docMk/>
            <pc:sldMk cId="2011066444" sldId="386"/>
            <ac:spMk id="9" creationId="{00000000-0000-0000-0000-000000000000}"/>
          </ac:spMkLst>
        </pc:spChg>
      </pc:sldChg>
      <pc:sldChg chg="modSp">
        <pc:chgData name="Raul Bermejo Cacharron" userId="S::rbermejc@everis.com::15b15242-0d2f-4744-80a7-418528d12b5c" providerId="AD" clId="Web-{8D78319B-1126-48B2-86C8-CB39F91A0131}" dt="2019-04-11T08:26:11.616" v="16" actId="20577"/>
        <pc:sldMkLst>
          <pc:docMk/>
          <pc:sldMk cId="1691555809" sldId="387"/>
        </pc:sldMkLst>
        <pc:spChg chg="mod">
          <ac:chgData name="Raul Bermejo Cacharron" userId="S::rbermejc@everis.com::15b15242-0d2f-4744-80a7-418528d12b5c" providerId="AD" clId="Web-{8D78319B-1126-48B2-86C8-CB39F91A0131}" dt="2019-04-11T08:26:11.616" v="16" actId="20577"/>
          <ac:spMkLst>
            <pc:docMk/>
            <pc:sldMk cId="1691555809" sldId="387"/>
            <ac:spMk id="9" creationId="{00000000-0000-0000-0000-000000000000}"/>
          </ac:spMkLst>
        </pc:spChg>
      </pc:sldChg>
      <pc:sldChg chg="modSp">
        <pc:chgData name="Raul Bermejo Cacharron" userId="S::rbermejc@everis.com::15b15242-0d2f-4744-80a7-418528d12b5c" providerId="AD" clId="Web-{8D78319B-1126-48B2-86C8-CB39F91A0131}" dt="2019-04-11T08:25:29.288" v="6" actId="20577"/>
        <pc:sldMkLst>
          <pc:docMk/>
          <pc:sldMk cId="3786060203" sldId="388"/>
        </pc:sldMkLst>
        <pc:spChg chg="mod">
          <ac:chgData name="Raul Bermejo Cacharron" userId="S::rbermejc@everis.com::15b15242-0d2f-4744-80a7-418528d12b5c" providerId="AD" clId="Web-{8D78319B-1126-48B2-86C8-CB39F91A0131}" dt="2019-04-11T08:25:29.288" v="6" actId="20577"/>
          <ac:spMkLst>
            <pc:docMk/>
            <pc:sldMk cId="3786060203" sldId="388"/>
            <ac:spMk id="9" creationId="{00000000-0000-0000-0000-000000000000}"/>
          </ac:spMkLst>
        </pc:spChg>
      </pc:sldChg>
      <pc:sldChg chg="modSp">
        <pc:chgData name="Raul Bermejo Cacharron" userId="S::rbermejc@everis.com::15b15242-0d2f-4744-80a7-418528d12b5c" providerId="AD" clId="Web-{8D78319B-1126-48B2-86C8-CB39F91A0131}" dt="2019-04-11T08:26:25.397" v="18" actId="20577"/>
        <pc:sldMkLst>
          <pc:docMk/>
          <pc:sldMk cId="4093332300" sldId="389"/>
        </pc:sldMkLst>
        <pc:spChg chg="mod">
          <ac:chgData name="Raul Bermejo Cacharron" userId="S::rbermejc@everis.com::15b15242-0d2f-4744-80a7-418528d12b5c" providerId="AD" clId="Web-{8D78319B-1126-48B2-86C8-CB39F91A0131}" dt="2019-04-11T08:26:25.397" v="18" actId="20577"/>
          <ac:spMkLst>
            <pc:docMk/>
            <pc:sldMk cId="4093332300" sldId="389"/>
            <ac:spMk id="9" creationId="{00000000-0000-0000-0000-000000000000}"/>
          </ac:spMkLst>
        </pc:spChg>
      </pc:sldChg>
      <pc:sldChg chg="modSp">
        <pc:chgData name="Raul Bermejo Cacharron" userId="S::rbermejc@everis.com::15b15242-0d2f-4744-80a7-418528d12b5c" providerId="AD" clId="Web-{8D78319B-1126-48B2-86C8-CB39F91A0131}" dt="2019-04-11T08:26:30.085" v="21" actId="20577"/>
        <pc:sldMkLst>
          <pc:docMk/>
          <pc:sldMk cId="674222079" sldId="390"/>
        </pc:sldMkLst>
        <pc:spChg chg="mod">
          <ac:chgData name="Raul Bermejo Cacharron" userId="S::rbermejc@everis.com::15b15242-0d2f-4744-80a7-418528d12b5c" providerId="AD" clId="Web-{8D78319B-1126-48B2-86C8-CB39F91A0131}" dt="2019-04-11T08:26:30.085" v="21" actId="20577"/>
          <ac:spMkLst>
            <pc:docMk/>
            <pc:sldMk cId="674222079" sldId="390"/>
            <ac:spMk id="9" creationId="{00000000-0000-0000-0000-000000000000}"/>
          </ac:spMkLst>
        </pc:spChg>
      </pc:sldChg>
      <pc:sldChg chg="modSp">
        <pc:chgData name="Raul Bermejo Cacharron" userId="S::rbermejc@everis.com::15b15242-0d2f-4744-80a7-418528d12b5c" providerId="AD" clId="Web-{8D78319B-1126-48B2-86C8-CB39F91A0131}" dt="2019-04-11T08:26:34.304" v="23" actId="20577"/>
        <pc:sldMkLst>
          <pc:docMk/>
          <pc:sldMk cId="1660374540" sldId="391"/>
        </pc:sldMkLst>
        <pc:spChg chg="mod">
          <ac:chgData name="Raul Bermejo Cacharron" userId="S::rbermejc@everis.com::15b15242-0d2f-4744-80a7-418528d12b5c" providerId="AD" clId="Web-{8D78319B-1126-48B2-86C8-CB39F91A0131}" dt="2019-04-11T08:26:34.304" v="23" actId="20577"/>
          <ac:spMkLst>
            <pc:docMk/>
            <pc:sldMk cId="1660374540" sldId="391"/>
            <ac:spMk id="9" creationId="{00000000-0000-0000-0000-000000000000}"/>
          </ac:spMkLst>
        </pc:spChg>
      </pc:sldChg>
      <pc:sldChg chg="modSp">
        <pc:chgData name="Raul Bermejo Cacharron" userId="S::rbermejc@everis.com::15b15242-0d2f-4744-80a7-418528d12b5c" providerId="AD" clId="Web-{8D78319B-1126-48B2-86C8-CB39F91A0131}" dt="2019-04-11T08:26:43.523" v="26" actId="20577"/>
        <pc:sldMkLst>
          <pc:docMk/>
          <pc:sldMk cId="3317260437" sldId="392"/>
        </pc:sldMkLst>
        <pc:spChg chg="mod">
          <ac:chgData name="Raul Bermejo Cacharron" userId="S::rbermejc@everis.com::15b15242-0d2f-4744-80a7-418528d12b5c" providerId="AD" clId="Web-{8D78319B-1126-48B2-86C8-CB39F91A0131}" dt="2019-04-11T08:26:43.523" v="26" actId="20577"/>
          <ac:spMkLst>
            <pc:docMk/>
            <pc:sldMk cId="3317260437" sldId="392"/>
            <ac:spMk id="9" creationId="{00000000-0000-0000-0000-000000000000}"/>
          </ac:spMkLst>
        </pc:spChg>
      </pc:sldChg>
      <pc:sldChg chg="modSp">
        <pc:chgData name="Raul Bermejo Cacharron" userId="S::rbermejc@everis.com::15b15242-0d2f-4744-80a7-418528d12b5c" providerId="AD" clId="Web-{8D78319B-1126-48B2-86C8-CB39F91A0131}" dt="2019-04-11T08:30:44.850" v="68" actId="20577"/>
        <pc:sldMkLst>
          <pc:docMk/>
          <pc:sldMk cId="1270834174" sldId="393"/>
        </pc:sldMkLst>
        <pc:spChg chg="mod">
          <ac:chgData name="Raul Bermejo Cacharron" userId="S::rbermejc@everis.com::15b15242-0d2f-4744-80a7-418528d12b5c" providerId="AD" clId="Web-{8D78319B-1126-48B2-86C8-CB39F91A0131}" dt="2019-04-11T08:30:44.850" v="68" actId="20577"/>
          <ac:spMkLst>
            <pc:docMk/>
            <pc:sldMk cId="1270834174" sldId="393"/>
            <ac:spMk id="9" creationId="{00000000-0000-0000-0000-000000000000}"/>
          </ac:spMkLst>
        </pc:spChg>
      </pc:sldChg>
      <pc:sldChg chg="modSp">
        <pc:chgData name="Raul Bermejo Cacharron" userId="S::rbermejc@everis.com::15b15242-0d2f-4744-80a7-418528d12b5c" providerId="AD" clId="Web-{8D78319B-1126-48B2-86C8-CB39F91A0131}" dt="2019-04-11T08:26:46.944" v="28" actId="20577"/>
        <pc:sldMkLst>
          <pc:docMk/>
          <pc:sldMk cId="2777751854" sldId="394"/>
        </pc:sldMkLst>
        <pc:spChg chg="mod">
          <ac:chgData name="Raul Bermejo Cacharron" userId="S::rbermejc@everis.com::15b15242-0d2f-4744-80a7-418528d12b5c" providerId="AD" clId="Web-{8D78319B-1126-48B2-86C8-CB39F91A0131}" dt="2019-04-11T08:26:46.944" v="28" actId="20577"/>
          <ac:spMkLst>
            <pc:docMk/>
            <pc:sldMk cId="2777751854" sldId="394"/>
            <ac:spMk id="9" creationId="{00000000-0000-0000-0000-000000000000}"/>
          </ac:spMkLst>
        </pc:spChg>
      </pc:sldChg>
      <pc:sldChg chg="modSp">
        <pc:chgData name="Raul Bermejo Cacharron" userId="S::rbermejc@everis.com::15b15242-0d2f-4744-80a7-418528d12b5c" providerId="AD" clId="Web-{8D78319B-1126-48B2-86C8-CB39F91A0131}" dt="2019-04-11T08:36:50.024" v="128" actId="20577"/>
        <pc:sldMkLst>
          <pc:docMk/>
          <pc:sldMk cId="4054326319" sldId="395"/>
        </pc:sldMkLst>
        <pc:spChg chg="mod">
          <ac:chgData name="Raul Bermejo Cacharron" userId="S::rbermejc@everis.com::15b15242-0d2f-4744-80a7-418528d12b5c" providerId="AD" clId="Web-{8D78319B-1126-48B2-86C8-CB39F91A0131}" dt="2019-04-11T08:36:47.665" v="126" actId="20577"/>
          <ac:spMkLst>
            <pc:docMk/>
            <pc:sldMk cId="4054326319" sldId="395"/>
            <ac:spMk id="8" creationId="{00000000-0000-0000-0000-000000000000}"/>
          </ac:spMkLst>
        </pc:spChg>
        <pc:spChg chg="mod">
          <ac:chgData name="Raul Bermejo Cacharron" userId="S::rbermejc@everis.com::15b15242-0d2f-4744-80a7-418528d12b5c" providerId="AD" clId="Web-{8D78319B-1126-48B2-86C8-CB39F91A0131}" dt="2019-04-11T08:36:50.024" v="128" actId="20577"/>
          <ac:spMkLst>
            <pc:docMk/>
            <pc:sldMk cId="4054326319" sldId="395"/>
            <ac:spMk id="9" creationId="{00000000-0000-0000-0000-000000000000}"/>
          </ac:spMkLst>
        </pc:spChg>
      </pc:sldChg>
      <pc:sldChg chg="modSp ord">
        <pc:chgData name="Raul Bermejo Cacharron" userId="S::rbermejc@everis.com::15b15242-0d2f-4744-80a7-418528d12b5c" providerId="AD" clId="Web-{8D78319B-1126-48B2-86C8-CB39F91A0131}" dt="2019-04-11T08:28:48.164" v="50" actId="20577"/>
        <pc:sldMkLst>
          <pc:docMk/>
          <pc:sldMk cId="4258360854" sldId="396"/>
        </pc:sldMkLst>
        <pc:spChg chg="mod">
          <ac:chgData name="Raul Bermejo Cacharron" userId="S::rbermejc@everis.com::15b15242-0d2f-4744-80a7-418528d12b5c" providerId="AD" clId="Web-{8D78319B-1126-48B2-86C8-CB39F91A0131}" dt="2019-04-11T08:28:48.164" v="50" actId="20577"/>
          <ac:spMkLst>
            <pc:docMk/>
            <pc:sldMk cId="4258360854" sldId="396"/>
            <ac:spMk id="9" creationId="{00000000-0000-0000-0000-000000000000}"/>
          </ac:spMkLst>
        </pc:spChg>
      </pc:sldChg>
      <pc:sldChg chg="modSp">
        <pc:chgData name="Raul Bermejo Cacharron" userId="S::rbermejc@everis.com::15b15242-0d2f-4744-80a7-418528d12b5c" providerId="AD" clId="Web-{8D78319B-1126-48B2-86C8-CB39F91A0131}" dt="2019-04-11T08:30:14.865" v="63" actId="20577"/>
        <pc:sldMkLst>
          <pc:docMk/>
          <pc:sldMk cId="1389959716" sldId="397"/>
        </pc:sldMkLst>
        <pc:spChg chg="mod">
          <ac:chgData name="Raul Bermejo Cacharron" userId="S::rbermejc@everis.com::15b15242-0d2f-4744-80a7-418528d12b5c" providerId="AD" clId="Web-{8D78319B-1126-48B2-86C8-CB39F91A0131}" dt="2019-04-11T08:30:14.865" v="63" actId="20577"/>
          <ac:spMkLst>
            <pc:docMk/>
            <pc:sldMk cId="1389959716" sldId="397"/>
            <ac:spMk id="9" creationId="{00000000-0000-0000-0000-000000000000}"/>
          </ac:spMkLst>
        </pc:spChg>
      </pc:sldChg>
      <pc:sldChg chg="modSp">
        <pc:chgData name="Raul Bermejo Cacharron" userId="S::rbermejc@everis.com::15b15242-0d2f-4744-80a7-418528d12b5c" providerId="AD" clId="Web-{8D78319B-1126-48B2-86C8-CB39F91A0131}" dt="2019-04-11T08:30:05.104" v="61" actId="20577"/>
        <pc:sldMkLst>
          <pc:docMk/>
          <pc:sldMk cId="3262286594" sldId="398"/>
        </pc:sldMkLst>
        <pc:spChg chg="mod">
          <ac:chgData name="Raul Bermejo Cacharron" userId="S::rbermejc@everis.com::15b15242-0d2f-4744-80a7-418528d12b5c" providerId="AD" clId="Web-{8D78319B-1126-48B2-86C8-CB39F91A0131}" dt="2019-04-11T08:30:05.104" v="61" actId="20577"/>
          <ac:spMkLst>
            <pc:docMk/>
            <pc:sldMk cId="3262286594" sldId="398"/>
            <ac:spMk id="9" creationId="{00000000-0000-0000-0000-000000000000}"/>
          </ac:spMkLst>
        </pc:spChg>
      </pc:sldChg>
      <pc:sldChg chg="add replId">
        <pc:chgData name="Raul Bermejo Cacharron" userId="S::rbermejc@everis.com::15b15242-0d2f-4744-80a7-418528d12b5c" providerId="AD" clId="Web-{8D78319B-1126-48B2-86C8-CB39F91A0131}" dt="2019-04-11T08:30:56.225" v="69"/>
        <pc:sldMkLst>
          <pc:docMk/>
          <pc:sldMk cId="2472336854" sldId="39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C8D8CA8D-A24D-4A02-A5E0-F566428DF2C7}" type="datetimeFigureOut">
              <a:rPr lang="es-ES" smtClean="0"/>
              <a:t>04/12/2020</a:t>
            </a:fld>
            <a:endParaRPr lang="es-ES"/>
          </a:p>
        </p:txBody>
      </p:sp>
      <p:sp>
        <p:nvSpPr>
          <p:cNvPr id="4" name="Marcador de imagen de diapositiva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64B21EF1-8B99-427C-9703-03F0A6E5E891}" type="slidenum">
              <a:rPr lang="es-ES" smtClean="0"/>
              <a:t>‹Nº›</a:t>
            </a:fld>
            <a:endParaRPr lang="es-ES"/>
          </a:p>
        </p:txBody>
      </p:sp>
    </p:spTree>
    <p:extLst>
      <p:ext uri="{BB962C8B-B14F-4D97-AF65-F5344CB8AC3E}">
        <p14:creationId xmlns:p14="http://schemas.microsoft.com/office/powerpoint/2010/main" val="4052825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1</a:t>
            </a:fld>
            <a:endParaRPr lang="es-ES"/>
          </a:p>
        </p:txBody>
      </p:sp>
    </p:spTree>
    <p:extLst>
      <p:ext uri="{BB962C8B-B14F-4D97-AF65-F5344CB8AC3E}">
        <p14:creationId xmlns:p14="http://schemas.microsoft.com/office/powerpoint/2010/main" val="3419281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13</a:t>
            </a:fld>
            <a:endParaRPr lang="es-ES"/>
          </a:p>
        </p:txBody>
      </p:sp>
    </p:spTree>
    <p:extLst>
      <p:ext uri="{BB962C8B-B14F-4D97-AF65-F5344CB8AC3E}">
        <p14:creationId xmlns:p14="http://schemas.microsoft.com/office/powerpoint/2010/main" val="4120597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14</a:t>
            </a:fld>
            <a:endParaRPr lang="es-ES"/>
          </a:p>
        </p:txBody>
      </p:sp>
    </p:spTree>
    <p:extLst>
      <p:ext uri="{BB962C8B-B14F-4D97-AF65-F5344CB8AC3E}">
        <p14:creationId xmlns:p14="http://schemas.microsoft.com/office/powerpoint/2010/main" val="1705904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15</a:t>
            </a:fld>
            <a:endParaRPr lang="es-ES"/>
          </a:p>
        </p:txBody>
      </p:sp>
    </p:spTree>
    <p:extLst>
      <p:ext uri="{BB962C8B-B14F-4D97-AF65-F5344CB8AC3E}">
        <p14:creationId xmlns:p14="http://schemas.microsoft.com/office/powerpoint/2010/main" val="4058381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16</a:t>
            </a:fld>
            <a:endParaRPr lang="es-ES"/>
          </a:p>
        </p:txBody>
      </p:sp>
    </p:spTree>
    <p:extLst>
      <p:ext uri="{BB962C8B-B14F-4D97-AF65-F5344CB8AC3E}">
        <p14:creationId xmlns:p14="http://schemas.microsoft.com/office/powerpoint/2010/main" val="161832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17</a:t>
            </a:fld>
            <a:endParaRPr lang="es-ES"/>
          </a:p>
        </p:txBody>
      </p:sp>
    </p:spTree>
    <p:extLst>
      <p:ext uri="{BB962C8B-B14F-4D97-AF65-F5344CB8AC3E}">
        <p14:creationId xmlns:p14="http://schemas.microsoft.com/office/powerpoint/2010/main" val="877350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18</a:t>
            </a:fld>
            <a:endParaRPr lang="es-ES"/>
          </a:p>
        </p:txBody>
      </p:sp>
    </p:spTree>
    <p:extLst>
      <p:ext uri="{BB962C8B-B14F-4D97-AF65-F5344CB8AC3E}">
        <p14:creationId xmlns:p14="http://schemas.microsoft.com/office/powerpoint/2010/main" val="2952410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19</a:t>
            </a:fld>
            <a:endParaRPr lang="es-ES"/>
          </a:p>
        </p:txBody>
      </p:sp>
    </p:spTree>
    <p:extLst>
      <p:ext uri="{BB962C8B-B14F-4D97-AF65-F5344CB8AC3E}">
        <p14:creationId xmlns:p14="http://schemas.microsoft.com/office/powerpoint/2010/main" val="281309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3</a:t>
            </a:fld>
            <a:endParaRPr lang="es-ES"/>
          </a:p>
        </p:txBody>
      </p:sp>
    </p:spTree>
    <p:extLst>
      <p:ext uri="{BB962C8B-B14F-4D97-AF65-F5344CB8AC3E}">
        <p14:creationId xmlns:p14="http://schemas.microsoft.com/office/powerpoint/2010/main" val="955136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4</a:t>
            </a:fld>
            <a:endParaRPr lang="es-ES"/>
          </a:p>
        </p:txBody>
      </p:sp>
    </p:spTree>
    <p:extLst>
      <p:ext uri="{BB962C8B-B14F-4D97-AF65-F5344CB8AC3E}">
        <p14:creationId xmlns:p14="http://schemas.microsoft.com/office/powerpoint/2010/main" val="2277993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7</a:t>
            </a:fld>
            <a:endParaRPr lang="es-ES"/>
          </a:p>
        </p:txBody>
      </p:sp>
    </p:spTree>
    <p:extLst>
      <p:ext uri="{BB962C8B-B14F-4D97-AF65-F5344CB8AC3E}">
        <p14:creationId xmlns:p14="http://schemas.microsoft.com/office/powerpoint/2010/main" val="2949243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8</a:t>
            </a:fld>
            <a:endParaRPr lang="es-ES"/>
          </a:p>
        </p:txBody>
      </p:sp>
    </p:spTree>
    <p:extLst>
      <p:ext uri="{BB962C8B-B14F-4D97-AF65-F5344CB8AC3E}">
        <p14:creationId xmlns:p14="http://schemas.microsoft.com/office/powerpoint/2010/main" val="3529682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9</a:t>
            </a:fld>
            <a:endParaRPr lang="es-ES"/>
          </a:p>
        </p:txBody>
      </p:sp>
    </p:spTree>
    <p:extLst>
      <p:ext uri="{BB962C8B-B14F-4D97-AF65-F5344CB8AC3E}">
        <p14:creationId xmlns:p14="http://schemas.microsoft.com/office/powerpoint/2010/main" val="816829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10</a:t>
            </a:fld>
            <a:endParaRPr lang="es-ES"/>
          </a:p>
        </p:txBody>
      </p:sp>
    </p:spTree>
    <p:extLst>
      <p:ext uri="{BB962C8B-B14F-4D97-AF65-F5344CB8AC3E}">
        <p14:creationId xmlns:p14="http://schemas.microsoft.com/office/powerpoint/2010/main" val="1936552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11</a:t>
            </a:fld>
            <a:endParaRPr lang="es-ES"/>
          </a:p>
        </p:txBody>
      </p:sp>
    </p:spTree>
    <p:extLst>
      <p:ext uri="{BB962C8B-B14F-4D97-AF65-F5344CB8AC3E}">
        <p14:creationId xmlns:p14="http://schemas.microsoft.com/office/powerpoint/2010/main" val="3900156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12</a:t>
            </a:fld>
            <a:endParaRPr lang="es-ES"/>
          </a:p>
        </p:txBody>
      </p:sp>
    </p:spTree>
    <p:extLst>
      <p:ext uri="{BB962C8B-B14F-4D97-AF65-F5344CB8AC3E}">
        <p14:creationId xmlns:p14="http://schemas.microsoft.com/office/powerpoint/2010/main" val="20565833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
          </a:p>
        </p:txBody>
      </p:sp>
      <p:sp>
        <p:nvSpPr>
          <p:cNvPr id="4" name="Date Placeholder 3"/>
          <p:cNvSpPr>
            <a:spLocks noGrp="1"/>
          </p:cNvSpPr>
          <p:nvPr>
            <p:ph type="dt" sz="half" idx="10"/>
          </p:nvPr>
        </p:nvSpPr>
        <p:spPr/>
        <p:txBody>
          <a:bodyPr/>
          <a:lstStyle/>
          <a:p>
            <a:fld id="{B729F6EC-2A8A-4685-A5CC-4C078D3A2CF5}" type="datetime1">
              <a:rPr lang="es-ES" smtClean="0"/>
              <a:t>04/12/2020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90488D3-7FAA-4A34-91A7-4CB84C373B2A}" type="slidenum">
              <a:rPr lang="es-ES" smtClean="0"/>
              <a:t>‹Nº›</a:t>
            </a:fld>
            <a:endParaRPr lang="es-ES"/>
          </a:p>
        </p:txBody>
      </p:sp>
      <p:pic>
        <p:nvPicPr>
          <p:cNvPr id="7" name="Picture 6"/>
          <p:cNvPicPr/>
          <p:nvPr userDrawn="1"/>
        </p:nvPicPr>
        <p:blipFill>
          <a:blip r:embed="rId2" cstate="print">
            <a:extLst>
              <a:ext uri="{28A0092B-C50C-407E-A947-70E740481C1C}">
                <a14:useLocalDpi xmlns:a14="http://schemas.microsoft.com/office/drawing/2010/main" val="0"/>
              </a:ext>
            </a:extLst>
          </a:blip>
          <a:stretch>
            <a:fillRect/>
          </a:stretch>
        </p:blipFill>
        <p:spPr>
          <a:xfrm>
            <a:off x="10363120" y="191453"/>
            <a:ext cx="1547892" cy="773748"/>
          </a:xfrm>
          <a:prstGeom prst="rect">
            <a:avLst/>
          </a:prstGeom>
        </p:spPr>
      </p:pic>
    </p:spTree>
    <p:extLst>
      <p:ext uri="{BB962C8B-B14F-4D97-AF65-F5344CB8AC3E}">
        <p14:creationId xmlns:p14="http://schemas.microsoft.com/office/powerpoint/2010/main" val="1140904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p:cNvSpPr>
            <a:spLocks noGrp="1"/>
          </p:cNvSpPr>
          <p:nvPr>
            <p:ph type="dt" sz="half" idx="10"/>
          </p:nvPr>
        </p:nvSpPr>
        <p:spPr/>
        <p:txBody>
          <a:bodyPr/>
          <a:lstStyle/>
          <a:p>
            <a:fld id="{1D878F3A-5C27-408E-92BC-E126F3F920BB}" type="datetime1">
              <a:rPr lang="es-ES" smtClean="0"/>
              <a:t>04/12/2020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90488D3-7FAA-4A34-91A7-4CB84C373B2A}" type="slidenum">
              <a:rPr lang="es-ES" smtClean="0"/>
              <a:t>‹Nº›</a:t>
            </a:fld>
            <a:endParaRPr lang="es-ES"/>
          </a:p>
        </p:txBody>
      </p:sp>
    </p:spTree>
    <p:extLst>
      <p:ext uri="{BB962C8B-B14F-4D97-AF65-F5344CB8AC3E}">
        <p14:creationId xmlns:p14="http://schemas.microsoft.com/office/powerpoint/2010/main" val="1528405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s-E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p:cNvSpPr>
            <a:spLocks noGrp="1"/>
          </p:cNvSpPr>
          <p:nvPr>
            <p:ph type="dt" sz="half" idx="10"/>
          </p:nvPr>
        </p:nvSpPr>
        <p:spPr/>
        <p:txBody>
          <a:bodyPr/>
          <a:lstStyle/>
          <a:p>
            <a:fld id="{F439A7AF-D5C8-42E5-AE80-93A72E1C5DD7}" type="datetime1">
              <a:rPr lang="es-ES" smtClean="0"/>
              <a:t>04/12/2020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90488D3-7FAA-4A34-91A7-4CB84C373B2A}" type="slidenum">
              <a:rPr lang="es-ES" smtClean="0"/>
              <a:t>‹Nº›</a:t>
            </a:fld>
            <a:endParaRPr lang="es-ES"/>
          </a:p>
        </p:txBody>
      </p:sp>
    </p:spTree>
    <p:extLst>
      <p:ext uri="{BB962C8B-B14F-4D97-AF65-F5344CB8AC3E}">
        <p14:creationId xmlns:p14="http://schemas.microsoft.com/office/powerpoint/2010/main" val="1178744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p:cNvSpPr>
            <a:spLocks noGrp="1"/>
          </p:cNvSpPr>
          <p:nvPr>
            <p:ph type="dt" sz="half" idx="10"/>
          </p:nvPr>
        </p:nvSpPr>
        <p:spPr/>
        <p:txBody>
          <a:bodyPr/>
          <a:lstStyle/>
          <a:p>
            <a:fld id="{FB206C5F-DBC4-4113-B364-C4B1E5621F6E}" type="datetime1">
              <a:rPr lang="es-ES" smtClean="0"/>
              <a:t>04/12/2020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90488D3-7FAA-4A34-91A7-4CB84C373B2A}" type="slidenum">
              <a:rPr lang="es-ES" smtClean="0"/>
              <a:t>‹Nº›</a:t>
            </a:fld>
            <a:endParaRPr lang="es-ES"/>
          </a:p>
        </p:txBody>
      </p:sp>
    </p:spTree>
    <p:extLst>
      <p:ext uri="{BB962C8B-B14F-4D97-AF65-F5344CB8AC3E}">
        <p14:creationId xmlns:p14="http://schemas.microsoft.com/office/powerpoint/2010/main" val="3811115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A409D-7472-4F08-8863-6FC7FF7E3A83}" type="datetime1">
              <a:rPr lang="es-ES" smtClean="0"/>
              <a:t>04/12/2020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90488D3-7FAA-4A34-91A7-4CB84C373B2A}" type="slidenum">
              <a:rPr lang="es-ES" smtClean="0"/>
              <a:t>‹Nº›</a:t>
            </a:fld>
            <a:endParaRPr lang="es-ES"/>
          </a:p>
        </p:txBody>
      </p:sp>
    </p:spTree>
    <p:extLst>
      <p:ext uri="{BB962C8B-B14F-4D97-AF65-F5344CB8AC3E}">
        <p14:creationId xmlns:p14="http://schemas.microsoft.com/office/powerpoint/2010/main" val="2309024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Date Placeholder 4"/>
          <p:cNvSpPr>
            <a:spLocks noGrp="1"/>
          </p:cNvSpPr>
          <p:nvPr>
            <p:ph type="dt" sz="half" idx="10"/>
          </p:nvPr>
        </p:nvSpPr>
        <p:spPr/>
        <p:txBody>
          <a:bodyPr/>
          <a:lstStyle/>
          <a:p>
            <a:fld id="{E2FD2A48-485D-4AC9-8F95-986C577714D4}" type="datetime1">
              <a:rPr lang="es-ES" smtClean="0"/>
              <a:t>04/12/2020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90488D3-7FAA-4A34-91A7-4CB84C373B2A}" type="slidenum">
              <a:rPr lang="es-ES" smtClean="0"/>
              <a:t>‹Nº›</a:t>
            </a:fld>
            <a:endParaRPr lang="es-ES"/>
          </a:p>
        </p:txBody>
      </p:sp>
    </p:spTree>
    <p:extLst>
      <p:ext uri="{BB962C8B-B14F-4D97-AF65-F5344CB8AC3E}">
        <p14:creationId xmlns:p14="http://schemas.microsoft.com/office/powerpoint/2010/main" val="3378210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s-E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7" name="Date Placeholder 6"/>
          <p:cNvSpPr>
            <a:spLocks noGrp="1"/>
          </p:cNvSpPr>
          <p:nvPr>
            <p:ph type="dt" sz="half" idx="10"/>
          </p:nvPr>
        </p:nvSpPr>
        <p:spPr/>
        <p:txBody>
          <a:bodyPr/>
          <a:lstStyle/>
          <a:p>
            <a:fld id="{8D62CE68-642D-4B32-A535-6291AC4DED84}" type="datetime1">
              <a:rPr lang="es-ES" smtClean="0"/>
              <a:t>04/12/2020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690488D3-7FAA-4A34-91A7-4CB84C373B2A}" type="slidenum">
              <a:rPr lang="es-ES" smtClean="0"/>
              <a:t>‹Nº›</a:t>
            </a:fld>
            <a:endParaRPr lang="es-ES"/>
          </a:p>
        </p:txBody>
      </p:sp>
    </p:spTree>
    <p:extLst>
      <p:ext uri="{BB962C8B-B14F-4D97-AF65-F5344CB8AC3E}">
        <p14:creationId xmlns:p14="http://schemas.microsoft.com/office/powerpoint/2010/main" val="1721547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a:p>
        </p:txBody>
      </p:sp>
      <p:sp>
        <p:nvSpPr>
          <p:cNvPr id="3" name="Date Placeholder 2"/>
          <p:cNvSpPr>
            <a:spLocks noGrp="1"/>
          </p:cNvSpPr>
          <p:nvPr>
            <p:ph type="dt" sz="half" idx="10"/>
          </p:nvPr>
        </p:nvSpPr>
        <p:spPr/>
        <p:txBody>
          <a:bodyPr/>
          <a:lstStyle/>
          <a:p>
            <a:fld id="{8EB1AD30-F1FC-4DC6-9391-4AED98923B14}" type="datetime1">
              <a:rPr lang="es-ES" smtClean="0"/>
              <a:t>04/12/2020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690488D3-7FAA-4A34-91A7-4CB84C373B2A}" type="slidenum">
              <a:rPr lang="es-ES" smtClean="0"/>
              <a:t>‹Nº›</a:t>
            </a:fld>
            <a:endParaRPr lang="es-ES"/>
          </a:p>
        </p:txBody>
      </p:sp>
    </p:spTree>
    <p:extLst>
      <p:ext uri="{BB962C8B-B14F-4D97-AF65-F5344CB8AC3E}">
        <p14:creationId xmlns:p14="http://schemas.microsoft.com/office/powerpoint/2010/main" val="2761672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9D662B-9391-4D58-97E4-DDA5F5AA42E0}" type="datetime1">
              <a:rPr lang="es-ES" smtClean="0"/>
              <a:t>04/12/2020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690488D3-7FAA-4A34-91A7-4CB84C373B2A}" type="slidenum">
              <a:rPr lang="es-ES" smtClean="0"/>
              <a:t>‹Nº›</a:t>
            </a:fld>
            <a:endParaRPr lang="es-ES"/>
          </a:p>
        </p:txBody>
      </p:sp>
    </p:spTree>
    <p:extLst>
      <p:ext uri="{BB962C8B-B14F-4D97-AF65-F5344CB8AC3E}">
        <p14:creationId xmlns:p14="http://schemas.microsoft.com/office/powerpoint/2010/main" val="3243419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A4DC58-ABD3-4031-A532-C7CB9CC0CCEB}" type="datetime1">
              <a:rPr lang="es-ES" smtClean="0"/>
              <a:t>04/12/2020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90488D3-7FAA-4A34-91A7-4CB84C373B2A}" type="slidenum">
              <a:rPr lang="es-ES" smtClean="0"/>
              <a:t>‹Nº›</a:t>
            </a:fld>
            <a:endParaRPr lang="es-ES"/>
          </a:p>
        </p:txBody>
      </p:sp>
    </p:spTree>
    <p:extLst>
      <p:ext uri="{BB962C8B-B14F-4D97-AF65-F5344CB8AC3E}">
        <p14:creationId xmlns:p14="http://schemas.microsoft.com/office/powerpoint/2010/main" val="3792213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2831C5-AD0C-42DE-AD62-DC1494605DDC}" type="datetime1">
              <a:rPr lang="es-ES" smtClean="0"/>
              <a:t>04/12/2020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90488D3-7FAA-4A34-91A7-4CB84C373B2A}" type="slidenum">
              <a:rPr lang="es-ES" smtClean="0"/>
              <a:t>‹Nº›</a:t>
            </a:fld>
            <a:endParaRPr lang="es-ES"/>
          </a:p>
        </p:txBody>
      </p:sp>
    </p:spTree>
    <p:extLst>
      <p:ext uri="{BB962C8B-B14F-4D97-AF65-F5344CB8AC3E}">
        <p14:creationId xmlns:p14="http://schemas.microsoft.com/office/powerpoint/2010/main" val="1795273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AEE465-4988-46E7-A384-3EF874E190B1}" type="datetime1">
              <a:rPr lang="es-ES" smtClean="0"/>
              <a:t>04/12/2020</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0488D3-7FAA-4A34-91A7-4CB84C373B2A}" type="slidenum">
              <a:rPr lang="es-ES" smtClean="0"/>
              <a:t>‹Nº›</a:t>
            </a:fld>
            <a:endParaRPr lang="es-ES"/>
          </a:p>
        </p:txBody>
      </p:sp>
    </p:spTree>
    <p:extLst>
      <p:ext uri="{BB962C8B-B14F-4D97-AF65-F5344CB8AC3E}">
        <p14:creationId xmlns:p14="http://schemas.microsoft.com/office/powerpoint/2010/main" val="149612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dzone.com/refcardz/core-spring-data?chapter=5"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hyperlink" Target="http://localhost:8088/netflix/v1/swagger-ui.html"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localhost:8181/film-info/film/%7bname%7d"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9179" y="4836295"/>
            <a:ext cx="10439399" cy="1655762"/>
          </a:xfrm>
          <a:ln>
            <a:noFill/>
          </a:ln>
        </p:spPr>
        <p:txBody>
          <a:bodyPr>
            <a:normAutofit lnSpcReduction="10000"/>
          </a:bodyPr>
          <a:lstStyle/>
          <a:p>
            <a:r>
              <a:rPr lang="en-US" sz="3000" b="1" dirty="0" smtClean="0">
                <a:solidFill>
                  <a:srgbClr val="969696"/>
                </a:solidFill>
                <a:latin typeface="Futura Std Light" panose="020B0402020204020303" pitchFamily="34" charset="0"/>
                <a:ea typeface="Times New Roman" panose="02020603050405020304" pitchFamily="18" charset="0"/>
                <a:cs typeface="+mj-cs"/>
              </a:rPr>
              <a:t>First steps in Spring Boot</a:t>
            </a:r>
          </a:p>
          <a:p>
            <a:endParaRPr lang="en-US" sz="3000" b="1" dirty="0">
              <a:solidFill>
                <a:srgbClr val="969696"/>
              </a:solidFill>
              <a:latin typeface="Futura Std Light" panose="020B0402020204020303" pitchFamily="34" charset="0"/>
              <a:ea typeface="Times New Roman" panose="02020603050405020304" pitchFamily="18" charset="0"/>
              <a:cs typeface="+mj-cs"/>
            </a:endParaRPr>
          </a:p>
          <a:p>
            <a:r>
              <a:rPr lang="en-US" sz="3000" b="1" dirty="0" smtClean="0">
                <a:solidFill>
                  <a:srgbClr val="969696"/>
                </a:solidFill>
                <a:latin typeface="Futura Std Light" panose="020B0402020204020303" pitchFamily="34" charset="0"/>
                <a:ea typeface="Times New Roman" panose="02020603050405020304" pitchFamily="18" charset="0"/>
                <a:cs typeface="+mj-cs"/>
              </a:rPr>
              <a:t>D4I Team</a:t>
            </a:r>
            <a:r>
              <a:rPr lang="en-US" sz="3000" b="1" dirty="0" smtClean="0">
                <a:solidFill>
                  <a:srgbClr val="969696"/>
                </a:solidFill>
                <a:latin typeface="Futura Std Light" panose="020B0402020204020303" pitchFamily="34" charset="0"/>
                <a:ea typeface="Times New Roman" panose="02020603050405020304" pitchFamily="18" charset="0"/>
              </a:rPr>
              <a:t>–</a:t>
            </a:r>
            <a:r>
              <a:rPr lang="en-US" sz="3000" b="1" dirty="0" smtClean="0">
                <a:solidFill>
                  <a:srgbClr val="969696"/>
                </a:solidFill>
                <a:latin typeface="Futura Std Light" panose="020B0402020204020303" pitchFamily="34" charset="0"/>
                <a:ea typeface="Times New Roman" panose="02020603050405020304" pitchFamily="18" charset="0"/>
                <a:cs typeface="+mj-cs"/>
              </a:rPr>
              <a:t> </a:t>
            </a:r>
            <a:r>
              <a:rPr lang="en-US" sz="4000" b="1" dirty="0" smtClean="0">
                <a:solidFill>
                  <a:srgbClr val="9CAE04"/>
                </a:solidFill>
                <a:latin typeface="Futura Std Light" panose="020B0402020204020303" pitchFamily="34" charset="0"/>
                <a:ea typeface="Times New Roman" panose="02020603050405020304" pitchFamily="18" charset="0"/>
                <a:cs typeface="+mj-cs"/>
              </a:rPr>
              <a:t>everis</a:t>
            </a:r>
            <a:endParaRPr lang="es-ES" sz="4000" dirty="0"/>
          </a:p>
        </p:txBody>
      </p:sp>
      <p:sp>
        <p:nvSpPr>
          <p:cNvPr id="5" name="AutoShape 2" descr="Resultado de imagen de spring boot icon"/>
          <p:cNvSpPr>
            <a:spLocks noChangeAspect="1" noChangeArrowheads="1"/>
          </p:cNvSpPr>
          <p:nvPr/>
        </p:nvSpPr>
        <p:spPr bwMode="auto">
          <a:xfrm>
            <a:off x="570442" y="1281642"/>
            <a:ext cx="2047875" cy="11715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030" name="Picture 6" descr="Resultado de imagen de spring boot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7803" y="2374385"/>
            <a:ext cx="196215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3922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flipH="1">
            <a:off x="889001" y="1730651"/>
            <a:ext cx="10253132" cy="423449"/>
          </a:xfrm>
          <a:prstGeom prst="rect">
            <a:avLst/>
          </a:prstGeom>
          <a:noFill/>
        </p:spPr>
        <p:txBody>
          <a:bodyPr wrap="square" rtlCol="0">
            <a:spAutoFit/>
          </a:bodyPr>
          <a:lstStyle/>
          <a:p>
            <a:pPr algn="just">
              <a:lnSpc>
                <a:spcPct val="150000"/>
              </a:lnSpc>
            </a:pPr>
            <a:r>
              <a:rPr lang="es-ES" sz="1600" dirty="0">
                <a:solidFill>
                  <a:schemeClr val="bg1">
                    <a:lumMod val="50000"/>
                  </a:schemeClr>
                </a:solidFill>
              </a:rPr>
              <a:t>C</a:t>
            </a:r>
            <a:r>
              <a:rPr lang="es-ES" sz="1600" dirty="0" smtClean="0">
                <a:solidFill>
                  <a:schemeClr val="bg1">
                    <a:lumMod val="50000"/>
                  </a:schemeClr>
                </a:solidFill>
              </a:rPr>
              <a:t>apa </a:t>
            </a:r>
            <a:r>
              <a:rPr lang="es-ES" sz="1600" dirty="0">
                <a:solidFill>
                  <a:schemeClr val="bg1">
                    <a:lumMod val="50000"/>
                  </a:schemeClr>
                </a:solidFill>
              </a:rPr>
              <a:t>de más alto </a:t>
            </a:r>
            <a:r>
              <a:rPr lang="es-ES" sz="1600" dirty="0" smtClean="0">
                <a:solidFill>
                  <a:schemeClr val="bg1">
                    <a:lumMod val="50000"/>
                  </a:schemeClr>
                </a:solidFill>
              </a:rPr>
              <a:t>nivel </a:t>
            </a:r>
            <a:r>
              <a:rPr lang="es-ES" sz="1600" dirty="0">
                <a:solidFill>
                  <a:schemeClr val="bg1">
                    <a:lumMod val="50000"/>
                  </a:schemeClr>
                </a:solidFill>
              </a:rPr>
              <a:t>donde </a:t>
            </a:r>
            <a:r>
              <a:rPr lang="es-ES" sz="1600" dirty="0" smtClean="0">
                <a:solidFill>
                  <a:schemeClr val="bg1">
                    <a:lumMod val="50000"/>
                  </a:schemeClr>
                </a:solidFill>
              </a:rPr>
              <a:t>se exponen </a:t>
            </a:r>
            <a:r>
              <a:rPr lang="es-ES" sz="1600" dirty="0">
                <a:solidFill>
                  <a:schemeClr val="bg1">
                    <a:lumMod val="50000"/>
                  </a:schemeClr>
                </a:solidFill>
              </a:rPr>
              <a:t>los servicios de la </a:t>
            </a:r>
            <a:r>
              <a:rPr lang="es-ES" sz="1600" dirty="0" smtClean="0">
                <a:solidFill>
                  <a:schemeClr val="bg1">
                    <a:lumMod val="50000"/>
                  </a:schemeClr>
                </a:solidFill>
              </a:rPr>
              <a:t>aplicación.</a:t>
            </a:r>
            <a:endParaRPr lang="es-ES" sz="1600" dirty="0">
              <a:solidFill>
                <a:schemeClr val="bg1">
                  <a:lumMod val="50000"/>
                </a:schemeClr>
              </a:solidFill>
            </a:endParaRPr>
          </a:p>
        </p:txBody>
      </p:sp>
      <p:sp>
        <p:nvSpPr>
          <p:cNvPr id="9" name="Title 1"/>
          <p:cNvSpPr txBox="1">
            <a:spLocks/>
          </p:cNvSpPr>
          <p:nvPr/>
        </p:nvSpPr>
        <p:spPr>
          <a:xfrm>
            <a:off x="889001" y="351810"/>
            <a:ext cx="10439400" cy="5002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3700" b="1" dirty="0" smtClean="0">
                <a:solidFill>
                  <a:srgbClr val="969696"/>
                </a:solidFill>
                <a:latin typeface="Futura Std Light" panose="020B0402020204020303" pitchFamily="34" charset="0"/>
                <a:ea typeface="Times New Roman" panose="02020603050405020304" pitchFamily="18" charset="0"/>
              </a:rPr>
              <a:t>2.2.1. </a:t>
            </a:r>
            <a:r>
              <a:rPr lang="es-ES" sz="4000" b="1" dirty="0" err="1" smtClean="0">
                <a:solidFill>
                  <a:schemeClr val="bg1">
                    <a:lumMod val="50000"/>
                  </a:schemeClr>
                </a:solidFill>
              </a:rPr>
              <a:t>Categories</a:t>
            </a:r>
            <a:endParaRPr lang="es-ES" sz="4000" b="1" dirty="0">
              <a:solidFill>
                <a:schemeClr val="bg1">
                  <a:lumMod val="50000"/>
                </a:schemeClr>
              </a:solidFill>
            </a:endParaRPr>
          </a:p>
        </p:txBody>
      </p:sp>
      <p:sp>
        <p:nvSpPr>
          <p:cNvPr id="5" name="CuadroTexto 4"/>
          <p:cNvSpPr txBox="1"/>
          <p:nvPr/>
        </p:nvSpPr>
        <p:spPr>
          <a:xfrm>
            <a:off x="3978657" y="1290270"/>
            <a:ext cx="4260088" cy="369332"/>
          </a:xfrm>
          <a:prstGeom prst="rect">
            <a:avLst/>
          </a:prstGeom>
          <a:noFill/>
        </p:spPr>
        <p:txBody>
          <a:bodyPr wrap="square" rtlCol="0" anchor="ctr">
            <a:spAutoFit/>
          </a:bodyPr>
          <a:lstStyle/>
          <a:p>
            <a:pPr algn="ctr"/>
            <a:r>
              <a:rPr lang="es-ES" b="1" dirty="0" err="1" smtClean="0">
                <a:solidFill>
                  <a:srgbClr val="9CAE04"/>
                </a:solidFill>
              </a:rPr>
              <a:t>Controller</a:t>
            </a:r>
            <a:endParaRPr lang="es-ES" b="1" dirty="0">
              <a:solidFill>
                <a:srgbClr val="9CAE04"/>
              </a:solidFill>
            </a:endParaRPr>
          </a:p>
        </p:txBody>
      </p:sp>
      <p:pic>
        <p:nvPicPr>
          <p:cNvPr id="2" name="Imagen 1"/>
          <p:cNvPicPr>
            <a:picLocks noChangeAspect="1"/>
          </p:cNvPicPr>
          <p:nvPr/>
        </p:nvPicPr>
        <p:blipFill>
          <a:blip r:embed="rId3"/>
          <a:stretch>
            <a:fillRect/>
          </a:stretch>
        </p:blipFill>
        <p:spPr>
          <a:xfrm>
            <a:off x="2229379" y="2266506"/>
            <a:ext cx="7572375" cy="2390775"/>
          </a:xfrm>
          <a:prstGeom prst="rect">
            <a:avLst/>
          </a:prstGeom>
        </p:spPr>
      </p:pic>
      <p:sp>
        <p:nvSpPr>
          <p:cNvPr id="3" name="Rectángulo 2"/>
          <p:cNvSpPr/>
          <p:nvPr/>
        </p:nvSpPr>
        <p:spPr>
          <a:xfrm>
            <a:off x="889001" y="4718885"/>
            <a:ext cx="10253132" cy="2002728"/>
          </a:xfrm>
          <a:prstGeom prst="rect">
            <a:avLst/>
          </a:prstGeom>
        </p:spPr>
        <p:txBody>
          <a:bodyPr wrap="square">
            <a:spAutoFit/>
          </a:bodyPr>
          <a:lstStyle/>
          <a:p>
            <a:pPr marL="0" lvl="2" algn="just">
              <a:lnSpc>
                <a:spcPct val="150000"/>
              </a:lnSpc>
            </a:pPr>
            <a:r>
              <a:rPr lang="es-ES" sz="1200" dirty="0">
                <a:solidFill>
                  <a:schemeClr val="bg1">
                    <a:lumMod val="50000"/>
                  </a:schemeClr>
                </a:solidFill>
              </a:rPr>
              <a:t>@</a:t>
            </a:r>
            <a:r>
              <a:rPr lang="es-ES" sz="1200" dirty="0" err="1">
                <a:solidFill>
                  <a:schemeClr val="bg1">
                    <a:lumMod val="50000"/>
                  </a:schemeClr>
                </a:solidFill>
              </a:rPr>
              <a:t>RestController</a:t>
            </a:r>
            <a:r>
              <a:rPr lang="es-ES" sz="1200" dirty="0">
                <a:solidFill>
                  <a:schemeClr val="bg1">
                    <a:lumMod val="50000"/>
                  </a:schemeClr>
                </a:solidFill>
              </a:rPr>
              <a:t>: @</a:t>
            </a:r>
            <a:r>
              <a:rPr lang="es-ES" sz="1200" dirty="0" err="1">
                <a:solidFill>
                  <a:schemeClr val="bg1">
                    <a:lumMod val="50000"/>
                  </a:schemeClr>
                </a:solidFill>
              </a:rPr>
              <a:t>Controller</a:t>
            </a:r>
            <a:r>
              <a:rPr lang="es-ES" sz="1200" dirty="0">
                <a:solidFill>
                  <a:schemeClr val="bg1">
                    <a:lumMod val="50000"/>
                  </a:schemeClr>
                </a:solidFill>
              </a:rPr>
              <a:t> (permite que Spring detecte la clase cuando realice el escaneo de componentes) + @</a:t>
            </a:r>
            <a:r>
              <a:rPr lang="es-ES" sz="1200" dirty="0" err="1">
                <a:solidFill>
                  <a:schemeClr val="bg1">
                    <a:lumMod val="50000"/>
                  </a:schemeClr>
                </a:solidFill>
              </a:rPr>
              <a:t>ResponseBody</a:t>
            </a:r>
            <a:r>
              <a:rPr lang="es-ES" sz="1200" dirty="0">
                <a:solidFill>
                  <a:schemeClr val="bg1">
                    <a:lumMod val="50000"/>
                  </a:schemeClr>
                </a:solidFill>
              </a:rPr>
              <a:t> (define el cuerpo de la respuesta del servicio).</a:t>
            </a:r>
          </a:p>
          <a:p>
            <a:pPr algn="just">
              <a:lnSpc>
                <a:spcPct val="150000"/>
              </a:lnSpc>
            </a:pPr>
            <a:r>
              <a:rPr lang="es-ES" sz="1200" dirty="0">
                <a:solidFill>
                  <a:schemeClr val="bg1">
                    <a:lumMod val="50000"/>
                  </a:schemeClr>
                </a:solidFill>
              </a:rPr>
              <a:t>@</a:t>
            </a:r>
            <a:r>
              <a:rPr lang="es-ES" sz="1200" dirty="0" err="1">
                <a:solidFill>
                  <a:schemeClr val="bg1">
                    <a:lumMod val="50000"/>
                  </a:schemeClr>
                </a:solidFill>
              </a:rPr>
              <a:t>Autowired</a:t>
            </a:r>
            <a:r>
              <a:rPr lang="es-ES" sz="1200" dirty="0">
                <a:solidFill>
                  <a:schemeClr val="bg1">
                    <a:lumMod val="50000"/>
                  </a:schemeClr>
                </a:solidFill>
              </a:rPr>
              <a:t>: permite a Spring inyectar dependencias sobre el atributo marcado. En este caso, se inyecta la capa de servicio, y por eso no se necesita instanciar.</a:t>
            </a:r>
          </a:p>
          <a:p>
            <a:pPr algn="just">
              <a:lnSpc>
                <a:spcPct val="150000"/>
              </a:lnSpc>
            </a:pPr>
            <a:r>
              <a:rPr lang="es-ES" sz="1200" dirty="0">
                <a:solidFill>
                  <a:schemeClr val="bg1">
                    <a:lumMod val="50000"/>
                  </a:schemeClr>
                </a:solidFill>
              </a:rPr>
              <a:t>@</a:t>
            </a:r>
            <a:r>
              <a:rPr lang="es-ES" sz="1200" dirty="0" err="1">
                <a:solidFill>
                  <a:schemeClr val="bg1">
                    <a:lumMod val="50000"/>
                  </a:schemeClr>
                </a:solidFill>
              </a:rPr>
              <a:t>RequestMapping</a:t>
            </a:r>
            <a:r>
              <a:rPr lang="es-ES" sz="1200" dirty="0">
                <a:solidFill>
                  <a:schemeClr val="bg1">
                    <a:lumMod val="50000"/>
                  </a:schemeClr>
                </a:solidFill>
              </a:rPr>
              <a:t>: especifica la ruta desde la que escuchará el servicio, y qué método le corresponde. Otras anotaciones como @</a:t>
            </a:r>
            <a:r>
              <a:rPr lang="es-ES" sz="1200" dirty="0" err="1">
                <a:solidFill>
                  <a:schemeClr val="bg1">
                    <a:lumMod val="50000"/>
                  </a:schemeClr>
                </a:solidFill>
              </a:rPr>
              <a:t>GetMapping</a:t>
            </a:r>
            <a:r>
              <a:rPr lang="es-ES" sz="1200" dirty="0">
                <a:solidFill>
                  <a:schemeClr val="bg1">
                    <a:lumMod val="50000"/>
                  </a:schemeClr>
                </a:solidFill>
              </a:rPr>
              <a:t>, @</a:t>
            </a:r>
            <a:r>
              <a:rPr lang="es-ES" sz="1200" dirty="0" err="1">
                <a:solidFill>
                  <a:schemeClr val="bg1">
                    <a:lumMod val="50000"/>
                  </a:schemeClr>
                </a:solidFill>
              </a:rPr>
              <a:t>PutMapping</a:t>
            </a:r>
            <a:r>
              <a:rPr lang="es-ES" sz="1200" dirty="0">
                <a:solidFill>
                  <a:schemeClr val="bg1">
                    <a:lumMod val="50000"/>
                  </a:schemeClr>
                </a:solidFill>
              </a:rPr>
              <a:t>, @</a:t>
            </a:r>
            <a:r>
              <a:rPr lang="es-ES" sz="1200" dirty="0" err="1">
                <a:solidFill>
                  <a:schemeClr val="bg1">
                    <a:lumMod val="50000"/>
                  </a:schemeClr>
                </a:solidFill>
              </a:rPr>
              <a:t>PostMapping</a:t>
            </a:r>
            <a:r>
              <a:rPr lang="es-ES" sz="1200" dirty="0">
                <a:solidFill>
                  <a:schemeClr val="bg1">
                    <a:lumMod val="50000"/>
                  </a:schemeClr>
                </a:solidFill>
              </a:rPr>
              <a:t> y @</a:t>
            </a:r>
            <a:r>
              <a:rPr lang="es-ES" sz="1200" dirty="0" err="1">
                <a:solidFill>
                  <a:schemeClr val="bg1">
                    <a:lumMod val="50000"/>
                  </a:schemeClr>
                </a:solidFill>
              </a:rPr>
              <a:t>DeleteMapping</a:t>
            </a:r>
            <a:r>
              <a:rPr lang="es-ES" sz="1200" dirty="0">
                <a:solidFill>
                  <a:schemeClr val="bg1">
                    <a:lumMod val="50000"/>
                  </a:schemeClr>
                </a:solidFill>
              </a:rPr>
              <a:t> ya llevan el método de serie.</a:t>
            </a:r>
          </a:p>
          <a:p>
            <a:pPr algn="just">
              <a:lnSpc>
                <a:spcPct val="150000"/>
              </a:lnSpc>
            </a:pPr>
            <a:r>
              <a:rPr lang="es-ES" sz="1200" dirty="0">
                <a:solidFill>
                  <a:schemeClr val="bg1">
                    <a:lumMod val="50000"/>
                  </a:schemeClr>
                </a:solidFill>
              </a:rPr>
              <a:t>@</a:t>
            </a:r>
            <a:r>
              <a:rPr lang="es-ES" sz="1200" dirty="0" err="1">
                <a:solidFill>
                  <a:schemeClr val="bg1">
                    <a:lumMod val="50000"/>
                  </a:schemeClr>
                </a:solidFill>
              </a:rPr>
              <a:t>PathVariable</a:t>
            </a:r>
            <a:r>
              <a:rPr lang="es-ES" sz="1200" dirty="0">
                <a:solidFill>
                  <a:schemeClr val="bg1">
                    <a:lumMod val="50000"/>
                  </a:schemeClr>
                </a:solidFill>
              </a:rPr>
              <a:t>: extrae cualquier valor que esté incrustado en la propia URL.</a:t>
            </a:r>
          </a:p>
          <a:p>
            <a:pPr algn="just">
              <a:lnSpc>
                <a:spcPct val="150000"/>
              </a:lnSpc>
            </a:pPr>
            <a:r>
              <a:rPr lang="es-ES" sz="1200" dirty="0">
                <a:solidFill>
                  <a:schemeClr val="bg1">
                    <a:lumMod val="50000"/>
                  </a:schemeClr>
                </a:solidFill>
              </a:rPr>
              <a:t>@</a:t>
            </a:r>
            <a:r>
              <a:rPr lang="es-ES" sz="1200" dirty="0" err="1">
                <a:solidFill>
                  <a:schemeClr val="bg1">
                    <a:lumMod val="50000"/>
                  </a:schemeClr>
                </a:solidFill>
              </a:rPr>
              <a:t>RequestParam</a:t>
            </a:r>
            <a:r>
              <a:rPr lang="es-ES" sz="1200" dirty="0">
                <a:solidFill>
                  <a:schemeClr val="bg1">
                    <a:lumMod val="50000"/>
                  </a:schemeClr>
                </a:solidFill>
              </a:rPr>
              <a:t>: extrae los parámetros de consulta al final de la URL.</a:t>
            </a:r>
          </a:p>
        </p:txBody>
      </p:sp>
    </p:spTree>
    <p:extLst>
      <p:ext uri="{BB962C8B-B14F-4D97-AF65-F5344CB8AC3E}">
        <p14:creationId xmlns:p14="http://schemas.microsoft.com/office/powerpoint/2010/main" val="6810239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flipH="1">
            <a:off x="889001" y="1730651"/>
            <a:ext cx="10253132" cy="1162113"/>
          </a:xfrm>
          <a:prstGeom prst="rect">
            <a:avLst/>
          </a:prstGeom>
          <a:noFill/>
        </p:spPr>
        <p:txBody>
          <a:bodyPr wrap="square" rtlCol="0">
            <a:spAutoFit/>
          </a:bodyPr>
          <a:lstStyle/>
          <a:p>
            <a:pPr algn="just">
              <a:lnSpc>
                <a:spcPct val="150000"/>
              </a:lnSpc>
            </a:pPr>
            <a:r>
              <a:rPr lang="es-ES" sz="1600">
                <a:solidFill>
                  <a:schemeClr val="bg1">
                    <a:lumMod val="50000"/>
                  </a:schemeClr>
                </a:solidFill>
              </a:rPr>
              <a:t>La capa de servicio define operaciones a nivel de negocio las cuales realizan llamadas al repositorio y, opcionalmente, a otros servicios. El </a:t>
            </a:r>
            <a:r>
              <a:rPr lang="es-ES" sz="1600" err="1">
                <a:solidFill>
                  <a:schemeClr val="bg1">
                    <a:lumMod val="50000"/>
                  </a:schemeClr>
                </a:solidFill>
              </a:rPr>
              <a:t>modelMapper</a:t>
            </a:r>
            <a:r>
              <a:rPr lang="es-ES" sz="1600">
                <a:solidFill>
                  <a:schemeClr val="bg1">
                    <a:lumMod val="50000"/>
                  </a:schemeClr>
                </a:solidFill>
              </a:rPr>
              <a:t> realiza el mapeo entre la entidad y el </a:t>
            </a:r>
            <a:r>
              <a:rPr lang="es-ES" sz="1600" err="1">
                <a:solidFill>
                  <a:schemeClr val="bg1">
                    <a:lumMod val="50000"/>
                  </a:schemeClr>
                </a:solidFill>
              </a:rPr>
              <a:t>modeloRest</a:t>
            </a:r>
            <a:r>
              <a:rPr lang="es-ES" sz="1600">
                <a:solidFill>
                  <a:schemeClr val="bg1">
                    <a:lumMod val="50000"/>
                  </a:schemeClr>
                </a:solidFill>
              </a:rPr>
              <a:t> siempre que ambos tengan el mismo nombre y tipo en atributos (no hace falta que sean el mismo número de atributos).</a:t>
            </a:r>
          </a:p>
        </p:txBody>
      </p:sp>
      <p:sp>
        <p:nvSpPr>
          <p:cNvPr id="9" name="Title 1"/>
          <p:cNvSpPr txBox="1">
            <a:spLocks/>
          </p:cNvSpPr>
          <p:nvPr/>
        </p:nvSpPr>
        <p:spPr>
          <a:xfrm>
            <a:off x="889001" y="351810"/>
            <a:ext cx="10439400" cy="5002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000" b="1">
                <a:solidFill>
                  <a:schemeClr val="bg1">
                    <a:lumMod val="50000"/>
                  </a:schemeClr>
                </a:solidFill>
                <a:latin typeface="Calibri Light"/>
                <a:ea typeface="Times New Roman" panose="02020603050405020304" pitchFamily="18" charset="0"/>
                <a:cs typeface="Calibri Light"/>
              </a:rPr>
              <a:t>3.2.1.</a:t>
            </a:r>
            <a:r>
              <a:rPr lang="es-ES" sz="4000" b="1">
                <a:solidFill>
                  <a:srgbClr val="969696"/>
                </a:solidFill>
                <a:latin typeface="Calibri Light"/>
                <a:ea typeface="Times New Roman" panose="02020603050405020304" pitchFamily="18" charset="0"/>
                <a:cs typeface="Calibri Light"/>
              </a:rPr>
              <a:t> </a:t>
            </a:r>
            <a:r>
              <a:rPr lang="es-ES" sz="4000" b="1" err="1">
                <a:solidFill>
                  <a:schemeClr val="bg1">
                    <a:lumMod val="50000"/>
                  </a:schemeClr>
                </a:solidFill>
              </a:rPr>
              <a:t>Categories</a:t>
            </a:r>
            <a:endParaRPr lang="es-ES" sz="4000" err="1">
              <a:solidFill>
                <a:schemeClr val="bg1">
                  <a:lumMod val="50000"/>
                </a:schemeClr>
              </a:solidFill>
              <a:cs typeface="Calibri Light"/>
            </a:endParaRPr>
          </a:p>
        </p:txBody>
      </p:sp>
      <p:sp>
        <p:nvSpPr>
          <p:cNvPr id="5" name="CuadroTexto 4"/>
          <p:cNvSpPr txBox="1"/>
          <p:nvPr/>
        </p:nvSpPr>
        <p:spPr>
          <a:xfrm>
            <a:off x="3978657" y="1290270"/>
            <a:ext cx="4260088" cy="369332"/>
          </a:xfrm>
          <a:prstGeom prst="rect">
            <a:avLst/>
          </a:prstGeom>
          <a:noFill/>
        </p:spPr>
        <p:txBody>
          <a:bodyPr wrap="square" rtlCol="0" anchor="ctr">
            <a:spAutoFit/>
          </a:bodyPr>
          <a:lstStyle/>
          <a:p>
            <a:pPr algn="ctr"/>
            <a:r>
              <a:rPr lang="es-ES" b="1" err="1">
                <a:solidFill>
                  <a:srgbClr val="9CAE04"/>
                </a:solidFill>
              </a:rPr>
              <a:t>Service</a:t>
            </a:r>
            <a:endParaRPr lang="es-ES" b="1">
              <a:solidFill>
                <a:srgbClr val="9CAE04"/>
              </a:solidFill>
            </a:endParaRPr>
          </a:p>
        </p:txBody>
      </p:sp>
      <p:pic>
        <p:nvPicPr>
          <p:cNvPr id="2" name="Imagen 1"/>
          <p:cNvPicPr>
            <a:picLocks noChangeAspect="1"/>
          </p:cNvPicPr>
          <p:nvPr/>
        </p:nvPicPr>
        <p:blipFill>
          <a:blip r:embed="rId3"/>
          <a:stretch>
            <a:fillRect/>
          </a:stretch>
        </p:blipFill>
        <p:spPr>
          <a:xfrm>
            <a:off x="2228850" y="3107796"/>
            <a:ext cx="7734300" cy="2200275"/>
          </a:xfrm>
          <a:prstGeom prst="rect">
            <a:avLst/>
          </a:prstGeom>
        </p:spPr>
      </p:pic>
      <p:sp>
        <p:nvSpPr>
          <p:cNvPr id="7" name="Rectángulo 6"/>
          <p:cNvSpPr/>
          <p:nvPr/>
        </p:nvSpPr>
        <p:spPr>
          <a:xfrm>
            <a:off x="889001" y="5413152"/>
            <a:ext cx="10253132" cy="369332"/>
          </a:xfrm>
          <a:prstGeom prst="rect">
            <a:avLst/>
          </a:prstGeom>
        </p:spPr>
        <p:txBody>
          <a:bodyPr wrap="square">
            <a:spAutoFit/>
          </a:bodyPr>
          <a:lstStyle/>
          <a:p>
            <a:pPr marL="0" lvl="2" algn="just">
              <a:lnSpc>
                <a:spcPct val="150000"/>
              </a:lnSpc>
            </a:pPr>
            <a:r>
              <a:rPr lang="es-ES" sz="1200">
                <a:solidFill>
                  <a:schemeClr val="bg1">
                    <a:lumMod val="50000"/>
                  </a:schemeClr>
                </a:solidFill>
              </a:rPr>
              <a:t>@</a:t>
            </a:r>
            <a:r>
              <a:rPr lang="es-ES" sz="1200" err="1">
                <a:solidFill>
                  <a:schemeClr val="bg1">
                    <a:lumMod val="50000"/>
                  </a:schemeClr>
                </a:solidFill>
              </a:rPr>
              <a:t>Service</a:t>
            </a:r>
            <a:r>
              <a:rPr lang="es-ES" sz="1200">
                <a:solidFill>
                  <a:schemeClr val="bg1">
                    <a:lumMod val="50000"/>
                  </a:schemeClr>
                </a:solidFill>
              </a:rPr>
              <a:t>: permite que Spring detecte la clase cuando realice el escaneo de componentes</a:t>
            </a:r>
          </a:p>
        </p:txBody>
      </p:sp>
    </p:spTree>
    <p:extLst>
      <p:ext uri="{BB962C8B-B14F-4D97-AF65-F5344CB8AC3E}">
        <p14:creationId xmlns:p14="http://schemas.microsoft.com/office/powerpoint/2010/main" val="3317260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flipH="1">
            <a:off x="889001" y="1730651"/>
            <a:ext cx="10253132" cy="1938992"/>
          </a:xfrm>
          <a:prstGeom prst="rect">
            <a:avLst/>
          </a:prstGeom>
          <a:noFill/>
        </p:spPr>
        <p:txBody>
          <a:bodyPr wrap="square" rtlCol="0">
            <a:spAutoFit/>
          </a:bodyPr>
          <a:lstStyle/>
          <a:p>
            <a:pPr algn="just">
              <a:lnSpc>
                <a:spcPct val="150000"/>
              </a:lnSpc>
            </a:pPr>
            <a:r>
              <a:rPr lang="es-ES" sz="1600">
                <a:solidFill>
                  <a:schemeClr val="bg1">
                    <a:lumMod val="50000"/>
                  </a:schemeClr>
                </a:solidFill>
              </a:rPr>
              <a:t>La capa de repositorio define operaciones CRUD contra la BBDD. Spring Data JPA permite que no se necesite implementar ningún código para realizar estas operaciones, sino que se pueden realizar directamente con la interfaz siguiendo una nomenclatura concreta (puedes consultarla </a:t>
            </a:r>
            <a:r>
              <a:rPr lang="es-ES" sz="1600">
                <a:solidFill>
                  <a:schemeClr val="bg1">
                    <a:lumMod val="50000"/>
                  </a:schemeClr>
                </a:solidFill>
                <a:hlinkClick r:id="rId3"/>
              </a:rPr>
              <a:t>aquí</a:t>
            </a:r>
            <a:r>
              <a:rPr lang="es-ES" sz="1600">
                <a:solidFill>
                  <a:schemeClr val="bg1">
                    <a:lumMod val="50000"/>
                  </a:schemeClr>
                </a:solidFill>
              </a:rPr>
              <a:t>). Al extender de </a:t>
            </a:r>
            <a:r>
              <a:rPr lang="es-ES" sz="1600" err="1">
                <a:solidFill>
                  <a:schemeClr val="bg1">
                    <a:lumMod val="50000"/>
                  </a:schemeClr>
                </a:solidFill>
              </a:rPr>
              <a:t>JpaRespository</a:t>
            </a:r>
            <a:r>
              <a:rPr lang="es-ES" sz="1600">
                <a:solidFill>
                  <a:schemeClr val="bg1">
                    <a:lumMod val="50000"/>
                  </a:schemeClr>
                </a:solidFill>
              </a:rPr>
              <a:t> se debe indicar la </a:t>
            </a:r>
            <a:r>
              <a:rPr lang="es-ES" sz="1600" err="1">
                <a:solidFill>
                  <a:schemeClr val="bg1">
                    <a:lumMod val="50000"/>
                  </a:schemeClr>
                </a:solidFill>
              </a:rPr>
              <a:t>Entity</a:t>
            </a:r>
            <a:r>
              <a:rPr lang="es-ES" sz="1600">
                <a:solidFill>
                  <a:schemeClr val="bg1">
                    <a:lumMod val="50000"/>
                  </a:schemeClr>
                </a:solidFill>
              </a:rPr>
              <a:t> correspondiente y el tipo de su ID. En este caso el ejemplo mostrado no tiene métodos </a:t>
            </a:r>
            <a:r>
              <a:rPr lang="es-ES" sz="1600" i="1" err="1">
                <a:solidFill>
                  <a:schemeClr val="bg1">
                    <a:lumMod val="50000"/>
                  </a:schemeClr>
                </a:solidFill>
              </a:rPr>
              <a:t>custom</a:t>
            </a:r>
            <a:r>
              <a:rPr lang="es-ES" sz="1600">
                <a:solidFill>
                  <a:schemeClr val="bg1">
                    <a:lumMod val="50000"/>
                  </a:schemeClr>
                </a:solidFill>
              </a:rPr>
              <a:t>, por lo que es recomendable ver los otros repositorios para observar la nomenclatura en acción.</a:t>
            </a:r>
          </a:p>
        </p:txBody>
      </p:sp>
      <p:sp>
        <p:nvSpPr>
          <p:cNvPr id="9" name="Title 1"/>
          <p:cNvSpPr txBox="1">
            <a:spLocks/>
          </p:cNvSpPr>
          <p:nvPr/>
        </p:nvSpPr>
        <p:spPr>
          <a:xfrm>
            <a:off x="889001" y="351810"/>
            <a:ext cx="10439400" cy="5002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000" b="1" dirty="0">
                <a:solidFill>
                  <a:schemeClr val="bg1">
                    <a:lumMod val="50000"/>
                  </a:schemeClr>
                </a:solidFill>
                <a:latin typeface="Calibri Light"/>
                <a:ea typeface="Times New Roman" panose="02020603050405020304" pitchFamily="18" charset="0"/>
                <a:cs typeface="Calibri Light"/>
              </a:rPr>
              <a:t>3.2.1.</a:t>
            </a:r>
            <a:r>
              <a:rPr lang="es-ES" sz="4000" b="1" dirty="0">
                <a:solidFill>
                  <a:srgbClr val="969696"/>
                </a:solidFill>
                <a:latin typeface="Calibri Light"/>
                <a:ea typeface="Times New Roman" panose="02020603050405020304" pitchFamily="18" charset="0"/>
                <a:cs typeface="Calibri Light"/>
              </a:rPr>
              <a:t> </a:t>
            </a:r>
            <a:r>
              <a:rPr lang="es-ES" sz="4000" b="1" dirty="0" err="1">
                <a:solidFill>
                  <a:schemeClr val="bg1">
                    <a:lumMod val="50000"/>
                  </a:schemeClr>
                </a:solidFill>
              </a:rPr>
              <a:t>Categories</a:t>
            </a:r>
            <a:endParaRPr lang="es-ES" dirty="0">
              <a:solidFill>
                <a:schemeClr val="bg1">
                  <a:lumMod val="50000"/>
                </a:schemeClr>
              </a:solidFill>
            </a:endParaRPr>
          </a:p>
        </p:txBody>
      </p:sp>
      <p:sp>
        <p:nvSpPr>
          <p:cNvPr id="5" name="CuadroTexto 4"/>
          <p:cNvSpPr txBox="1"/>
          <p:nvPr/>
        </p:nvSpPr>
        <p:spPr>
          <a:xfrm>
            <a:off x="3978657" y="1290270"/>
            <a:ext cx="4260088" cy="369332"/>
          </a:xfrm>
          <a:prstGeom prst="rect">
            <a:avLst/>
          </a:prstGeom>
          <a:noFill/>
        </p:spPr>
        <p:txBody>
          <a:bodyPr wrap="square" rtlCol="0" anchor="ctr">
            <a:spAutoFit/>
          </a:bodyPr>
          <a:lstStyle/>
          <a:p>
            <a:pPr algn="ctr"/>
            <a:r>
              <a:rPr lang="es-ES" b="1" err="1">
                <a:solidFill>
                  <a:srgbClr val="9CAE04"/>
                </a:solidFill>
              </a:rPr>
              <a:t>Repository</a:t>
            </a:r>
            <a:endParaRPr lang="es-ES" b="1">
              <a:solidFill>
                <a:srgbClr val="9CAE04"/>
              </a:solidFill>
            </a:endParaRPr>
          </a:p>
        </p:txBody>
      </p:sp>
      <p:sp>
        <p:nvSpPr>
          <p:cNvPr id="7" name="Rectángulo 6"/>
          <p:cNvSpPr/>
          <p:nvPr/>
        </p:nvSpPr>
        <p:spPr>
          <a:xfrm>
            <a:off x="889001" y="5413152"/>
            <a:ext cx="10253132" cy="646331"/>
          </a:xfrm>
          <a:prstGeom prst="rect">
            <a:avLst/>
          </a:prstGeom>
        </p:spPr>
        <p:txBody>
          <a:bodyPr wrap="square">
            <a:spAutoFit/>
          </a:bodyPr>
          <a:lstStyle/>
          <a:p>
            <a:pPr marL="0" lvl="2" algn="just">
              <a:lnSpc>
                <a:spcPct val="150000"/>
              </a:lnSpc>
            </a:pPr>
            <a:r>
              <a:rPr lang="es-ES" sz="1200">
                <a:solidFill>
                  <a:schemeClr val="bg1">
                    <a:lumMod val="50000"/>
                  </a:schemeClr>
                </a:solidFill>
              </a:rPr>
              <a:t>@</a:t>
            </a:r>
            <a:r>
              <a:rPr lang="es-ES" sz="1200" err="1">
                <a:solidFill>
                  <a:schemeClr val="bg1">
                    <a:lumMod val="50000"/>
                  </a:schemeClr>
                </a:solidFill>
              </a:rPr>
              <a:t>Repository</a:t>
            </a:r>
            <a:r>
              <a:rPr lang="es-ES" sz="1200">
                <a:solidFill>
                  <a:schemeClr val="bg1">
                    <a:lumMod val="50000"/>
                  </a:schemeClr>
                </a:solidFill>
              </a:rPr>
              <a:t>: permite que Spring detecte la clase cuando realice el escaneo de componentes; en este caso podría obviarse ya que al extender de </a:t>
            </a:r>
            <a:r>
              <a:rPr lang="es-ES" sz="1200" err="1">
                <a:solidFill>
                  <a:schemeClr val="bg1">
                    <a:lumMod val="50000"/>
                  </a:schemeClr>
                </a:solidFill>
              </a:rPr>
              <a:t>JpaRepository</a:t>
            </a:r>
            <a:r>
              <a:rPr lang="es-ES" sz="1200">
                <a:solidFill>
                  <a:schemeClr val="bg1">
                    <a:lumMod val="50000"/>
                  </a:schemeClr>
                </a:solidFill>
              </a:rPr>
              <a:t> la anotación se aplica implícitamente, pero es recomendable añadirla.</a:t>
            </a:r>
          </a:p>
        </p:txBody>
      </p:sp>
      <p:pic>
        <p:nvPicPr>
          <p:cNvPr id="3" name="Imagen 2"/>
          <p:cNvPicPr>
            <a:picLocks noChangeAspect="1"/>
          </p:cNvPicPr>
          <p:nvPr/>
        </p:nvPicPr>
        <p:blipFill>
          <a:blip r:embed="rId4"/>
          <a:stretch>
            <a:fillRect/>
          </a:stretch>
        </p:blipFill>
        <p:spPr>
          <a:xfrm>
            <a:off x="3519487" y="4068235"/>
            <a:ext cx="5153025" cy="685800"/>
          </a:xfrm>
          <a:prstGeom prst="rect">
            <a:avLst/>
          </a:prstGeom>
        </p:spPr>
      </p:pic>
    </p:spTree>
    <p:extLst>
      <p:ext uri="{BB962C8B-B14F-4D97-AF65-F5344CB8AC3E}">
        <p14:creationId xmlns:p14="http://schemas.microsoft.com/office/powerpoint/2010/main" val="2777751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flipH="1">
            <a:off x="5181600" y="1730651"/>
            <a:ext cx="5960530" cy="2308324"/>
          </a:xfrm>
          <a:prstGeom prst="rect">
            <a:avLst/>
          </a:prstGeom>
          <a:noFill/>
        </p:spPr>
        <p:txBody>
          <a:bodyPr wrap="square" rtlCol="0">
            <a:spAutoFit/>
          </a:bodyPr>
          <a:lstStyle/>
          <a:p>
            <a:pPr algn="just">
              <a:lnSpc>
                <a:spcPct val="150000"/>
              </a:lnSpc>
            </a:pPr>
            <a:r>
              <a:rPr lang="es-ES" sz="1600" dirty="0" smtClean="0">
                <a:solidFill>
                  <a:schemeClr val="bg1">
                    <a:lumMod val="50000"/>
                  </a:schemeClr>
                </a:solidFill>
              </a:rPr>
              <a:t>A continuación, después de tener la BBDD instalada y el esquema creado, se tiene que arrancar la aplicación haciendo </a:t>
            </a:r>
            <a:r>
              <a:rPr lang="es-ES" sz="1600" dirty="0" err="1" smtClean="0">
                <a:solidFill>
                  <a:schemeClr val="bg1">
                    <a:lumMod val="50000"/>
                  </a:schemeClr>
                </a:solidFill>
              </a:rPr>
              <a:t>click</a:t>
            </a:r>
            <a:r>
              <a:rPr lang="es-ES" sz="1600" dirty="0" smtClean="0">
                <a:solidFill>
                  <a:schemeClr val="bg1">
                    <a:lumMod val="50000"/>
                  </a:schemeClr>
                </a:solidFill>
              </a:rPr>
              <a:t> derecho sobre el proyecto </a:t>
            </a:r>
            <a:r>
              <a:rPr lang="es-ES" sz="1600" dirty="0" err="1" smtClean="0">
                <a:solidFill>
                  <a:schemeClr val="bg1">
                    <a:lumMod val="50000"/>
                  </a:schemeClr>
                </a:solidFill>
              </a:rPr>
              <a:t>netflix</a:t>
            </a:r>
            <a:r>
              <a:rPr lang="es-ES" sz="1600" dirty="0" smtClean="0">
                <a:solidFill>
                  <a:schemeClr val="bg1">
                    <a:lumMod val="50000"/>
                  </a:schemeClr>
                </a:solidFill>
              </a:rPr>
              <a:t> &gt; Run As &gt; Spring </a:t>
            </a:r>
            <a:r>
              <a:rPr lang="es-ES" sz="1600" dirty="0" err="1" smtClean="0">
                <a:solidFill>
                  <a:schemeClr val="bg1">
                    <a:lumMod val="50000"/>
                  </a:schemeClr>
                </a:solidFill>
              </a:rPr>
              <a:t>Boot</a:t>
            </a:r>
            <a:r>
              <a:rPr lang="es-ES" sz="1600" dirty="0" smtClean="0">
                <a:solidFill>
                  <a:schemeClr val="bg1">
                    <a:lumMod val="50000"/>
                  </a:schemeClr>
                </a:solidFill>
              </a:rPr>
              <a:t> App.</a:t>
            </a:r>
          </a:p>
          <a:p>
            <a:pPr algn="just">
              <a:lnSpc>
                <a:spcPct val="150000"/>
              </a:lnSpc>
            </a:pPr>
            <a:endParaRPr lang="es-ES" sz="1600" dirty="0" smtClean="0">
              <a:solidFill>
                <a:schemeClr val="bg1">
                  <a:lumMod val="50000"/>
                </a:schemeClr>
              </a:solidFill>
            </a:endParaRPr>
          </a:p>
          <a:p>
            <a:pPr algn="just">
              <a:lnSpc>
                <a:spcPct val="150000"/>
              </a:lnSpc>
            </a:pPr>
            <a:r>
              <a:rPr lang="es-ES" sz="1600" dirty="0" smtClean="0">
                <a:solidFill>
                  <a:schemeClr val="bg1">
                    <a:lumMod val="50000"/>
                  </a:schemeClr>
                </a:solidFill>
              </a:rPr>
              <a:t>Una vez arrancada la aplicación, el mensaje mostrado por consola debe ser:</a:t>
            </a:r>
            <a:endParaRPr lang="es-ES" sz="1600" dirty="0">
              <a:solidFill>
                <a:schemeClr val="bg1">
                  <a:lumMod val="50000"/>
                </a:schemeClr>
              </a:solidFill>
            </a:endParaRPr>
          </a:p>
        </p:txBody>
      </p:sp>
      <p:sp>
        <p:nvSpPr>
          <p:cNvPr id="5" name="CuadroTexto 4"/>
          <p:cNvSpPr txBox="1"/>
          <p:nvPr/>
        </p:nvSpPr>
        <p:spPr>
          <a:xfrm>
            <a:off x="3978657" y="1290270"/>
            <a:ext cx="4260088" cy="369332"/>
          </a:xfrm>
          <a:prstGeom prst="rect">
            <a:avLst/>
          </a:prstGeom>
          <a:noFill/>
        </p:spPr>
        <p:txBody>
          <a:bodyPr wrap="square" rtlCol="0" anchor="ctr">
            <a:spAutoFit/>
          </a:bodyPr>
          <a:lstStyle/>
          <a:p>
            <a:pPr algn="ctr"/>
            <a:r>
              <a:rPr lang="es-ES" b="1" dirty="0" smtClean="0">
                <a:solidFill>
                  <a:srgbClr val="9CAE04"/>
                </a:solidFill>
              </a:rPr>
              <a:t>Arrancar aplicación</a:t>
            </a:r>
            <a:endParaRPr lang="es-ES" b="1" dirty="0">
              <a:solidFill>
                <a:srgbClr val="9CAE04"/>
              </a:solidFill>
            </a:endParaRPr>
          </a:p>
        </p:txBody>
      </p:sp>
      <p:pic>
        <p:nvPicPr>
          <p:cNvPr id="2" name="Imagen 1"/>
          <p:cNvPicPr>
            <a:picLocks noChangeAspect="1"/>
          </p:cNvPicPr>
          <p:nvPr/>
        </p:nvPicPr>
        <p:blipFill rotWithShape="1">
          <a:blip r:embed="rId3"/>
          <a:srcRect r="80095" b="18475"/>
          <a:stretch/>
        </p:blipFill>
        <p:spPr>
          <a:xfrm>
            <a:off x="889001" y="1730651"/>
            <a:ext cx="3995390" cy="4602416"/>
          </a:xfrm>
          <a:prstGeom prst="rect">
            <a:avLst/>
          </a:prstGeom>
        </p:spPr>
      </p:pic>
      <p:pic>
        <p:nvPicPr>
          <p:cNvPr id="4" name="Imagen 3"/>
          <p:cNvPicPr>
            <a:picLocks noChangeAspect="1"/>
          </p:cNvPicPr>
          <p:nvPr/>
        </p:nvPicPr>
        <p:blipFill>
          <a:blip r:embed="rId4"/>
          <a:stretch>
            <a:fillRect/>
          </a:stretch>
        </p:blipFill>
        <p:spPr>
          <a:xfrm>
            <a:off x="6396567" y="3952861"/>
            <a:ext cx="4057650" cy="314325"/>
          </a:xfrm>
          <a:prstGeom prst="rect">
            <a:avLst/>
          </a:prstGeom>
        </p:spPr>
      </p:pic>
      <p:sp>
        <p:nvSpPr>
          <p:cNvPr id="10" name="Title 1"/>
          <p:cNvSpPr txBox="1">
            <a:spLocks/>
          </p:cNvSpPr>
          <p:nvPr/>
        </p:nvSpPr>
        <p:spPr>
          <a:xfrm>
            <a:off x="889001" y="351810"/>
            <a:ext cx="10439400" cy="5002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000" b="1" dirty="0">
                <a:solidFill>
                  <a:schemeClr val="bg1">
                    <a:lumMod val="50000"/>
                  </a:schemeClr>
                </a:solidFill>
                <a:latin typeface="Calibri Light"/>
                <a:ea typeface="Times New Roman" panose="02020603050405020304" pitchFamily="18" charset="0"/>
                <a:cs typeface="Calibri Light"/>
              </a:rPr>
              <a:t>3.2.1.</a:t>
            </a:r>
            <a:r>
              <a:rPr lang="es-ES" sz="4000" b="1" dirty="0">
                <a:solidFill>
                  <a:srgbClr val="969696"/>
                </a:solidFill>
                <a:latin typeface="Calibri Light"/>
                <a:ea typeface="Times New Roman" panose="02020603050405020304" pitchFamily="18" charset="0"/>
                <a:cs typeface="Calibri Light"/>
              </a:rPr>
              <a:t> </a:t>
            </a:r>
            <a:r>
              <a:rPr lang="es-ES" sz="4000" b="1" dirty="0" err="1">
                <a:solidFill>
                  <a:schemeClr val="bg1">
                    <a:lumMod val="50000"/>
                  </a:schemeClr>
                </a:solidFill>
              </a:rPr>
              <a:t>Categories</a:t>
            </a:r>
            <a:endParaRPr lang="es-ES" dirty="0">
              <a:solidFill>
                <a:schemeClr val="bg1">
                  <a:lumMod val="50000"/>
                </a:schemeClr>
              </a:solidFill>
            </a:endParaRPr>
          </a:p>
        </p:txBody>
      </p:sp>
    </p:spTree>
    <p:extLst>
      <p:ext uri="{BB962C8B-B14F-4D97-AF65-F5344CB8AC3E}">
        <p14:creationId xmlns:p14="http://schemas.microsoft.com/office/powerpoint/2010/main" val="28896665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flipH="1">
            <a:off x="889001" y="1730651"/>
            <a:ext cx="10253132" cy="830997"/>
          </a:xfrm>
          <a:prstGeom prst="rect">
            <a:avLst/>
          </a:prstGeom>
          <a:noFill/>
        </p:spPr>
        <p:txBody>
          <a:bodyPr wrap="square" rtlCol="0">
            <a:spAutoFit/>
          </a:bodyPr>
          <a:lstStyle/>
          <a:p>
            <a:pPr algn="just">
              <a:lnSpc>
                <a:spcPct val="150000"/>
              </a:lnSpc>
            </a:pPr>
            <a:r>
              <a:rPr lang="es-ES" sz="1600">
                <a:solidFill>
                  <a:schemeClr val="bg1">
                    <a:lumMod val="50000"/>
                  </a:schemeClr>
                </a:solidFill>
              </a:rPr>
              <a:t>A continuación, gracias a </a:t>
            </a:r>
            <a:r>
              <a:rPr lang="es-ES" sz="1600" err="1">
                <a:solidFill>
                  <a:schemeClr val="bg1">
                    <a:lumMod val="50000"/>
                  </a:schemeClr>
                </a:solidFill>
              </a:rPr>
              <a:t>Swagger</a:t>
            </a:r>
            <a:r>
              <a:rPr lang="es-ES" sz="1600">
                <a:solidFill>
                  <a:schemeClr val="bg1">
                    <a:lumMod val="50000"/>
                  </a:schemeClr>
                </a:solidFill>
              </a:rPr>
              <a:t>, cuando se ejecuta SpringBoot y se accede </a:t>
            </a:r>
            <a:r>
              <a:rPr lang="es-ES" sz="1600">
                <a:solidFill>
                  <a:schemeClr val="bg1">
                    <a:lumMod val="50000"/>
                  </a:schemeClr>
                </a:solidFill>
                <a:hlinkClick r:id="rId3"/>
              </a:rPr>
              <a:t>aquí</a:t>
            </a:r>
            <a:r>
              <a:rPr lang="es-ES" sz="1600">
                <a:solidFill>
                  <a:schemeClr val="bg1">
                    <a:lumMod val="50000"/>
                  </a:schemeClr>
                </a:solidFill>
              </a:rPr>
              <a:t> se puede observar los </a:t>
            </a:r>
            <a:r>
              <a:rPr lang="es-ES" sz="1600" err="1">
                <a:solidFill>
                  <a:schemeClr val="bg1">
                    <a:lumMod val="50000"/>
                  </a:schemeClr>
                </a:solidFill>
              </a:rPr>
              <a:t>end-point</a:t>
            </a:r>
            <a:r>
              <a:rPr lang="es-ES" sz="1600">
                <a:solidFill>
                  <a:schemeClr val="bg1">
                    <a:lumMod val="50000"/>
                  </a:schemeClr>
                </a:solidFill>
              </a:rPr>
              <a:t> (en este caso solo 1). También permite realizar acceder a los </a:t>
            </a:r>
            <a:r>
              <a:rPr lang="es-ES" sz="1600" err="1">
                <a:solidFill>
                  <a:schemeClr val="bg1">
                    <a:lumMod val="50000"/>
                  </a:schemeClr>
                </a:solidFill>
              </a:rPr>
              <a:t>end-points</a:t>
            </a:r>
            <a:r>
              <a:rPr lang="es-ES" sz="1600">
                <a:solidFill>
                  <a:schemeClr val="bg1">
                    <a:lumMod val="50000"/>
                  </a:schemeClr>
                </a:solidFill>
              </a:rPr>
              <a:t> y realizar pruebas sobre su funcionamiento.</a:t>
            </a:r>
          </a:p>
        </p:txBody>
      </p:sp>
      <p:sp>
        <p:nvSpPr>
          <p:cNvPr id="9" name="Title 1"/>
          <p:cNvSpPr txBox="1">
            <a:spLocks/>
          </p:cNvSpPr>
          <p:nvPr/>
        </p:nvSpPr>
        <p:spPr>
          <a:xfrm>
            <a:off x="889001" y="351810"/>
            <a:ext cx="10439400" cy="5002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000" b="1">
                <a:solidFill>
                  <a:schemeClr val="bg1">
                    <a:lumMod val="50000"/>
                  </a:schemeClr>
                </a:solidFill>
                <a:latin typeface="Calibri Light"/>
                <a:ea typeface="Times New Roman" panose="02020603050405020304" pitchFamily="18" charset="0"/>
                <a:cs typeface="Calibri Light"/>
              </a:rPr>
              <a:t>3.2.1.</a:t>
            </a:r>
            <a:r>
              <a:rPr lang="es-ES" sz="4000" b="1">
                <a:solidFill>
                  <a:srgbClr val="969696"/>
                </a:solidFill>
                <a:latin typeface="Calibri Light"/>
                <a:ea typeface="Times New Roman" panose="02020603050405020304" pitchFamily="18" charset="0"/>
                <a:cs typeface="Calibri Light"/>
              </a:rPr>
              <a:t> </a:t>
            </a:r>
            <a:r>
              <a:rPr lang="es-ES" sz="4000" b="1" err="1">
                <a:solidFill>
                  <a:schemeClr val="bg1">
                    <a:lumMod val="50000"/>
                  </a:schemeClr>
                </a:solidFill>
              </a:rPr>
              <a:t>Categories</a:t>
            </a:r>
            <a:endParaRPr lang="es-ES" sz="4000" err="1">
              <a:solidFill>
                <a:schemeClr val="bg1">
                  <a:lumMod val="50000"/>
                </a:schemeClr>
              </a:solidFill>
            </a:endParaRPr>
          </a:p>
        </p:txBody>
      </p:sp>
      <p:sp>
        <p:nvSpPr>
          <p:cNvPr id="5" name="CuadroTexto 4"/>
          <p:cNvSpPr txBox="1"/>
          <p:nvPr/>
        </p:nvSpPr>
        <p:spPr>
          <a:xfrm>
            <a:off x="3978657" y="1290270"/>
            <a:ext cx="4260088" cy="369332"/>
          </a:xfrm>
          <a:prstGeom prst="rect">
            <a:avLst/>
          </a:prstGeom>
          <a:noFill/>
        </p:spPr>
        <p:txBody>
          <a:bodyPr wrap="square" rtlCol="0" anchor="ctr">
            <a:spAutoFit/>
          </a:bodyPr>
          <a:lstStyle/>
          <a:p>
            <a:pPr algn="ctr"/>
            <a:r>
              <a:rPr lang="es-ES" b="1" err="1">
                <a:solidFill>
                  <a:srgbClr val="9CAE04"/>
                </a:solidFill>
              </a:rPr>
              <a:t>End-point</a:t>
            </a:r>
            <a:endParaRPr lang="es-ES" b="1">
              <a:solidFill>
                <a:srgbClr val="9CAE04"/>
              </a:solidFill>
            </a:endParaRPr>
          </a:p>
        </p:txBody>
      </p:sp>
      <p:pic>
        <p:nvPicPr>
          <p:cNvPr id="3" name="Imagen 2"/>
          <p:cNvPicPr>
            <a:picLocks noChangeAspect="1"/>
          </p:cNvPicPr>
          <p:nvPr/>
        </p:nvPicPr>
        <p:blipFill>
          <a:blip r:embed="rId4"/>
          <a:stretch>
            <a:fillRect/>
          </a:stretch>
        </p:blipFill>
        <p:spPr>
          <a:xfrm>
            <a:off x="1743075" y="2947987"/>
            <a:ext cx="8705850" cy="962025"/>
          </a:xfrm>
          <a:prstGeom prst="rect">
            <a:avLst/>
          </a:prstGeom>
        </p:spPr>
      </p:pic>
    </p:spTree>
    <p:extLst>
      <p:ext uri="{BB962C8B-B14F-4D97-AF65-F5344CB8AC3E}">
        <p14:creationId xmlns:p14="http://schemas.microsoft.com/office/powerpoint/2010/main" val="1270834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flipH="1">
            <a:off x="889001" y="1730651"/>
            <a:ext cx="10253132" cy="2308324"/>
          </a:xfrm>
          <a:prstGeom prst="rect">
            <a:avLst/>
          </a:prstGeom>
          <a:noFill/>
        </p:spPr>
        <p:txBody>
          <a:bodyPr wrap="square" rtlCol="0">
            <a:spAutoFit/>
          </a:bodyPr>
          <a:lstStyle/>
          <a:p>
            <a:pPr algn="just">
              <a:lnSpc>
                <a:spcPct val="150000"/>
              </a:lnSpc>
            </a:pPr>
            <a:r>
              <a:rPr lang="es-ES" sz="1600" dirty="0">
                <a:solidFill>
                  <a:schemeClr val="bg1">
                    <a:lumMod val="50000"/>
                  </a:schemeClr>
                </a:solidFill>
              </a:rPr>
              <a:t>Las excepciones es la forma de controlar los errores que se pueden producir durante el tiempo de ejecución, por tanto para mantener una buena experiencia de usuario, todos los posibles errores se deben controlar con el fin de dejar trazabilidad para corregirlos y mostrar mensajes amigables e intuitivos tanto a las plataformas que se integran como al usuario final.</a:t>
            </a:r>
          </a:p>
          <a:p>
            <a:pPr algn="just">
              <a:lnSpc>
                <a:spcPct val="150000"/>
              </a:lnSpc>
            </a:pPr>
            <a:r>
              <a:rPr lang="es-ES" sz="1600" dirty="0" err="1">
                <a:solidFill>
                  <a:schemeClr val="bg1">
                    <a:lumMod val="50000"/>
                  </a:schemeClr>
                </a:solidFill>
              </a:rPr>
              <a:t>Springboot</a:t>
            </a:r>
            <a:r>
              <a:rPr lang="es-ES" sz="1600" dirty="0">
                <a:solidFill>
                  <a:schemeClr val="bg1">
                    <a:lumMod val="50000"/>
                  </a:schemeClr>
                </a:solidFill>
              </a:rPr>
              <a:t> </a:t>
            </a:r>
            <a:r>
              <a:rPr lang="es-ES" sz="1600" dirty="0" smtClean="0">
                <a:solidFill>
                  <a:schemeClr val="bg1">
                    <a:lumMod val="50000"/>
                  </a:schemeClr>
                </a:solidFill>
              </a:rPr>
              <a:t>facilita </a:t>
            </a:r>
            <a:r>
              <a:rPr lang="es-ES" sz="1600" dirty="0">
                <a:solidFill>
                  <a:schemeClr val="bg1">
                    <a:lumMod val="50000"/>
                  </a:schemeClr>
                </a:solidFill>
              </a:rPr>
              <a:t>esta tarea ya que es </a:t>
            </a:r>
            <a:r>
              <a:rPr lang="es-ES" sz="1600" dirty="0" smtClean="0">
                <a:solidFill>
                  <a:schemeClr val="bg1">
                    <a:lumMod val="50000"/>
                  </a:schemeClr>
                </a:solidFill>
              </a:rPr>
              <a:t>capaz </a:t>
            </a:r>
            <a:r>
              <a:rPr lang="es-ES" sz="1600" dirty="0">
                <a:solidFill>
                  <a:schemeClr val="bg1">
                    <a:lumMod val="50000"/>
                  </a:schemeClr>
                </a:solidFill>
              </a:rPr>
              <a:t>de capturar todas las excepciones que se produzcan en los </a:t>
            </a:r>
            <a:r>
              <a:rPr lang="es-ES" sz="1600" b="1" dirty="0">
                <a:solidFill>
                  <a:schemeClr val="bg1">
                    <a:lumMod val="50000"/>
                  </a:schemeClr>
                </a:solidFill>
              </a:rPr>
              <a:t>controladores</a:t>
            </a:r>
            <a:r>
              <a:rPr lang="es-ES" sz="1600" dirty="0">
                <a:solidFill>
                  <a:schemeClr val="bg1">
                    <a:lumMod val="50000"/>
                  </a:schemeClr>
                </a:solidFill>
              </a:rPr>
              <a:t> </a:t>
            </a:r>
            <a:r>
              <a:rPr lang="es-ES" sz="1600" b="1" dirty="0">
                <a:solidFill>
                  <a:schemeClr val="bg1">
                    <a:lumMod val="50000"/>
                  </a:schemeClr>
                </a:solidFill>
              </a:rPr>
              <a:t>y las capas que tiene más abajo </a:t>
            </a:r>
            <a:r>
              <a:rPr lang="es-ES" sz="1600" dirty="0">
                <a:solidFill>
                  <a:schemeClr val="bg1">
                    <a:lumMod val="50000"/>
                  </a:schemeClr>
                </a:solidFill>
              </a:rPr>
              <a:t>mediante un </a:t>
            </a:r>
            <a:r>
              <a:rPr lang="es-ES" sz="1600" dirty="0" err="1">
                <a:solidFill>
                  <a:schemeClr val="bg1">
                    <a:lumMod val="50000"/>
                  </a:schemeClr>
                </a:solidFill>
              </a:rPr>
              <a:t>Handler</a:t>
            </a:r>
            <a:r>
              <a:rPr lang="es-ES" sz="1600" dirty="0">
                <a:solidFill>
                  <a:schemeClr val="bg1">
                    <a:lumMod val="50000"/>
                  </a:schemeClr>
                </a:solidFill>
              </a:rPr>
              <a:t>.</a:t>
            </a:r>
          </a:p>
        </p:txBody>
      </p:sp>
      <p:sp>
        <p:nvSpPr>
          <p:cNvPr id="9" name="Title 1"/>
          <p:cNvSpPr txBox="1">
            <a:spLocks/>
          </p:cNvSpPr>
          <p:nvPr/>
        </p:nvSpPr>
        <p:spPr>
          <a:xfrm>
            <a:off x="889001" y="351810"/>
            <a:ext cx="10439400" cy="5002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000" b="1" dirty="0">
                <a:solidFill>
                  <a:schemeClr val="bg1">
                    <a:lumMod val="50000"/>
                  </a:schemeClr>
                </a:solidFill>
                <a:latin typeface="Calibri Light"/>
                <a:ea typeface="Times New Roman" panose="02020603050405020304" pitchFamily="18" charset="0"/>
                <a:cs typeface="Calibri Light"/>
              </a:rPr>
              <a:t>3.3.</a:t>
            </a:r>
            <a:r>
              <a:rPr lang="es-ES" sz="4000" b="1" dirty="0">
                <a:solidFill>
                  <a:srgbClr val="969696"/>
                </a:solidFill>
                <a:latin typeface="Calibri Light"/>
                <a:ea typeface="Times New Roman" panose="02020603050405020304" pitchFamily="18" charset="0"/>
                <a:cs typeface="Calibri Light"/>
              </a:rPr>
              <a:t> </a:t>
            </a:r>
            <a:r>
              <a:rPr lang="es-ES" sz="4000" b="1" dirty="0">
                <a:solidFill>
                  <a:schemeClr val="bg1">
                    <a:lumMod val="50000"/>
                  </a:schemeClr>
                </a:solidFill>
              </a:rPr>
              <a:t>Clases de Apoyo</a:t>
            </a:r>
            <a:endParaRPr lang="es-ES" dirty="0">
              <a:solidFill>
                <a:schemeClr val="bg1">
                  <a:lumMod val="50000"/>
                </a:schemeClr>
              </a:solidFill>
            </a:endParaRPr>
          </a:p>
        </p:txBody>
      </p:sp>
      <p:sp>
        <p:nvSpPr>
          <p:cNvPr id="5" name="CuadroTexto 4"/>
          <p:cNvSpPr txBox="1"/>
          <p:nvPr/>
        </p:nvSpPr>
        <p:spPr>
          <a:xfrm>
            <a:off x="3978657" y="1290270"/>
            <a:ext cx="4260088" cy="369332"/>
          </a:xfrm>
          <a:prstGeom prst="rect">
            <a:avLst/>
          </a:prstGeom>
          <a:noFill/>
        </p:spPr>
        <p:txBody>
          <a:bodyPr wrap="square" rtlCol="0" anchor="ctr">
            <a:spAutoFit/>
          </a:bodyPr>
          <a:lstStyle/>
          <a:p>
            <a:pPr algn="ctr"/>
            <a:r>
              <a:rPr lang="es-ES" b="1">
                <a:solidFill>
                  <a:srgbClr val="9CAE04"/>
                </a:solidFill>
              </a:rPr>
              <a:t>Excepciones</a:t>
            </a:r>
          </a:p>
        </p:txBody>
      </p:sp>
      <p:pic>
        <p:nvPicPr>
          <p:cNvPr id="2" name="Imagen 1"/>
          <p:cNvPicPr>
            <a:picLocks noChangeAspect="1"/>
          </p:cNvPicPr>
          <p:nvPr/>
        </p:nvPicPr>
        <p:blipFill>
          <a:blip r:embed="rId3"/>
          <a:stretch>
            <a:fillRect/>
          </a:stretch>
        </p:blipFill>
        <p:spPr>
          <a:xfrm>
            <a:off x="2319995" y="4165838"/>
            <a:ext cx="6543918" cy="2544434"/>
          </a:xfrm>
          <a:prstGeom prst="rect">
            <a:avLst/>
          </a:prstGeom>
        </p:spPr>
      </p:pic>
      <p:sp>
        <p:nvSpPr>
          <p:cNvPr id="4" name="CuadroTexto 3"/>
          <p:cNvSpPr txBox="1"/>
          <p:nvPr/>
        </p:nvSpPr>
        <p:spPr>
          <a:xfrm>
            <a:off x="6787978" y="4061181"/>
            <a:ext cx="5202652" cy="461665"/>
          </a:xfrm>
          <a:prstGeom prst="rect">
            <a:avLst/>
          </a:prstGeom>
          <a:noFill/>
        </p:spPr>
        <p:txBody>
          <a:bodyPr wrap="square" rtlCol="0">
            <a:spAutoFit/>
          </a:bodyPr>
          <a:lstStyle/>
          <a:p>
            <a:r>
              <a:rPr lang="en-US" sz="1200" err="1">
                <a:solidFill>
                  <a:schemeClr val="bg1">
                    <a:lumMod val="50000"/>
                  </a:schemeClr>
                </a:solidFill>
              </a:rPr>
              <a:t>Captura</a:t>
            </a:r>
            <a:r>
              <a:rPr lang="en-US" sz="1200">
                <a:solidFill>
                  <a:schemeClr val="bg1">
                    <a:lumMod val="50000"/>
                  </a:schemeClr>
                </a:solidFill>
              </a:rPr>
              <a:t> </a:t>
            </a:r>
            <a:r>
              <a:rPr lang="en-US" sz="1200" err="1">
                <a:solidFill>
                  <a:schemeClr val="bg1">
                    <a:lumMod val="50000"/>
                  </a:schemeClr>
                </a:solidFill>
              </a:rPr>
              <a:t>errores</a:t>
            </a:r>
            <a:r>
              <a:rPr lang="en-US" sz="1200">
                <a:solidFill>
                  <a:schemeClr val="bg1">
                    <a:lumMod val="50000"/>
                  </a:schemeClr>
                </a:solidFill>
              </a:rPr>
              <a:t> no </a:t>
            </a:r>
            <a:r>
              <a:rPr lang="en-US" sz="1200" err="1">
                <a:solidFill>
                  <a:schemeClr val="bg1">
                    <a:lumMod val="50000"/>
                  </a:schemeClr>
                </a:solidFill>
              </a:rPr>
              <a:t>controlados</a:t>
            </a:r>
            <a:r>
              <a:rPr lang="en-US" sz="1200">
                <a:solidFill>
                  <a:schemeClr val="bg1">
                    <a:lumMod val="50000"/>
                  </a:schemeClr>
                </a:solidFill>
              </a:rPr>
              <a:t>, </a:t>
            </a:r>
            <a:r>
              <a:rPr lang="en-US" sz="1200" err="1">
                <a:solidFill>
                  <a:schemeClr val="bg1">
                    <a:lumMod val="50000"/>
                  </a:schemeClr>
                </a:solidFill>
              </a:rPr>
              <a:t>este</a:t>
            </a:r>
            <a:r>
              <a:rPr lang="en-US" sz="1200">
                <a:solidFill>
                  <a:schemeClr val="bg1">
                    <a:lumMod val="50000"/>
                  </a:schemeClr>
                </a:solidFill>
              </a:rPr>
              <a:t> </a:t>
            </a:r>
            <a:r>
              <a:rPr lang="en-US" sz="1200" err="1">
                <a:solidFill>
                  <a:schemeClr val="bg1">
                    <a:lumMod val="50000"/>
                  </a:schemeClr>
                </a:solidFill>
              </a:rPr>
              <a:t>es</a:t>
            </a:r>
            <a:r>
              <a:rPr lang="en-US" sz="1200">
                <a:solidFill>
                  <a:schemeClr val="bg1">
                    <a:lumMod val="50000"/>
                  </a:schemeClr>
                </a:solidFill>
              </a:rPr>
              <a:t> el </a:t>
            </a:r>
            <a:r>
              <a:rPr lang="en-US" sz="1200" err="1">
                <a:solidFill>
                  <a:schemeClr val="bg1">
                    <a:lumMod val="50000"/>
                  </a:schemeClr>
                </a:solidFill>
              </a:rPr>
              <a:t>peor</a:t>
            </a:r>
            <a:r>
              <a:rPr lang="en-US" sz="1200">
                <a:solidFill>
                  <a:schemeClr val="bg1">
                    <a:lumMod val="50000"/>
                  </a:schemeClr>
                </a:solidFill>
              </a:rPr>
              <a:t> de los </a:t>
            </a:r>
            <a:r>
              <a:rPr lang="en-US" sz="1200" err="1">
                <a:solidFill>
                  <a:schemeClr val="bg1">
                    <a:lumMod val="50000"/>
                  </a:schemeClr>
                </a:solidFill>
              </a:rPr>
              <a:t>casos</a:t>
            </a:r>
            <a:r>
              <a:rPr lang="en-US" sz="1200">
                <a:solidFill>
                  <a:schemeClr val="bg1">
                    <a:lumMod val="50000"/>
                  </a:schemeClr>
                </a:solidFill>
              </a:rPr>
              <a:t>, no </a:t>
            </a:r>
            <a:r>
              <a:rPr lang="en-US" sz="1200" err="1">
                <a:solidFill>
                  <a:schemeClr val="bg1">
                    <a:lumMod val="50000"/>
                  </a:schemeClr>
                </a:solidFill>
              </a:rPr>
              <a:t>deberíamos</a:t>
            </a:r>
            <a:r>
              <a:rPr lang="en-US" sz="1200">
                <a:solidFill>
                  <a:schemeClr val="bg1">
                    <a:lumMod val="50000"/>
                  </a:schemeClr>
                </a:solidFill>
              </a:rPr>
              <a:t> </a:t>
            </a:r>
            <a:r>
              <a:rPr lang="en-US" sz="1200" err="1">
                <a:solidFill>
                  <a:schemeClr val="bg1">
                    <a:lumMod val="50000"/>
                  </a:schemeClr>
                </a:solidFill>
              </a:rPr>
              <a:t>pasar</a:t>
            </a:r>
            <a:r>
              <a:rPr lang="en-US" sz="1200">
                <a:solidFill>
                  <a:schemeClr val="bg1">
                    <a:lumMod val="50000"/>
                  </a:schemeClr>
                </a:solidFill>
              </a:rPr>
              <a:t> </a:t>
            </a:r>
            <a:r>
              <a:rPr lang="en-US" sz="1200" err="1">
                <a:solidFill>
                  <a:schemeClr val="bg1">
                    <a:lumMod val="50000"/>
                  </a:schemeClr>
                </a:solidFill>
              </a:rPr>
              <a:t>por</a:t>
            </a:r>
            <a:r>
              <a:rPr lang="en-US" sz="1200">
                <a:solidFill>
                  <a:schemeClr val="bg1">
                    <a:lumMod val="50000"/>
                  </a:schemeClr>
                </a:solidFill>
              </a:rPr>
              <a:t> </a:t>
            </a:r>
            <a:r>
              <a:rPr lang="en-US" sz="1200" err="1">
                <a:solidFill>
                  <a:schemeClr val="bg1">
                    <a:lumMod val="50000"/>
                  </a:schemeClr>
                </a:solidFill>
              </a:rPr>
              <a:t>aquí</a:t>
            </a:r>
            <a:r>
              <a:rPr lang="en-US" sz="1200">
                <a:solidFill>
                  <a:schemeClr val="bg1">
                    <a:lumMod val="50000"/>
                  </a:schemeClr>
                </a:solidFill>
              </a:rPr>
              <a:t>.</a:t>
            </a:r>
          </a:p>
        </p:txBody>
      </p:sp>
      <p:cxnSp>
        <p:nvCxnSpPr>
          <p:cNvPr id="10" name="Conector recto de flecha 9"/>
          <p:cNvCxnSpPr/>
          <p:nvPr/>
        </p:nvCxnSpPr>
        <p:spPr>
          <a:xfrm flipH="1">
            <a:off x="4629665" y="4374292"/>
            <a:ext cx="2026508" cy="255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6495534" y="6248607"/>
            <a:ext cx="5202652" cy="461665"/>
          </a:xfrm>
          <a:prstGeom prst="rect">
            <a:avLst/>
          </a:prstGeom>
          <a:noFill/>
        </p:spPr>
        <p:txBody>
          <a:bodyPr wrap="square" rtlCol="0">
            <a:spAutoFit/>
          </a:bodyPr>
          <a:lstStyle/>
          <a:p>
            <a:r>
              <a:rPr lang="en-US" sz="1200" err="1">
                <a:solidFill>
                  <a:schemeClr val="bg1">
                    <a:lumMod val="50000"/>
                  </a:schemeClr>
                </a:solidFill>
              </a:rPr>
              <a:t>Captura</a:t>
            </a:r>
            <a:r>
              <a:rPr lang="en-US" sz="1200">
                <a:solidFill>
                  <a:schemeClr val="bg1">
                    <a:lumMod val="50000"/>
                  </a:schemeClr>
                </a:solidFill>
              </a:rPr>
              <a:t> </a:t>
            </a:r>
            <a:r>
              <a:rPr lang="en-US" sz="1200" err="1">
                <a:solidFill>
                  <a:schemeClr val="bg1">
                    <a:lumMod val="50000"/>
                  </a:schemeClr>
                </a:solidFill>
              </a:rPr>
              <a:t>todas</a:t>
            </a:r>
            <a:r>
              <a:rPr lang="en-US" sz="1200">
                <a:solidFill>
                  <a:schemeClr val="bg1">
                    <a:lumMod val="50000"/>
                  </a:schemeClr>
                </a:solidFill>
              </a:rPr>
              <a:t> </a:t>
            </a:r>
            <a:r>
              <a:rPr lang="en-US" sz="1200" err="1">
                <a:solidFill>
                  <a:schemeClr val="bg1">
                    <a:lumMod val="50000"/>
                  </a:schemeClr>
                </a:solidFill>
              </a:rPr>
              <a:t>las</a:t>
            </a:r>
            <a:r>
              <a:rPr lang="en-US" sz="1200">
                <a:solidFill>
                  <a:schemeClr val="bg1">
                    <a:lumMod val="50000"/>
                  </a:schemeClr>
                </a:solidFill>
              </a:rPr>
              <a:t> </a:t>
            </a:r>
            <a:r>
              <a:rPr lang="en-US" sz="1200" err="1">
                <a:solidFill>
                  <a:schemeClr val="bg1">
                    <a:lumMod val="50000"/>
                  </a:schemeClr>
                </a:solidFill>
              </a:rPr>
              <a:t>excepciones</a:t>
            </a:r>
            <a:r>
              <a:rPr lang="en-US" sz="1200">
                <a:solidFill>
                  <a:schemeClr val="bg1">
                    <a:lumMod val="50000"/>
                  </a:schemeClr>
                </a:solidFill>
              </a:rPr>
              <a:t> </a:t>
            </a:r>
            <a:r>
              <a:rPr lang="en-US" sz="1200" err="1">
                <a:solidFill>
                  <a:schemeClr val="bg1">
                    <a:lumMod val="50000"/>
                  </a:schemeClr>
                </a:solidFill>
              </a:rPr>
              <a:t>controlados</a:t>
            </a:r>
            <a:r>
              <a:rPr lang="en-US" sz="1200">
                <a:solidFill>
                  <a:schemeClr val="bg1">
                    <a:lumMod val="50000"/>
                  </a:schemeClr>
                </a:solidFill>
              </a:rPr>
              <a:t> de </a:t>
            </a:r>
            <a:r>
              <a:rPr lang="en-US" sz="1200" err="1">
                <a:solidFill>
                  <a:schemeClr val="bg1">
                    <a:lumMod val="50000"/>
                  </a:schemeClr>
                </a:solidFill>
              </a:rPr>
              <a:t>tipo</a:t>
            </a:r>
            <a:r>
              <a:rPr lang="en-US" sz="1200">
                <a:solidFill>
                  <a:schemeClr val="bg1">
                    <a:lumMod val="50000"/>
                  </a:schemeClr>
                </a:solidFill>
              </a:rPr>
              <a:t> </a:t>
            </a:r>
            <a:r>
              <a:rPr lang="en-US" sz="1200" err="1">
                <a:solidFill>
                  <a:schemeClr val="bg1">
                    <a:lumMod val="50000"/>
                  </a:schemeClr>
                </a:solidFill>
              </a:rPr>
              <a:t>NetflixExcepción</a:t>
            </a:r>
            <a:r>
              <a:rPr lang="en-US" sz="1200">
                <a:solidFill>
                  <a:schemeClr val="bg1">
                    <a:lumMod val="50000"/>
                  </a:schemeClr>
                </a:solidFill>
              </a:rPr>
              <a:t> y genera un </a:t>
            </a:r>
            <a:r>
              <a:rPr lang="en-US" sz="1200" err="1">
                <a:solidFill>
                  <a:schemeClr val="bg1">
                    <a:lumMod val="50000"/>
                  </a:schemeClr>
                </a:solidFill>
              </a:rPr>
              <a:t>NetflixResponse</a:t>
            </a:r>
            <a:r>
              <a:rPr lang="en-US" sz="1200">
                <a:solidFill>
                  <a:schemeClr val="bg1">
                    <a:lumMod val="50000"/>
                  </a:schemeClr>
                </a:solidFill>
              </a:rPr>
              <a:t>.</a:t>
            </a:r>
          </a:p>
        </p:txBody>
      </p:sp>
      <p:cxnSp>
        <p:nvCxnSpPr>
          <p:cNvPr id="13" name="Conector recto de flecha 12"/>
          <p:cNvCxnSpPr/>
          <p:nvPr/>
        </p:nvCxnSpPr>
        <p:spPr>
          <a:xfrm flipH="1" flipV="1">
            <a:off x="5025081" y="5527589"/>
            <a:ext cx="1371486" cy="749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8360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flipH="1">
            <a:off x="889001" y="1281919"/>
            <a:ext cx="10253132" cy="1531445"/>
          </a:xfrm>
          <a:prstGeom prst="rect">
            <a:avLst/>
          </a:prstGeom>
          <a:noFill/>
        </p:spPr>
        <p:txBody>
          <a:bodyPr wrap="square" rtlCol="0" anchor="t">
            <a:spAutoFit/>
          </a:bodyPr>
          <a:lstStyle/>
          <a:p>
            <a:pPr algn="just">
              <a:lnSpc>
                <a:spcPct val="150000"/>
              </a:lnSpc>
            </a:pPr>
            <a:r>
              <a:rPr lang="es-ES" sz="1600" dirty="0" smtClean="0">
                <a:solidFill>
                  <a:schemeClr val="bg1">
                    <a:lumMod val="50000"/>
                  </a:schemeClr>
                </a:solidFill>
                <a:cs typeface="Calibri"/>
              </a:rPr>
              <a:t>En las siguientes diapositivas se presenta un listado de US que corresponde a las nuevas funcionalidades que deben modificarse o crearse en la aplicación. Para ello, hay total libertad en cambiar el esquema de BBDD, añadiendo los scripts, y de modificar las clases .java que se crean oportunas. A medida que se vayan haciendo las US, sería oportuno consultar con el tutor el código para verificar tanto la funcionalidad como la implementación.</a:t>
            </a:r>
            <a:endParaRPr lang="es-ES" sz="1600" dirty="0">
              <a:solidFill>
                <a:schemeClr val="bg1">
                  <a:lumMod val="50000"/>
                </a:schemeClr>
              </a:solidFill>
              <a:cs typeface="Calibri"/>
            </a:endParaRPr>
          </a:p>
        </p:txBody>
      </p:sp>
      <p:sp>
        <p:nvSpPr>
          <p:cNvPr id="9" name="Title 1"/>
          <p:cNvSpPr txBox="1">
            <a:spLocks/>
          </p:cNvSpPr>
          <p:nvPr/>
        </p:nvSpPr>
        <p:spPr>
          <a:xfrm>
            <a:off x="889001" y="351810"/>
            <a:ext cx="10439400" cy="5002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000" b="1" dirty="0">
                <a:solidFill>
                  <a:prstClr val="white">
                    <a:lumMod val="50000"/>
                  </a:prstClr>
                </a:solidFill>
                <a:ea typeface="Times New Roman" panose="02020603050405020304" pitchFamily="18" charset="0"/>
                <a:cs typeface="Calibri Light"/>
              </a:rPr>
              <a:t>4</a:t>
            </a:r>
            <a:r>
              <a:rPr lang="es-ES" sz="3700" b="1" dirty="0" smtClean="0">
                <a:solidFill>
                  <a:schemeClr val="bg1">
                    <a:lumMod val="50000"/>
                  </a:schemeClr>
                </a:solidFill>
                <a:latin typeface="Calibri Light"/>
                <a:ea typeface="Times New Roman" panose="02020603050405020304" pitchFamily="18" charset="0"/>
                <a:cs typeface="Calibri Light"/>
              </a:rPr>
              <a:t>. </a:t>
            </a:r>
            <a:r>
              <a:rPr lang="es-ES" sz="4000" b="1" dirty="0">
                <a:solidFill>
                  <a:schemeClr val="bg1">
                    <a:lumMod val="50000"/>
                  </a:schemeClr>
                </a:solidFill>
                <a:latin typeface="Calibri Light"/>
                <a:cs typeface="Calibri Light"/>
              </a:rPr>
              <a:t>Continuación</a:t>
            </a:r>
            <a:r>
              <a:rPr lang="es-ES" sz="4000" b="1" dirty="0">
                <a:solidFill>
                  <a:schemeClr val="bg1">
                    <a:lumMod val="50000"/>
                  </a:schemeClr>
                </a:solidFill>
              </a:rPr>
              <a:t> del ejercicio</a:t>
            </a:r>
            <a:endParaRPr lang="es-ES" sz="4000" b="1" dirty="0">
              <a:solidFill>
                <a:schemeClr val="bg1">
                  <a:lumMod val="50000"/>
                </a:schemeClr>
              </a:solidFill>
              <a:cs typeface="Calibri Light"/>
            </a:endParaRPr>
          </a:p>
        </p:txBody>
      </p:sp>
    </p:spTree>
    <p:extLst>
      <p:ext uri="{BB962C8B-B14F-4D97-AF65-F5344CB8AC3E}">
        <p14:creationId xmlns:p14="http://schemas.microsoft.com/office/powerpoint/2010/main" val="4054326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flipH="1">
            <a:off x="889001" y="1281919"/>
            <a:ext cx="10253132" cy="3046988"/>
          </a:xfrm>
          <a:prstGeom prst="rect">
            <a:avLst/>
          </a:prstGeom>
          <a:noFill/>
        </p:spPr>
        <p:txBody>
          <a:bodyPr wrap="square" rtlCol="0" anchor="t">
            <a:spAutoFit/>
          </a:bodyPr>
          <a:lstStyle/>
          <a:p>
            <a:pPr algn="just">
              <a:lnSpc>
                <a:spcPct val="150000"/>
              </a:lnSpc>
            </a:pPr>
            <a:r>
              <a:rPr lang="es-ES" sz="1600" dirty="0">
                <a:solidFill>
                  <a:schemeClr val="bg1">
                    <a:lumMod val="50000"/>
                  </a:schemeClr>
                </a:solidFill>
              </a:rPr>
              <a:t>En una siguiente iteración, el cliente nos pide </a:t>
            </a:r>
            <a:r>
              <a:rPr lang="es-ES" sz="1600" dirty="0" smtClean="0">
                <a:solidFill>
                  <a:schemeClr val="bg1">
                    <a:lumMod val="50000"/>
                  </a:schemeClr>
                </a:solidFill>
              </a:rPr>
              <a:t>modificar funcionalidades ya implementadas previamente: añadir más de una categoría a una serie y modificar o borrar series y capítulos.</a:t>
            </a:r>
            <a:r>
              <a:rPr lang="es-ES" sz="1600" dirty="0">
                <a:solidFill>
                  <a:schemeClr val="bg1">
                    <a:lumMod val="50000"/>
                  </a:schemeClr>
                </a:solidFill>
              </a:rPr>
              <a:t> </a:t>
            </a:r>
          </a:p>
          <a:p>
            <a:pPr algn="just">
              <a:lnSpc>
                <a:spcPct val="150000"/>
              </a:lnSpc>
            </a:pPr>
            <a:endParaRPr lang="es-ES" sz="1600" dirty="0">
              <a:solidFill>
                <a:schemeClr val="bg1">
                  <a:lumMod val="50000"/>
                </a:schemeClr>
              </a:solidFill>
            </a:endParaRPr>
          </a:p>
          <a:p>
            <a:pPr algn="just">
              <a:lnSpc>
                <a:spcPct val="150000"/>
              </a:lnSpc>
            </a:pPr>
            <a:r>
              <a:rPr lang="es-ES" sz="1600" dirty="0">
                <a:solidFill>
                  <a:schemeClr val="bg1">
                    <a:lumMod val="50000"/>
                  </a:schemeClr>
                </a:solidFill>
              </a:rPr>
              <a:t>Junto con el PO, se detallan las siguientes US:</a:t>
            </a:r>
            <a:endParaRPr lang="es-ES" sz="1600" dirty="0">
              <a:solidFill>
                <a:schemeClr val="bg1">
                  <a:lumMod val="50000"/>
                </a:schemeClr>
              </a:solidFill>
              <a:cs typeface="Calibri"/>
            </a:endParaRPr>
          </a:p>
          <a:p>
            <a:pPr marL="285750" indent="-285750" algn="just">
              <a:lnSpc>
                <a:spcPct val="150000"/>
              </a:lnSpc>
              <a:buFont typeface="Arial" panose="020B0604020202020204" pitchFamily="34" charset="0"/>
              <a:buChar char="•"/>
            </a:pPr>
            <a:r>
              <a:rPr lang="es-ES" sz="1600" dirty="0">
                <a:solidFill>
                  <a:srgbClr val="FF0000"/>
                </a:solidFill>
              </a:rPr>
              <a:t>Como administrador quiero añadir más de una categoría a una serie (mejora de la US anterior).</a:t>
            </a:r>
            <a:endParaRPr lang="es-ES" sz="1600" dirty="0">
              <a:solidFill>
                <a:srgbClr val="FF0000"/>
              </a:solidFill>
              <a:cs typeface="Calibri"/>
            </a:endParaRPr>
          </a:p>
          <a:p>
            <a:pPr marL="285750" indent="-285750" algn="just">
              <a:lnSpc>
                <a:spcPct val="150000"/>
              </a:lnSpc>
              <a:buFont typeface="Arial" panose="020B0604020202020204" pitchFamily="34" charset="0"/>
              <a:buChar char="•"/>
            </a:pPr>
            <a:r>
              <a:rPr lang="es-ES" sz="1600" dirty="0">
                <a:solidFill>
                  <a:srgbClr val="FF0000"/>
                </a:solidFill>
              </a:rPr>
              <a:t>Como </a:t>
            </a:r>
            <a:r>
              <a:rPr lang="es-ES" sz="1600" dirty="0" smtClean="0">
                <a:solidFill>
                  <a:srgbClr val="FF0000"/>
                </a:solidFill>
              </a:rPr>
              <a:t>administrador quiero </a:t>
            </a:r>
            <a:r>
              <a:rPr lang="es-ES" sz="1600" dirty="0">
                <a:solidFill>
                  <a:srgbClr val="FF0000"/>
                </a:solidFill>
              </a:rPr>
              <a:t>modificar nombres de las series y capítulos.</a:t>
            </a:r>
            <a:endParaRPr lang="es-ES" sz="1600" dirty="0">
              <a:solidFill>
                <a:srgbClr val="FF0000"/>
              </a:solidFill>
              <a:cs typeface="Calibri"/>
            </a:endParaRPr>
          </a:p>
          <a:p>
            <a:pPr marL="285750" indent="-285750" algn="just">
              <a:lnSpc>
                <a:spcPct val="150000"/>
              </a:lnSpc>
              <a:buFont typeface="Arial" panose="020B0604020202020204" pitchFamily="34" charset="0"/>
              <a:buChar char="•"/>
            </a:pPr>
            <a:r>
              <a:rPr lang="es-ES" sz="1600" dirty="0">
                <a:solidFill>
                  <a:srgbClr val="FF0000"/>
                </a:solidFill>
                <a:cs typeface="Calibri"/>
              </a:rPr>
              <a:t>Como </a:t>
            </a:r>
            <a:r>
              <a:rPr lang="es-ES" sz="1600" dirty="0" smtClean="0">
                <a:solidFill>
                  <a:srgbClr val="FF0000"/>
                </a:solidFill>
                <a:cs typeface="Calibri"/>
              </a:rPr>
              <a:t>administrador quiero </a:t>
            </a:r>
            <a:r>
              <a:rPr lang="es-ES" sz="1600" dirty="0">
                <a:solidFill>
                  <a:srgbClr val="FF0000"/>
                </a:solidFill>
                <a:cs typeface="Calibri"/>
              </a:rPr>
              <a:t>borrar </a:t>
            </a:r>
            <a:r>
              <a:rPr lang="es-ES" sz="1600" dirty="0" smtClean="0">
                <a:solidFill>
                  <a:srgbClr val="FF0000"/>
                </a:solidFill>
                <a:cs typeface="Calibri"/>
              </a:rPr>
              <a:t>series (junto a sus temporadas y capítulos) </a:t>
            </a:r>
            <a:r>
              <a:rPr lang="es-ES" sz="1600" dirty="0">
                <a:solidFill>
                  <a:srgbClr val="FF0000"/>
                </a:solidFill>
                <a:cs typeface="Calibri"/>
              </a:rPr>
              <a:t>que han dejado de pertenecer a mi plataforma</a:t>
            </a:r>
            <a:r>
              <a:rPr lang="es-ES" sz="1600" dirty="0">
                <a:solidFill>
                  <a:schemeClr val="bg1">
                    <a:lumMod val="50000"/>
                  </a:schemeClr>
                </a:solidFill>
                <a:cs typeface="Calibri"/>
              </a:rPr>
              <a:t>.</a:t>
            </a:r>
            <a:endParaRPr lang="es-ES" sz="1600" dirty="0">
              <a:solidFill>
                <a:schemeClr val="bg1">
                  <a:lumMod val="50000"/>
                </a:schemeClr>
              </a:solidFill>
            </a:endParaRPr>
          </a:p>
        </p:txBody>
      </p:sp>
      <p:sp>
        <p:nvSpPr>
          <p:cNvPr id="5" name="Title 1"/>
          <p:cNvSpPr txBox="1">
            <a:spLocks/>
          </p:cNvSpPr>
          <p:nvPr/>
        </p:nvSpPr>
        <p:spPr>
          <a:xfrm>
            <a:off x="889001" y="351810"/>
            <a:ext cx="10439400" cy="5002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000" b="1" dirty="0">
                <a:solidFill>
                  <a:prstClr val="white">
                    <a:lumMod val="50000"/>
                  </a:prstClr>
                </a:solidFill>
                <a:ea typeface="Times New Roman" panose="02020603050405020304" pitchFamily="18" charset="0"/>
                <a:cs typeface="Calibri Light"/>
              </a:rPr>
              <a:t>4</a:t>
            </a:r>
            <a:r>
              <a:rPr lang="es-ES" sz="3700" b="1" dirty="0" smtClean="0">
                <a:solidFill>
                  <a:schemeClr val="bg1">
                    <a:lumMod val="50000"/>
                  </a:schemeClr>
                </a:solidFill>
                <a:latin typeface="Calibri Light"/>
                <a:ea typeface="Times New Roman" panose="02020603050405020304" pitchFamily="18" charset="0"/>
                <a:cs typeface="Calibri Light"/>
              </a:rPr>
              <a:t>. </a:t>
            </a:r>
            <a:r>
              <a:rPr lang="es-ES" sz="4000" b="1" dirty="0">
                <a:solidFill>
                  <a:schemeClr val="bg1">
                    <a:lumMod val="50000"/>
                  </a:schemeClr>
                </a:solidFill>
                <a:latin typeface="Calibri Light"/>
                <a:cs typeface="Calibri Light"/>
              </a:rPr>
              <a:t>Continuación</a:t>
            </a:r>
            <a:r>
              <a:rPr lang="es-ES" sz="4000" b="1" dirty="0">
                <a:solidFill>
                  <a:schemeClr val="bg1">
                    <a:lumMod val="50000"/>
                  </a:schemeClr>
                </a:solidFill>
              </a:rPr>
              <a:t> del </a:t>
            </a:r>
            <a:r>
              <a:rPr lang="es-ES" sz="4000" b="1" dirty="0" smtClean="0">
                <a:solidFill>
                  <a:schemeClr val="bg1">
                    <a:lumMod val="50000"/>
                  </a:schemeClr>
                </a:solidFill>
              </a:rPr>
              <a:t>ejercicio I</a:t>
            </a:r>
            <a:endParaRPr lang="es-ES" sz="4000" b="1" dirty="0">
              <a:solidFill>
                <a:schemeClr val="bg1">
                  <a:lumMod val="50000"/>
                </a:schemeClr>
              </a:solidFill>
              <a:cs typeface="Calibri Light"/>
            </a:endParaRPr>
          </a:p>
        </p:txBody>
      </p:sp>
    </p:spTree>
    <p:extLst>
      <p:ext uri="{BB962C8B-B14F-4D97-AF65-F5344CB8AC3E}">
        <p14:creationId xmlns:p14="http://schemas.microsoft.com/office/powerpoint/2010/main" val="2472336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flipH="1">
            <a:off x="889001" y="1281919"/>
            <a:ext cx="10253132" cy="4154984"/>
          </a:xfrm>
          <a:prstGeom prst="rect">
            <a:avLst/>
          </a:prstGeom>
          <a:noFill/>
        </p:spPr>
        <p:txBody>
          <a:bodyPr wrap="square" rtlCol="0" anchor="t">
            <a:spAutoFit/>
          </a:bodyPr>
          <a:lstStyle/>
          <a:p>
            <a:pPr algn="just">
              <a:lnSpc>
                <a:spcPct val="150000"/>
              </a:lnSpc>
            </a:pPr>
            <a:r>
              <a:rPr lang="es-ES" sz="1600" dirty="0">
                <a:solidFill>
                  <a:schemeClr val="bg1">
                    <a:lumMod val="50000"/>
                  </a:schemeClr>
                </a:solidFill>
              </a:rPr>
              <a:t>En una siguiente iteración, el cliente nos pide nuevas funcionalidades: mostrar los actores que participan en cada capítulo y los premios obtenidos de cada serie de televisión. </a:t>
            </a:r>
          </a:p>
          <a:p>
            <a:pPr algn="just">
              <a:lnSpc>
                <a:spcPct val="150000"/>
              </a:lnSpc>
            </a:pPr>
            <a:endParaRPr lang="es-ES" sz="1600" dirty="0">
              <a:solidFill>
                <a:schemeClr val="bg1">
                  <a:lumMod val="50000"/>
                </a:schemeClr>
              </a:solidFill>
            </a:endParaRPr>
          </a:p>
          <a:p>
            <a:pPr algn="just">
              <a:lnSpc>
                <a:spcPct val="150000"/>
              </a:lnSpc>
            </a:pPr>
            <a:r>
              <a:rPr lang="es-ES" sz="1600" dirty="0">
                <a:solidFill>
                  <a:schemeClr val="bg1">
                    <a:lumMod val="50000"/>
                  </a:schemeClr>
                </a:solidFill>
              </a:rPr>
              <a:t>Junto con el PO, se detallan las siguientes US:</a:t>
            </a:r>
            <a:endParaRPr lang="es-ES" sz="1600" dirty="0">
              <a:solidFill>
                <a:schemeClr val="bg1">
                  <a:lumMod val="50000"/>
                </a:schemeClr>
              </a:solidFill>
              <a:cs typeface="Calibri"/>
            </a:endParaRPr>
          </a:p>
          <a:p>
            <a:pPr marL="285750" indent="-285750" algn="just">
              <a:lnSpc>
                <a:spcPct val="150000"/>
              </a:lnSpc>
              <a:buFont typeface="Arial" panose="020B0604020202020204" pitchFamily="34" charset="0"/>
              <a:buChar char="•"/>
            </a:pPr>
            <a:r>
              <a:rPr lang="es-ES" sz="1600" dirty="0">
                <a:solidFill>
                  <a:srgbClr val="FF0000"/>
                </a:solidFill>
              </a:rPr>
              <a:t>Como usuario quiero consultar el listado total de actores.</a:t>
            </a:r>
            <a:endParaRPr lang="es-ES" sz="1600" dirty="0">
              <a:solidFill>
                <a:srgbClr val="FF0000"/>
              </a:solidFill>
              <a:cs typeface="Calibri"/>
            </a:endParaRPr>
          </a:p>
          <a:p>
            <a:pPr marL="285750" indent="-285750" algn="just">
              <a:lnSpc>
                <a:spcPct val="150000"/>
              </a:lnSpc>
              <a:buFont typeface="Arial" panose="020B0604020202020204" pitchFamily="34" charset="0"/>
              <a:buChar char="•"/>
            </a:pPr>
            <a:r>
              <a:rPr lang="es-ES" sz="1600" dirty="0">
                <a:solidFill>
                  <a:srgbClr val="FF0000"/>
                </a:solidFill>
              </a:rPr>
              <a:t>Como usuario quiero consultar la ficha de un actor concreto</a:t>
            </a:r>
            <a:r>
              <a:rPr lang="es-ES" sz="1600" dirty="0" smtClean="0">
                <a:solidFill>
                  <a:srgbClr val="FF0000"/>
                </a:solidFill>
              </a:rPr>
              <a:t>.</a:t>
            </a:r>
          </a:p>
          <a:p>
            <a:pPr marL="285750" indent="-285750" algn="just">
              <a:lnSpc>
                <a:spcPct val="150000"/>
              </a:lnSpc>
              <a:buFont typeface="Arial" panose="020B0604020202020204" pitchFamily="34" charset="0"/>
              <a:buChar char="•"/>
            </a:pPr>
            <a:r>
              <a:rPr lang="es-ES" sz="1600" dirty="0">
                <a:solidFill>
                  <a:srgbClr val="FF0000"/>
                </a:solidFill>
              </a:rPr>
              <a:t>Como </a:t>
            </a:r>
            <a:r>
              <a:rPr lang="es-ES" sz="1600" dirty="0" smtClean="0">
                <a:solidFill>
                  <a:srgbClr val="FF0000"/>
                </a:solidFill>
              </a:rPr>
              <a:t>administrador quiero crear un nuevo actor.</a:t>
            </a:r>
            <a:endParaRPr lang="es-ES" sz="1600" dirty="0">
              <a:solidFill>
                <a:srgbClr val="FF0000"/>
              </a:solidFill>
              <a:cs typeface="Calibri"/>
            </a:endParaRPr>
          </a:p>
          <a:p>
            <a:pPr marL="285750" indent="-285750" algn="just">
              <a:lnSpc>
                <a:spcPct val="150000"/>
              </a:lnSpc>
              <a:buFont typeface="Arial" panose="020B0604020202020204" pitchFamily="34" charset="0"/>
              <a:buChar char="•"/>
            </a:pPr>
            <a:r>
              <a:rPr lang="es-ES" sz="1600" dirty="0">
                <a:solidFill>
                  <a:srgbClr val="FF0000"/>
                </a:solidFill>
              </a:rPr>
              <a:t>Como administrador </a:t>
            </a:r>
            <a:r>
              <a:rPr lang="es-ES" sz="1600" dirty="0" smtClean="0">
                <a:solidFill>
                  <a:srgbClr val="FF0000"/>
                </a:solidFill>
              </a:rPr>
              <a:t>quiero </a:t>
            </a:r>
            <a:r>
              <a:rPr lang="es-ES" sz="1600" dirty="0">
                <a:solidFill>
                  <a:srgbClr val="FF0000"/>
                </a:solidFill>
              </a:rPr>
              <a:t>modificar los datos de un actor concreto.</a:t>
            </a:r>
            <a:endParaRPr lang="es-ES" sz="1600" dirty="0">
              <a:solidFill>
                <a:srgbClr val="FF0000"/>
              </a:solidFill>
              <a:cs typeface="Calibri"/>
            </a:endParaRPr>
          </a:p>
          <a:p>
            <a:pPr marL="285750" indent="-285750" algn="just">
              <a:lnSpc>
                <a:spcPct val="150000"/>
              </a:lnSpc>
              <a:buFont typeface="Arial" panose="020B0604020202020204" pitchFamily="34" charset="0"/>
              <a:buChar char="•"/>
            </a:pPr>
            <a:r>
              <a:rPr lang="es-ES" sz="1600" dirty="0" smtClean="0">
                <a:solidFill>
                  <a:srgbClr val="FF0000"/>
                </a:solidFill>
              </a:rPr>
              <a:t>Como </a:t>
            </a:r>
            <a:r>
              <a:rPr lang="es-ES" sz="1600" dirty="0">
                <a:solidFill>
                  <a:srgbClr val="FF0000"/>
                </a:solidFill>
              </a:rPr>
              <a:t>administrador </a:t>
            </a:r>
            <a:r>
              <a:rPr lang="es-ES" sz="1600" dirty="0" smtClean="0">
                <a:solidFill>
                  <a:srgbClr val="FF0000"/>
                </a:solidFill>
              </a:rPr>
              <a:t>quiero borrar </a:t>
            </a:r>
            <a:r>
              <a:rPr lang="es-ES" sz="1600" dirty="0">
                <a:solidFill>
                  <a:srgbClr val="FF0000"/>
                </a:solidFill>
              </a:rPr>
              <a:t>de un actor concreto.</a:t>
            </a:r>
            <a:endParaRPr lang="es-ES" sz="1600" dirty="0">
              <a:solidFill>
                <a:srgbClr val="FF0000"/>
              </a:solidFill>
              <a:cs typeface="Calibri"/>
            </a:endParaRPr>
          </a:p>
          <a:p>
            <a:pPr marL="285750" indent="-285750" algn="just">
              <a:lnSpc>
                <a:spcPct val="150000"/>
              </a:lnSpc>
              <a:buFont typeface="Arial" panose="020B0604020202020204" pitchFamily="34" charset="0"/>
              <a:buChar char="•"/>
            </a:pPr>
            <a:r>
              <a:rPr lang="es-ES" sz="1600" dirty="0" smtClean="0">
                <a:solidFill>
                  <a:schemeClr val="bg1">
                    <a:lumMod val="50000"/>
                  </a:schemeClr>
                </a:solidFill>
              </a:rPr>
              <a:t>Como </a:t>
            </a:r>
            <a:r>
              <a:rPr lang="es-ES" sz="1600" dirty="0">
                <a:solidFill>
                  <a:schemeClr val="bg1">
                    <a:lumMod val="50000"/>
                  </a:schemeClr>
                </a:solidFill>
              </a:rPr>
              <a:t>usuario quiero consultar el listado de series y los capítulos </a:t>
            </a:r>
            <a:r>
              <a:rPr lang="es-ES" sz="1600" dirty="0" smtClean="0">
                <a:solidFill>
                  <a:schemeClr val="bg1">
                    <a:lumMod val="50000"/>
                  </a:schemeClr>
                </a:solidFill>
              </a:rPr>
              <a:t>en la ficha de un actor concreto </a:t>
            </a:r>
            <a:r>
              <a:rPr lang="es-ES" sz="1600" dirty="0">
                <a:solidFill>
                  <a:schemeClr val="bg1">
                    <a:lumMod val="50000"/>
                  </a:schemeClr>
                </a:solidFill>
              </a:rPr>
              <a:t>(DIFÍCIL</a:t>
            </a:r>
            <a:r>
              <a:rPr lang="es-ES" sz="1600" dirty="0" smtClean="0">
                <a:solidFill>
                  <a:schemeClr val="bg1">
                    <a:lumMod val="50000"/>
                  </a:schemeClr>
                </a:solidFill>
              </a:rPr>
              <a:t>).</a:t>
            </a:r>
          </a:p>
          <a:p>
            <a:pPr marL="285750" indent="-285750" algn="just">
              <a:lnSpc>
                <a:spcPct val="150000"/>
              </a:lnSpc>
              <a:buFont typeface="Arial" panose="020B0604020202020204" pitchFamily="34" charset="0"/>
              <a:buChar char="•"/>
            </a:pPr>
            <a:r>
              <a:rPr lang="es-ES" sz="1600" dirty="0">
                <a:solidFill>
                  <a:srgbClr val="FF0000"/>
                </a:solidFill>
              </a:rPr>
              <a:t>Como usuario quiero consultar el listado </a:t>
            </a:r>
            <a:r>
              <a:rPr lang="es-ES" sz="1600" dirty="0" smtClean="0">
                <a:solidFill>
                  <a:srgbClr val="FF0000"/>
                </a:solidFill>
              </a:rPr>
              <a:t>de premios </a:t>
            </a:r>
            <a:r>
              <a:rPr lang="es-ES" sz="1600" dirty="0">
                <a:solidFill>
                  <a:srgbClr val="FF0000"/>
                </a:solidFill>
              </a:rPr>
              <a:t>ganados por una serie</a:t>
            </a:r>
            <a:r>
              <a:rPr lang="es-ES" sz="1600" dirty="0" smtClean="0">
                <a:solidFill>
                  <a:srgbClr val="FF0000"/>
                </a:solidFill>
              </a:rPr>
              <a:t>.</a:t>
            </a:r>
            <a:endParaRPr lang="es-ES" sz="1600" dirty="0">
              <a:solidFill>
                <a:srgbClr val="FF0000"/>
              </a:solidFill>
              <a:cs typeface="Calibri"/>
            </a:endParaRPr>
          </a:p>
        </p:txBody>
      </p:sp>
      <p:sp>
        <p:nvSpPr>
          <p:cNvPr id="5" name="Title 1"/>
          <p:cNvSpPr txBox="1">
            <a:spLocks/>
          </p:cNvSpPr>
          <p:nvPr/>
        </p:nvSpPr>
        <p:spPr>
          <a:xfrm>
            <a:off x="889001" y="351810"/>
            <a:ext cx="10439400" cy="5002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000" b="1" dirty="0">
                <a:solidFill>
                  <a:prstClr val="white">
                    <a:lumMod val="50000"/>
                  </a:prstClr>
                </a:solidFill>
                <a:ea typeface="Times New Roman" panose="02020603050405020304" pitchFamily="18" charset="0"/>
                <a:cs typeface="Calibri Light"/>
              </a:rPr>
              <a:t>4</a:t>
            </a:r>
            <a:r>
              <a:rPr lang="es-ES" sz="3700" b="1" dirty="0" smtClean="0">
                <a:solidFill>
                  <a:schemeClr val="bg1">
                    <a:lumMod val="50000"/>
                  </a:schemeClr>
                </a:solidFill>
                <a:latin typeface="Calibri Light"/>
                <a:ea typeface="Times New Roman" panose="02020603050405020304" pitchFamily="18" charset="0"/>
                <a:cs typeface="Calibri Light"/>
              </a:rPr>
              <a:t>. </a:t>
            </a:r>
            <a:r>
              <a:rPr lang="es-ES" sz="4000" b="1" dirty="0">
                <a:solidFill>
                  <a:schemeClr val="bg1">
                    <a:lumMod val="50000"/>
                  </a:schemeClr>
                </a:solidFill>
                <a:latin typeface="Calibri Light"/>
                <a:cs typeface="Calibri Light"/>
              </a:rPr>
              <a:t>Continuación</a:t>
            </a:r>
            <a:r>
              <a:rPr lang="es-ES" sz="4000" b="1" dirty="0">
                <a:solidFill>
                  <a:schemeClr val="bg1">
                    <a:lumMod val="50000"/>
                  </a:schemeClr>
                </a:solidFill>
              </a:rPr>
              <a:t> del </a:t>
            </a:r>
            <a:r>
              <a:rPr lang="es-ES" sz="4000" b="1" dirty="0" smtClean="0">
                <a:solidFill>
                  <a:schemeClr val="bg1">
                    <a:lumMod val="50000"/>
                  </a:schemeClr>
                </a:solidFill>
              </a:rPr>
              <a:t>ejercicio II</a:t>
            </a:r>
            <a:endParaRPr lang="es-ES" sz="4000" b="1" dirty="0">
              <a:solidFill>
                <a:schemeClr val="bg1">
                  <a:lumMod val="50000"/>
                </a:schemeClr>
              </a:solidFill>
              <a:cs typeface="Calibri Light"/>
            </a:endParaRPr>
          </a:p>
        </p:txBody>
      </p:sp>
    </p:spTree>
    <p:extLst>
      <p:ext uri="{BB962C8B-B14F-4D97-AF65-F5344CB8AC3E}">
        <p14:creationId xmlns:p14="http://schemas.microsoft.com/office/powerpoint/2010/main" val="1389959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flipH="1">
            <a:off x="889001" y="1281919"/>
            <a:ext cx="10253132" cy="1938992"/>
          </a:xfrm>
          <a:prstGeom prst="rect">
            <a:avLst/>
          </a:prstGeom>
          <a:noFill/>
        </p:spPr>
        <p:txBody>
          <a:bodyPr wrap="square" rtlCol="0" anchor="t">
            <a:spAutoFit/>
          </a:bodyPr>
          <a:lstStyle/>
          <a:p>
            <a:pPr algn="just">
              <a:lnSpc>
                <a:spcPct val="150000"/>
              </a:lnSpc>
            </a:pPr>
            <a:r>
              <a:rPr lang="es-ES" sz="1600" dirty="0">
                <a:solidFill>
                  <a:schemeClr val="bg1">
                    <a:lumMod val="50000"/>
                  </a:schemeClr>
                </a:solidFill>
              </a:rPr>
              <a:t>En una siguiente iteración, el cliente nos pide </a:t>
            </a:r>
            <a:r>
              <a:rPr lang="es-ES" sz="1600" dirty="0" smtClean="0">
                <a:solidFill>
                  <a:schemeClr val="bg1">
                    <a:lumMod val="50000"/>
                  </a:schemeClr>
                </a:solidFill>
              </a:rPr>
              <a:t>integrarnos con </a:t>
            </a:r>
            <a:r>
              <a:rPr lang="es-ES" sz="1600" dirty="0" err="1" smtClean="0">
                <a:solidFill>
                  <a:schemeClr val="bg1">
                    <a:lumMod val="50000"/>
                  </a:schemeClr>
                </a:solidFill>
              </a:rPr>
              <a:t>APIs</a:t>
            </a:r>
            <a:r>
              <a:rPr lang="es-ES" sz="1600" smtClean="0">
                <a:solidFill>
                  <a:schemeClr val="bg1">
                    <a:lumMod val="50000"/>
                  </a:schemeClr>
                </a:solidFill>
              </a:rPr>
              <a:t> externas.</a:t>
            </a:r>
            <a:r>
              <a:rPr lang="es-ES" sz="1600" dirty="0">
                <a:solidFill>
                  <a:schemeClr val="bg1">
                    <a:lumMod val="50000"/>
                  </a:schemeClr>
                </a:solidFill>
              </a:rPr>
              <a:t> </a:t>
            </a:r>
          </a:p>
          <a:p>
            <a:pPr algn="just">
              <a:lnSpc>
                <a:spcPct val="150000"/>
              </a:lnSpc>
            </a:pPr>
            <a:endParaRPr lang="es-ES" sz="1600" dirty="0">
              <a:solidFill>
                <a:schemeClr val="bg1">
                  <a:lumMod val="50000"/>
                </a:schemeClr>
              </a:solidFill>
            </a:endParaRPr>
          </a:p>
          <a:p>
            <a:pPr algn="just">
              <a:lnSpc>
                <a:spcPct val="150000"/>
              </a:lnSpc>
            </a:pPr>
            <a:r>
              <a:rPr lang="es-ES" sz="1600" dirty="0">
                <a:solidFill>
                  <a:schemeClr val="bg1">
                    <a:lumMod val="50000"/>
                  </a:schemeClr>
                </a:solidFill>
              </a:rPr>
              <a:t>Junto con el PO, se detallan las siguientes US:</a:t>
            </a:r>
            <a:endParaRPr lang="es-ES" sz="1600" dirty="0">
              <a:solidFill>
                <a:schemeClr val="bg1">
                  <a:lumMod val="50000"/>
                </a:schemeClr>
              </a:solidFill>
              <a:cs typeface="Calibri"/>
            </a:endParaRPr>
          </a:p>
          <a:p>
            <a:pPr marL="285750" indent="-285750" algn="just">
              <a:lnSpc>
                <a:spcPct val="150000"/>
              </a:lnSpc>
              <a:buFont typeface="Arial" panose="020B0604020202020204" pitchFamily="34" charset="0"/>
              <a:buChar char="•"/>
            </a:pPr>
            <a:r>
              <a:rPr lang="es-ES" sz="1600" dirty="0">
                <a:solidFill>
                  <a:schemeClr val="bg1">
                    <a:lumMod val="50000"/>
                  </a:schemeClr>
                </a:solidFill>
              </a:rPr>
              <a:t>Como </a:t>
            </a:r>
            <a:r>
              <a:rPr lang="es-ES" sz="1600" dirty="0" smtClean="0">
                <a:solidFill>
                  <a:schemeClr val="bg1">
                    <a:lumMod val="50000"/>
                  </a:schemeClr>
                </a:solidFill>
              </a:rPr>
              <a:t>administrador quiero que la puntuación mostrada al consultar una serie se obtenga desde el servicio externo film-</a:t>
            </a:r>
            <a:r>
              <a:rPr lang="es-ES" sz="1600" dirty="0" err="1" smtClean="0">
                <a:solidFill>
                  <a:schemeClr val="bg1">
                    <a:lumMod val="50000"/>
                  </a:schemeClr>
                </a:solidFill>
              </a:rPr>
              <a:t>info</a:t>
            </a:r>
            <a:r>
              <a:rPr lang="es-ES" sz="1600" dirty="0" smtClean="0">
                <a:solidFill>
                  <a:schemeClr val="bg1">
                    <a:lumMod val="50000"/>
                  </a:schemeClr>
                </a:solidFill>
              </a:rPr>
              <a:t> (mediante </a:t>
            </a:r>
            <a:r>
              <a:rPr lang="es-ES" sz="1600" dirty="0" err="1" smtClean="0">
                <a:solidFill>
                  <a:schemeClr val="bg1">
                    <a:lumMod val="50000"/>
                  </a:schemeClr>
                </a:solidFill>
              </a:rPr>
              <a:t>restTemplate</a:t>
            </a:r>
            <a:r>
              <a:rPr lang="es-ES" sz="1600" dirty="0" smtClean="0">
                <a:solidFill>
                  <a:schemeClr val="bg1">
                    <a:lumMod val="50000"/>
                  </a:schemeClr>
                </a:solidFill>
              </a:rPr>
              <a:t>)</a:t>
            </a:r>
          </a:p>
        </p:txBody>
      </p:sp>
      <p:sp>
        <p:nvSpPr>
          <p:cNvPr id="5" name="Title 1"/>
          <p:cNvSpPr txBox="1">
            <a:spLocks/>
          </p:cNvSpPr>
          <p:nvPr/>
        </p:nvSpPr>
        <p:spPr>
          <a:xfrm>
            <a:off x="889001" y="351810"/>
            <a:ext cx="10439400" cy="5002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000" b="1" dirty="0">
                <a:solidFill>
                  <a:prstClr val="white">
                    <a:lumMod val="50000"/>
                  </a:prstClr>
                </a:solidFill>
                <a:ea typeface="Times New Roman" panose="02020603050405020304" pitchFamily="18" charset="0"/>
                <a:cs typeface="Calibri Light"/>
              </a:rPr>
              <a:t>4</a:t>
            </a:r>
            <a:r>
              <a:rPr lang="es-ES" sz="3700" b="1" dirty="0" smtClean="0">
                <a:solidFill>
                  <a:schemeClr val="bg1">
                    <a:lumMod val="50000"/>
                  </a:schemeClr>
                </a:solidFill>
                <a:latin typeface="Calibri Light"/>
                <a:ea typeface="Times New Roman" panose="02020603050405020304" pitchFamily="18" charset="0"/>
                <a:cs typeface="Calibri Light"/>
              </a:rPr>
              <a:t>. </a:t>
            </a:r>
            <a:r>
              <a:rPr lang="es-ES" sz="4000" b="1" dirty="0">
                <a:solidFill>
                  <a:schemeClr val="bg1">
                    <a:lumMod val="50000"/>
                  </a:schemeClr>
                </a:solidFill>
                <a:latin typeface="Calibri Light"/>
                <a:cs typeface="Calibri Light"/>
              </a:rPr>
              <a:t>Continuación</a:t>
            </a:r>
            <a:r>
              <a:rPr lang="es-ES" sz="4000" b="1" dirty="0">
                <a:solidFill>
                  <a:schemeClr val="bg1">
                    <a:lumMod val="50000"/>
                  </a:schemeClr>
                </a:solidFill>
              </a:rPr>
              <a:t> del </a:t>
            </a:r>
            <a:r>
              <a:rPr lang="es-ES" sz="4000" b="1" dirty="0" smtClean="0">
                <a:solidFill>
                  <a:schemeClr val="bg1">
                    <a:lumMod val="50000"/>
                  </a:schemeClr>
                </a:solidFill>
              </a:rPr>
              <a:t>ejercicio III</a:t>
            </a:r>
            <a:endParaRPr lang="es-ES" sz="4000" b="1" dirty="0">
              <a:solidFill>
                <a:schemeClr val="bg1">
                  <a:lumMod val="50000"/>
                </a:schemeClr>
              </a:solidFill>
              <a:cs typeface="Calibri Light"/>
            </a:endParaRPr>
          </a:p>
        </p:txBody>
      </p:sp>
      <p:sp>
        <p:nvSpPr>
          <p:cNvPr id="2" name="Rectangle 1"/>
          <p:cNvSpPr>
            <a:spLocks noChangeArrowheads="1"/>
          </p:cNvSpPr>
          <p:nvPr/>
        </p:nvSpPr>
        <p:spPr bwMode="auto">
          <a:xfrm>
            <a:off x="1214967" y="4455298"/>
            <a:ext cx="9601199" cy="1384995"/>
          </a:xfrm>
          <a:prstGeom prst="rect">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s-ES" sz="1200" dirty="0">
                <a:solidFill>
                  <a:schemeClr val="bg1">
                    <a:lumMod val="50000"/>
                  </a:schemeClr>
                </a:solidFill>
              </a:rPr>
              <a:t>Pasos para desplegar y hacer peticiones </a:t>
            </a:r>
            <a:r>
              <a:rPr lang="es-ES" altLang="es-ES" sz="1200" dirty="0" smtClean="0">
                <a:solidFill>
                  <a:schemeClr val="bg1">
                    <a:lumMod val="50000"/>
                  </a:schemeClr>
                </a:solidFill>
              </a:rPr>
              <a:t>a la </a:t>
            </a:r>
            <a:r>
              <a:rPr lang="es-ES" altLang="es-ES" sz="1200" dirty="0">
                <a:solidFill>
                  <a:schemeClr val="bg1">
                    <a:lumMod val="50000"/>
                  </a:schemeClr>
                </a:solidFill>
              </a:rPr>
              <a:t>API de film-</a:t>
            </a:r>
            <a:r>
              <a:rPr lang="es-ES" altLang="es-ES" sz="1200" dirty="0" err="1">
                <a:solidFill>
                  <a:schemeClr val="bg1">
                    <a:lumMod val="50000"/>
                  </a:schemeClr>
                </a:solidFill>
              </a:rPr>
              <a:t>info</a:t>
            </a:r>
            <a:r>
              <a:rPr lang="es-ES" altLang="es-ES" sz="1200" dirty="0">
                <a:solidFill>
                  <a:schemeClr val="bg1">
                    <a:lumMod val="50000"/>
                  </a:schemeClr>
                </a:solidFill>
              </a:rPr>
              <a:t> (este proyecto no </a:t>
            </a:r>
            <a:r>
              <a:rPr lang="es-ES" altLang="es-ES" sz="1200" dirty="0" smtClean="0">
                <a:solidFill>
                  <a:schemeClr val="bg1">
                    <a:lumMod val="50000"/>
                  </a:schemeClr>
                </a:solidFill>
              </a:rPr>
              <a:t>se importa al </a:t>
            </a:r>
            <a:r>
              <a:rPr lang="es-ES" altLang="es-ES" sz="1200" dirty="0">
                <a:solidFill>
                  <a:schemeClr val="bg1">
                    <a:lumMod val="50000"/>
                  </a:schemeClr>
                </a:solidFill>
              </a:rPr>
              <a:t>IDE 'Eclipse'): En una consola, dentro de la carpeta </a:t>
            </a:r>
            <a:r>
              <a:rPr lang="es-ES" altLang="es-ES" sz="1200" dirty="0" smtClean="0">
                <a:solidFill>
                  <a:schemeClr val="bg1">
                    <a:lumMod val="50000"/>
                  </a:schemeClr>
                </a:solidFill>
              </a:rPr>
              <a:t>film-</a:t>
            </a:r>
            <a:r>
              <a:rPr lang="es-ES" altLang="es-ES" sz="1200" dirty="0" err="1" smtClean="0">
                <a:solidFill>
                  <a:schemeClr val="bg1">
                    <a:lumMod val="50000"/>
                  </a:schemeClr>
                </a:solidFill>
              </a:rPr>
              <a:t>info</a:t>
            </a:r>
            <a:r>
              <a:rPr lang="es-ES" altLang="es-ES" sz="1200" dirty="0" smtClean="0">
                <a:solidFill>
                  <a:schemeClr val="bg1">
                    <a:lumMod val="50000"/>
                  </a:schemeClr>
                </a:solidFill>
              </a:rPr>
              <a:t>:</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1200" dirty="0">
              <a:solidFill>
                <a:schemeClr val="bg1">
                  <a:lumMod val="50000"/>
                </a:schemeClr>
              </a:solidFill>
            </a:endParaRPr>
          </a:p>
          <a:p>
            <a:pPr marL="536575" marR="0" lvl="0" indent="-177800" algn="l" defTabSz="914400" rtl="0" eaLnBrk="0" fontAlgn="base" latinLnBrk="0" hangingPunct="0">
              <a:lnSpc>
                <a:spcPct val="100000"/>
              </a:lnSpc>
              <a:spcBef>
                <a:spcPct val="0"/>
              </a:spcBef>
              <a:spcAft>
                <a:spcPct val="0"/>
              </a:spcAft>
              <a:buClrTx/>
              <a:buSzTx/>
              <a:buFont typeface="+mj-lt"/>
              <a:buAutoNum type="arabicPeriod"/>
              <a:tabLst/>
            </a:pPr>
            <a:r>
              <a:rPr lang="es-ES" altLang="es-ES" sz="1200" dirty="0">
                <a:solidFill>
                  <a:schemeClr val="bg1">
                    <a:lumMod val="50000"/>
                  </a:schemeClr>
                </a:solidFill>
              </a:rPr>
              <a:t> </a:t>
            </a:r>
            <a:r>
              <a:rPr lang="es-ES" altLang="es-ES" sz="1200" dirty="0" err="1" smtClean="0">
                <a:solidFill>
                  <a:schemeClr val="bg1">
                    <a:lumMod val="50000"/>
                  </a:schemeClr>
                </a:solidFill>
              </a:rPr>
              <a:t>mvn</a:t>
            </a:r>
            <a:r>
              <a:rPr lang="es-ES" altLang="es-ES" sz="1200" dirty="0" smtClean="0">
                <a:solidFill>
                  <a:schemeClr val="bg1">
                    <a:lumMod val="50000"/>
                  </a:schemeClr>
                </a:solidFill>
              </a:rPr>
              <a:t> </a:t>
            </a:r>
            <a:r>
              <a:rPr lang="es-ES" altLang="es-ES" sz="1200" dirty="0" err="1">
                <a:solidFill>
                  <a:schemeClr val="bg1">
                    <a:lumMod val="50000"/>
                  </a:schemeClr>
                </a:solidFill>
              </a:rPr>
              <a:t>package</a:t>
            </a:r>
            <a:r>
              <a:rPr lang="es-ES" altLang="es-ES" sz="1200" dirty="0">
                <a:solidFill>
                  <a:schemeClr val="bg1">
                    <a:lumMod val="50000"/>
                  </a:schemeClr>
                </a:solidFill>
              </a:rPr>
              <a:t> </a:t>
            </a:r>
            <a:endParaRPr lang="es-ES" altLang="es-ES" sz="1200" dirty="0" smtClean="0">
              <a:solidFill>
                <a:schemeClr val="bg1">
                  <a:lumMod val="50000"/>
                </a:schemeClr>
              </a:solidFill>
            </a:endParaRPr>
          </a:p>
          <a:p>
            <a:pPr marL="536575" marR="0" lvl="0" indent="-177800" algn="l" defTabSz="914400" rtl="0" eaLnBrk="0" fontAlgn="base" latinLnBrk="0" hangingPunct="0">
              <a:lnSpc>
                <a:spcPct val="100000"/>
              </a:lnSpc>
              <a:spcBef>
                <a:spcPct val="0"/>
              </a:spcBef>
              <a:spcAft>
                <a:spcPct val="0"/>
              </a:spcAft>
              <a:buClrTx/>
              <a:buSzTx/>
              <a:buFont typeface="+mj-lt"/>
              <a:buAutoNum type="arabicPeriod"/>
              <a:tabLst/>
            </a:pPr>
            <a:r>
              <a:rPr lang="es-ES" altLang="es-ES" sz="1200" dirty="0">
                <a:solidFill>
                  <a:schemeClr val="bg1">
                    <a:lumMod val="50000"/>
                  </a:schemeClr>
                </a:solidFill>
              </a:rPr>
              <a:t> </a:t>
            </a:r>
            <a:r>
              <a:rPr lang="es-ES" altLang="es-ES" sz="1200" dirty="0" smtClean="0">
                <a:solidFill>
                  <a:schemeClr val="bg1">
                    <a:lumMod val="50000"/>
                  </a:schemeClr>
                </a:solidFill>
              </a:rPr>
              <a:t>java </a:t>
            </a:r>
            <a:r>
              <a:rPr lang="es-ES" altLang="es-ES" sz="1200" dirty="0">
                <a:solidFill>
                  <a:schemeClr val="bg1">
                    <a:lumMod val="50000"/>
                  </a:schemeClr>
                </a:solidFill>
              </a:rPr>
              <a:t>-</a:t>
            </a:r>
            <a:r>
              <a:rPr lang="es-ES" altLang="es-ES" sz="1200" dirty="0" err="1">
                <a:solidFill>
                  <a:schemeClr val="bg1">
                    <a:lumMod val="50000"/>
                  </a:schemeClr>
                </a:solidFill>
              </a:rPr>
              <a:t>Dquarkus.http.port</a:t>
            </a:r>
            <a:r>
              <a:rPr lang="es-ES" altLang="es-ES" sz="1200" dirty="0">
                <a:solidFill>
                  <a:schemeClr val="bg1">
                    <a:lumMod val="50000"/>
                  </a:schemeClr>
                </a:solidFill>
              </a:rPr>
              <a:t>=8181 -</a:t>
            </a:r>
            <a:r>
              <a:rPr lang="es-ES" altLang="es-ES" sz="1200" dirty="0" err="1">
                <a:solidFill>
                  <a:schemeClr val="bg1">
                    <a:lumMod val="50000"/>
                  </a:schemeClr>
                </a:solidFill>
              </a:rPr>
              <a:t>jar</a:t>
            </a:r>
            <a:r>
              <a:rPr lang="es-ES" altLang="es-ES" sz="1200" dirty="0">
                <a:solidFill>
                  <a:schemeClr val="bg1">
                    <a:lumMod val="50000"/>
                  </a:schemeClr>
                </a:solidFill>
              </a:rPr>
              <a:t> target/rest-json-1.0-SNAPSHOT-runner.jar </a:t>
            </a:r>
            <a:endParaRPr lang="es-ES" altLang="es-ES" sz="1200" dirty="0" smtClean="0">
              <a:solidFill>
                <a:schemeClr val="bg1">
                  <a:lumMod val="50000"/>
                </a:schemeClr>
              </a:solidFill>
            </a:endParaRPr>
          </a:p>
          <a:p>
            <a:pPr marL="0" marR="0" lvl="0" indent="0" algn="l" defTabSz="914400" rtl="0" eaLnBrk="0" fontAlgn="base" latinLnBrk="0" hangingPunct="0">
              <a:lnSpc>
                <a:spcPct val="100000"/>
              </a:lnSpc>
              <a:spcBef>
                <a:spcPct val="0"/>
              </a:spcBef>
              <a:spcAft>
                <a:spcPct val="0"/>
              </a:spcAft>
              <a:buClrTx/>
              <a:buSzTx/>
              <a:tabLst/>
            </a:pPr>
            <a:endParaRPr lang="es-ES" altLang="es-ES" sz="1200" dirty="0">
              <a:solidFill>
                <a:schemeClr val="bg1">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chemeClr val="bg1">
                    <a:lumMod val="50000"/>
                  </a:schemeClr>
                </a:solidFill>
              </a:rPr>
              <a:t>Ruta de acceso (substituir </a:t>
            </a:r>
            <a:r>
              <a:rPr lang="es-ES" altLang="es-ES" sz="1200" i="1" dirty="0" err="1">
                <a:solidFill>
                  <a:schemeClr val="bg1">
                    <a:lumMod val="50000"/>
                  </a:schemeClr>
                </a:solidFill>
              </a:rPr>
              <a:t>name</a:t>
            </a:r>
            <a:r>
              <a:rPr lang="es-ES" altLang="es-ES" sz="1200" dirty="0">
                <a:solidFill>
                  <a:schemeClr val="bg1">
                    <a:lumMod val="50000"/>
                  </a:schemeClr>
                </a:solidFill>
              </a:rPr>
              <a:t> por el nombre de la película):</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chemeClr val="bg1">
                    <a:lumMod val="50000"/>
                  </a:schemeClr>
                </a:solidFill>
                <a:hlinkClick r:id="rId3"/>
              </a:rPr>
              <a:t>http://localhost:8181/film-info/film/{name}</a:t>
            </a:r>
            <a:endParaRPr lang="es-ES" altLang="es-ES" sz="1200" dirty="0">
              <a:solidFill>
                <a:schemeClr val="bg1">
                  <a:lumMod val="50000"/>
                </a:schemeClr>
              </a:solidFill>
            </a:endParaRPr>
          </a:p>
        </p:txBody>
      </p:sp>
    </p:spTree>
    <p:extLst>
      <p:ext uri="{BB962C8B-B14F-4D97-AF65-F5344CB8AC3E}">
        <p14:creationId xmlns:p14="http://schemas.microsoft.com/office/powerpoint/2010/main" val="3262286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889001" y="203199"/>
            <a:ext cx="10439400" cy="77046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000" b="1" dirty="0" smtClean="0">
                <a:solidFill>
                  <a:srgbClr val="969696"/>
                </a:solidFill>
                <a:latin typeface="Futura Std Light" panose="020B0402020204020303" pitchFamily="34" charset="0"/>
              </a:rPr>
              <a:t>Contenido</a:t>
            </a:r>
            <a:endParaRPr lang="es-ES" sz="4000" dirty="0"/>
          </a:p>
        </p:txBody>
      </p:sp>
      <p:sp>
        <p:nvSpPr>
          <p:cNvPr id="5" name="7 CuadroTexto"/>
          <p:cNvSpPr txBox="1"/>
          <p:nvPr/>
        </p:nvSpPr>
        <p:spPr>
          <a:xfrm flipH="1">
            <a:off x="889001" y="1298122"/>
            <a:ext cx="11015132" cy="3416320"/>
          </a:xfrm>
          <a:prstGeom prst="rect">
            <a:avLst/>
          </a:prstGeom>
          <a:noFill/>
        </p:spPr>
        <p:txBody>
          <a:bodyPr wrap="square" rtlCol="0" anchor="t">
            <a:spAutoFit/>
          </a:bodyPr>
          <a:lstStyle/>
          <a:p>
            <a:pPr marL="342900" indent="-342900" algn="just" fontAlgn="base">
              <a:lnSpc>
                <a:spcPct val="150000"/>
              </a:lnSpc>
              <a:buAutoNum type="arabicPeriod"/>
            </a:pPr>
            <a:r>
              <a:rPr lang="es-ES" dirty="0">
                <a:solidFill>
                  <a:schemeClr val="bg1">
                    <a:lumMod val="50000"/>
                  </a:schemeClr>
                </a:solidFill>
              </a:rPr>
              <a:t>¿Qué es Spring </a:t>
            </a:r>
            <a:r>
              <a:rPr lang="es-ES" dirty="0" err="1">
                <a:solidFill>
                  <a:schemeClr val="bg1">
                    <a:lumMod val="50000"/>
                  </a:schemeClr>
                </a:solidFill>
              </a:rPr>
              <a:t>Boot</a:t>
            </a:r>
            <a:r>
              <a:rPr lang="es-ES" dirty="0">
                <a:solidFill>
                  <a:schemeClr val="bg1">
                    <a:lumMod val="50000"/>
                  </a:schemeClr>
                </a:solidFill>
              </a:rPr>
              <a:t>?</a:t>
            </a:r>
          </a:p>
          <a:p>
            <a:pPr marL="342900" indent="-342900" algn="just">
              <a:lnSpc>
                <a:spcPct val="150000"/>
              </a:lnSpc>
              <a:buAutoNum type="arabicPeriod"/>
            </a:pPr>
            <a:r>
              <a:rPr lang="es-ES" dirty="0">
                <a:solidFill>
                  <a:schemeClr val="bg1">
                    <a:lumMod val="50000"/>
                  </a:schemeClr>
                </a:solidFill>
                <a:cs typeface="Calibri"/>
              </a:rPr>
              <a:t>Instalación previa</a:t>
            </a:r>
            <a:endParaRPr lang="es-ES" dirty="0">
              <a:solidFill>
                <a:schemeClr val="bg1">
                  <a:lumMod val="50000"/>
                </a:schemeClr>
              </a:solidFill>
            </a:endParaRPr>
          </a:p>
          <a:p>
            <a:pPr marL="342900" indent="-342900" algn="just" fontAlgn="base">
              <a:lnSpc>
                <a:spcPct val="150000"/>
              </a:lnSpc>
              <a:buAutoNum type="arabicPeriod"/>
            </a:pPr>
            <a:r>
              <a:rPr lang="es-ES" dirty="0">
                <a:solidFill>
                  <a:schemeClr val="bg1">
                    <a:lumMod val="50000"/>
                  </a:schemeClr>
                </a:solidFill>
              </a:rPr>
              <a:t>Presentación del ejercicio (US ya hechas)</a:t>
            </a:r>
          </a:p>
          <a:p>
            <a:pPr marL="800100" lvl="1" indent="-342900" algn="just" fontAlgn="base">
              <a:lnSpc>
                <a:spcPct val="150000"/>
              </a:lnSpc>
              <a:buAutoNum type="arabicPeriod"/>
            </a:pPr>
            <a:r>
              <a:rPr lang="es-ES" dirty="0">
                <a:solidFill>
                  <a:schemeClr val="bg1">
                    <a:lumMod val="50000"/>
                  </a:schemeClr>
                </a:solidFill>
              </a:rPr>
              <a:t>Definición modelo de la API</a:t>
            </a:r>
          </a:p>
          <a:p>
            <a:pPr marL="800100" lvl="1" indent="-342900" algn="just" fontAlgn="base">
              <a:lnSpc>
                <a:spcPct val="150000"/>
              </a:lnSpc>
              <a:buAutoNum type="arabicPeriod"/>
            </a:pPr>
            <a:r>
              <a:rPr lang="es-ES" dirty="0">
                <a:solidFill>
                  <a:schemeClr val="bg1">
                    <a:lumMod val="50000"/>
                  </a:schemeClr>
                </a:solidFill>
              </a:rPr>
              <a:t>Creación </a:t>
            </a:r>
            <a:r>
              <a:rPr lang="es-ES" dirty="0" smtClean="0">
                <a:solidFill>
                  <a:schemeClr val="bg1">
                    <a:lumMod val="50000"/>
                  </a:schemeClr>
                </a:solidFill>
              </a:rPr>
              <a:t>API: </a:t>
            </a:r>
            <a:r>
              <a:rPr lang="es-ES" dirty="0" err="1" smtClean="0">
                <a:solidFill>
                  <a:schemeClr val="bg1">
                    <a:lumMod val="50000"/>
                  </a:schemeClr>
                </a:solidFill>
              </a:rPr>
              <a:t>Categories</a:t>
            </a:r>
            <a:r>
              <a:rPr lang="es-ES" dirty="0" smtClean="0">
                <a:solidFill>
                  <a:schemeClr val="bg1">
                    <a:lumMod val="50000"/>
                  </a:schemeClr>
                </a:solidFill>
              </a:rPr>
              <a:t>, Tv Shows, </a:t>
            </a:r>
            <a:r>
              <a:rPr lang="es-ES" dirty="0" err="1" smtClean="0">
                <a:solidFill>
                  <a:schemeClr val="bg1">
                    <a:lumMod val="50000"/>
                  </a:schemeClr>
                </a:solidFill>
              </a:rPr>
              <a:t>Seasons</a:t>
            </a:r>
            <a:r>
              <a:rPr lang="es-ES" dirty="0" smtClean="0">
                <a:solidFill>
                  <a:schemeClr val="bg1">
                    <a:lumMod val="50000"/>
                  </a:schemeClr>
                </a:solidFill>
              </a:rPr>
              <a:t> and </a:t>
            </a:r>
            <a:r>
              <a:rPr lang="es-ES" dirty="0" err="1" smtClean="0">
                <a:solidFill>
                  <a:schemeClr val="bg1">
                    <a:lumMod val="50000"/>
                  </a:schemeClr>
                </a:solidFill>
              </a:rPr>
              <a:t>Chapters</a:t>
            </a:r>
            <a:endParaRPr lang="es-ES" dirty="0">
              <a:solidFill>
                <a:schemeClr val="bg1">
                  <a:lumMod val="50000"/>
                </a:schemeClr>
              </a:solidFill>
            </a:endParaRPr>
          </a:p>
          <a:p>
            <a:pPr marL="1257300" lvl="2" indent="-342900" algn="just" fontAlgn="base">
              <a:lnSpc>
                <a:spcPct val="150000"/>
              </a:lnSpc>
              <a:buAutoNum type="arabicPeriod"/>
            </a:pPr>
            <a:r>
              <a:rPr lang="es-ES" dirty="0" err="1">
                <a:solidFill>
                  <a:schemeClr val="bg1">
                    <a:lumMod val="50000"/>
                  </a:schemeClr>
                </a:solidFill>
              </a:rPr>
              <a:t>Categories</a:t>
            </a:r>
            <a:r>
              <a:rPr lang="es-ES" dirty="0">
                <a:solidFill>
                  <a:schemeClr val="bg1">
                    <a:lumMod val="50000"/>
                  </a:schemeClr>
                </a:solidFill>
              </a:rPr>
              <a:t> </a:t>
            </a:r>
            <a:r>
              <a:rPr lang="es-ES" sz="1400" dirty="0">
                <a:solidFill>
                  <a:schemeClr val="bg1">
                    <a:lumMod val="50000"/>
                  </a:schemeClr>
                </a:solidFill>
              </a:rPr>
              <a:t>(BD, </a:t>
            </a:r>
            <a:r>
              <a:rPr lang="es-ES" sz="1400" dirty="0" err="1">
                <a:solidFill>
                  <a:schemeClr val="bg1">
                    <a:lumMod val="50000"/>
                  </a:schemeClr>
                </a:solidFill>
              </a:rPr>
              <a:t>Entity</a:t>
            </a:r>
            <a:r>
              <a:rPr lang="es-ES" sz="1400" dirty="0">
                <a:solidFill>
                  <a:schemeClr val="bg1">
                    <a:lumMod val="50000"/>
                  </a:schemeClr>
                </a:solidFill>
              </a:rPr>
              <a:t>, </a:t>
            </a:r>
            <a:r>
              <a:rPr lang="es-ES" sz="1400" dirty="0" err="1">
                <a:solidFill>
                  <a:schemeClr val="bg1">
                    <a:lumMod val="50000"/>
                  </a:schemeClr>
                </a:solidFill>
              </a:rPr>
              <a:t>RestModel</a:t>
            </a:r>
            <a:r>
              <a:rPr lang="es-ES" sz="1400" dirty="0">
                <a:solidFill>
                  <a:schemeClr val="bg1">
                    <a:lumMod val="50000"/>
                  </a:schemeClr>
                </a:solidFill>
              </a:rPr>
              <a:t>, </a:t>
            </a:r>
            <a:r>
              <a:rPr lang="es-ES" sz="1400" dirty="0" err="1">
                <a:solidFill>
                  <a:schemeClr val="bg1">
                    <a:lumMod val="50000"/>
                  </a:schemeClr>
                </a:solidFill>
              </a:rPr>
              <a:t>Controller</a:t>
            </a:r>
            <a:r>
              <a:rPr lang="es-ES" sz="1400" dirty="0">
                <a:solidFill>
                  <a:schemeClr val="bg1">
                    <a:lumMod val="50000"/>
                  </a:schemeClr>
                </a:solidFill>
              </a:rPr>
              <a:t>, </a:t>
            </a:r>
            <a:r>
              <a:rPr lang="es-ES" sz="1400" dirty="0" err="1">
                <a:solidFill>
                  <a:schemeClr val="bg1">
                    <a:lumMod val="50000"/>
                  </a:schemeClr>
                </a:solidFill>
              </a:rPr>
              <a:t>Service</a:t>
            </a:r>
            <a:r>
              <a:rPr lang="es-ES" sz="1400" dirty="0">
                <a:solidFill>
                  <a:schemeClr val="bg1">
                    <a:lumMod val="50000"/>
                  </a:schemeClr>
                </a:solidFill>
              </a:rPr>
              <a:t>, </a:t>
            </a:r>
            <a:r>
              <a:rPr lang="es-ES" sz="1400" dirty="0" err="1">
                <a:solidFill>
                  <a:schemeClr val="bg1">
                    <a:lumMod val="50000"/>
                  </a:schemeClr>
                </a:solidFill>
              </a:rPr>
              <a:t>Repository</a:t>
            </a:r>
            <a:r>
              <a:rPr lang="es-ES" sz="1400" dirty="0">
                <a:solidFill>
                  <a:schemeClr val="bg1">
                    <a:lumMod val="50000"/>
                  </a:schemeClr>
                </a:solidFill>
              </a:rPr>
              <a:t>, </a:t>
            </a:r>
            <a:r>
              <a:rPr lang="es-ES" sz="1400" dirty="0" err="1">
                <a:solidFill>
                  <a:schemeClr val="bg1">
                    <a:lumMod val="50000"/>
                  </a:schemeClr>
                </a:solidFill>
              </a:rPr>
              <a:t>End-points</a:t>
            </a:r>
            <a:r>
              <a:rPr lang="es-ES" sz="1400" dirty="0" smtClean="0">
                <a:solidFill>
                  <a:schemeClr val="bg1">
                    <a:lumMod val="50000"/>
                  </a:schemeClr>
                </a:solidFill>
              </a:rPr>
              <a:t>)</a:t>
            </a:r>
            <a:endParaRPr lang="es-ES" sz="1400" strike="sngStrike" dirty="0">
              <a:solidFill>
                <a:schemeClr val="bg1">
                  <a:lumMod val="50000"/>
                </a:schemeClr>
              </a:solidFill>
              <a:cs typeface="Calibri"/>
            </a:endParaRPr>
          </a:p>
          <a:p>
            <a:pPr marL="800100" lvl="1" indent="-342900" algn="just">
              <a:lnSpc>
                <a:spcPct val="150000"/>
              </a:lnSpc>
              <a:buAutoNum type="arabicPeriod"/>
            </a:pPr>
            <a:r>
              <a:rPr lang="es-ES" dirty="0">
                <a:solidFill>
                  <a:schemeClr val="bg1">
                    <a:lumMod val="50000"/>
                  </a:schemeClr>
                </a:solidFill>
                <a:cs typeface="Calibri"/>
              </a:rPr>
              <a:t>Otras clases comunes</a:t>
            </a:r>
          </a:p>
          <a:p>
            <a:pPr marL="342900" indent="-342900" algn="just" fontAlgn="base">
              <a:lnSpc>
                <a:spcPct val="150000"/>
              </a:lnSpc>
              <a:buAutoNum type="arabicPeriod"/>
            </a:pPr>
            <a:r>
              <a:rPr lang="es-ES" dirty="0">
                <a:solidFill>
                  <a:schemeClr val="bg1">
                    <a:lumMod val="50000"/>
                  </a:schemeClr>
                </a:solidFill>
              </a:rPr>
              <a:t>Continuación del ejercicio (US por hacer)</a:t>
            </a:r>
            <a:endParaRPr lang="es-ES" dirty="0">
              <a:solidFill>
                <a:schemeClr val="bg1">
                  <a:lumMod val="50000"/>
                </a:schemeClr>
              </a:solidFill>
              <a:cs typeface="Calibri"/>
            </a:endParaRPr>
          </a:p>
        </p:txBody>
      </p:sp>
    </p:spTree>
    <p:extLst>
      <p:ext uri="{BB962C8B-B14F-4D97-AF65-F5344CB8AC3E}">
        <p14:creationId xmlns:p14="http://schemas.microsoft.com/office/powerpoint/2010/main" val="36467522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flipH="1">
            <a:off x="889001" y="1281919"/>
            <a:ext cx="7786076" cy="1938992"/>
          </a:xfrm>
          <a:prstGeom prst="rect">
            <a:avLst/>
          </a:prstGeom>
          <a:noFill/>
        </p:spPr>
        <p:txBody>
          <a:bodyPr wrap="square" rtlCol="0">
            <a:spAutoFit/>
          </a:bodyPr>
          <a:lstStyle/>
          <a:p>
            <a:pPr algn="just">
              <a:lnSpc>
                <a:spcPct val="150000"/>
              </a:lnSpc>
            </a:pPr>
            <a:r>
              <a:rPr lang="es-ES" sz="1600" b="1" dirty="0">
                <a:solidFill>
                  <a:schemeClr val="bg1">
                    <a:lumMod val="50000"/>
                  </a:schemeClr>
                </a:solidFill>
              </a:rPr>
              <a:t>Spring </a:t>
            </a:r>
            <a:r>
              <a:rPr lang="es-ES" sz="1600" b="1" dirty="0" err="1">
                <a:solidFill>
                  <a:schemeClr val="bg1">
                    <a:lumMod val="50000"/>
                  </a:schemeClr>
                </a:solidFill>
              </a:rPr>
              <a:t>Boot</a:t>
            </a:r>
            <a:r>
              <a:rPr lang="es-ES" sz="1600" b="1" dirty="0">
                <a:solidFill>
                  <a:schemeClr val="bg1">
                    <a:lumMod val="50000"/>
                  </a:schemeClr>
                </a:solidFill>
              </a:rPr>
              <a:t> </a:t>
            </a:r>
            <a:r>
              <a:rPr lang="es-ES" sz="1600" dirty="0">
                <a:solidFill>
                  <a:schemeClr val="bg1">
                    <a:lumMod val="50000"/>
                  </a:schemeClr>
                </a:solidFill>
              </a:rPr>
              <a:t>es una herramienta que nace con la finalidad de </a:t>
            </a:r>
            <a:r>
              <a:rPr lang="es-ES" sz="1600" b="1" dirty="0">
                <a:solidFill>
                  <a:schemeClr val="bg1">
                    <a:lumMod val="50000"/>
                  </a:schemeClr>
                </a:solidFill>
              </a:rPr>
              <a:t>simplificar aun más el desarrollo de aplicaciones</a:t>
            </a:r>
            <a:r>
              <a:rPr lang="es-ES" sz="1600" dirty="0">
                <a:solidFill>
                  <a:schemeClr val="bg1">
                    <a:lumMod val="50000"/>
                  </a:schemeClr>
                </a:solidFill>
              </a:rPr>
              <a:t> basadas en el ya popular </a:t>
            </a:r>
            <a:r>
              <a:rPr lang="es-ES" sz="1600" dirty="0" err="1">
                <a:solidFill>
                  <a:schemeClr val="bg1">
                    <a:lumMod val="50000"/>
                  </a:schemeClr>
                </a:solidFill>
              </a:rPr>
              <a:t>framework</a:t>
            </a:r>
            <a:r>
              <a:rPr lang="es-ES" sz="1600" dirty="0">
                <a:solidFill>
                  <a:schemeClr val="bg1">
                    <a:lumMod val="50000"/>
                  </a:schemeClr>
                </a:solidFill>
              </a:rPr>
              <a:t> Spring Core. Spring </a:t>
            </a:r>
            <a:r>
              <a:rPr lang="es-ES" sz="1600" dirty="0" err="1">
                <a:solidFill>
                  <a:schemeClr val="bg1">
                    <a:lumMod val="50000"/>
                  </a:schemeClr>
                </a:solidFill>
              </a:rPr>
              <a:t>Boot</a:t>
            </a:r>
            <a:r>
              <a:rPr lang="es-ES" sz="1600" dirty="0">
                <a:solidFill>
                  <a:schemeClr val="bg1">
                    <a:lumMod val="50000"/>
                  </a:schemeClr>
                </a:solidFill>
              </a:rPr>
              <a:t> busca que el desarrollador solo si centre en el desarrollo de la solución, olvidándose por completo de la compleja configuración que actualmente tiene Spring Core para poder funcionar.</a:t>
            </a:r>
          </a:p>
        </p:txBody>
      </p:sp>
      <p:sp>
        <p:nvSpPr>
          <p:cNvPr id="9" name="Title 1"/>
          <p:cNvSpPr txBox="1">
            <a:spLocks/>
          </p:cNvSpPr>
          <p:nvPr/>
        </p:nvSpPr>
        <p:spPr>
          <a:xfrm>
            <a:off x="889001" y="351810"/>
            <a:ext cx="10439400" cy="5002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3700" b="1" dirty="0" smtClean="0">
                <a:solidFill>
                  <a:srgbClr val="969696"/>
                </a:solidFill>
                <a:latin typeface="Futura Std Light" panose="020B0402020204020303" pitchFamily="34" charset="0"/>
                <a:ea typeface="Times New Roman" panose="02020603050405020304" pitchFamily="18" charset="0"/>
              </a:rPr>
              <a:t>1. </a:t>
            </a:r>
            <a:r>
              <a:rPr lang="es-ES" sz="4000" b="1" dirty="0">
                <a:solidFill>
                  <a:schemeClr val="bg1">
                    <a:lumMod val="50000"/>
                  </a:schemeClr>
                </a:solidFill>
              </a:rPr>
              <a:t>¿Qué es Spring </a:t>
            </a:r>
            <a:r>
              <a:rPr lang="es-ES" sz="4000" b="1" dirty="0" err="1">
                <a:solidFill>
                  <a:schemeClr val="bg1">
                    <a:lumMod val="50000"/>
                  </a:schemeClr>
                </a:solidFill>
              </a:rPr>
              <a:t>Boot</a:t>
            </a:r>
            <a:r>
              <a:rPr lang="es-ES" sz="4000" b="1" dirty="0" smtClean="0">
                <a:solidFill>
                  <a:schemeClr val="bg1">
                    <a:lumMod val="50000"/>
                  </a:schemeClr>
                </a:solidFill>
              </a:rPr>
              <a:t>?</a:t>
            </a:r>
            <a:endParaRPr lang="es-ES" sz="4000" b="1" dirty="0">
              <a:solidFill>
                <a:schemeClr val="bg1">
                  <a:lumMod val="50000"/>
                </a:schemeClr>
              </a:solidFill>
            </a:endParaRPr>
          </a:p>
        </p:txBody>
      </p:sp>
      <p:pic>
        <p:nvPicPr>
          <p:cNvPr id="10" name="Picture 6" descr="Resultado de imagen de spring boot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4936" y="1351244"/>
            <a:ext cx="196215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452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flipH="1">
            <a:off x="889001" y="1281919"/>
            <a:ext cx="10253132" cy="4524315"/>
          </a:xfrm>
          <a:prstGeom prst="rect">
            <a:avLst/>
          </a:prstGeom>
          <a:noFill/>
        </p:spPr>
        <p:txBody>
          <a:bodyPr wrap="square" rtlCol="0">
            <a:spAutoFit/>
          </a:bodyPr>
          <a:lstStyle/>
          <a:p>
            <a:pPr algn="just">
              <a:lnSpc>
                <a:spcPct val="150000"/>
              </a:lnSpc>
            </a:pPr>
            <a:r>
              <a:rPr lang="es-ES" sz="1600" dirty="0" smtClean="0">
                <a:solidFill>
                  <a:schemeClr val="bg1">
                    <a:lumMod val="50000"/>
                  </a:schemeClr>
                </a:solidFill>
              </a:rPr>
              <a:t>En este “pequeño” ejercicio de SpringBoot vamos a crear una API similar a </a:t>
            </a:r>
            <a:r>
              <a:rPr lang="es-ES" sz="1600" dirty="0" err="1" smtClean="0">
                <a:solidFill>
                  <a:schemeClr val="bg1">
                    <a:lumMod val="50000"/>
                  </a:schemeClr>
                </a:solidFill>
              </a:rPr>
              <a:t>Netflix</a:t>
            </a:r>
            <a:r>
              <a:rPr lang="es-ES" sz="1600" dirty="0" smtClean="0">
                <a:solidFill>
                  <a:schemeClr val="bg1">
                    <a:lumMod val="50000"/>
                  </a:schemeClr>
                </a:solidFill>
              </a:rPr>
              <a:t>. Concretamente, en un inicio el cliente nos pide únicamente mostrar los listados de categorías, series de televisión, temporadas y capítulos, así como la información individual de cada uno de estos ítems. </a:t>
            </a:r>
          </a:p>
          <a:p>
            <a:pPr algn="just">
              <a:lnSpc>
                <a:spcPct val="150000"/>
              </a:lnSpc>
            </a:pPr>
            <a:endParaRPr lang="es-ES" sz="1600" dirty="0">
              <a:solidFill>
                <a:schemeClr val="bg1">
                  <a:lumMod val="50000"/>
                </a:schemeClr>
              </a:solidFill>
            </a:endParaRPr>
          </a:p>
          <a:p>
            <a:pPr algn="just">
              <a:lnSpc>
                <a:spcPct val="150000"/>
              </a:lnSpc>
            </a:pPr>
            <a:r>
              <a:rPr lang="es-ES" sz="1600" dirty="0" smtClean="0">
                <a:solidFill>
                  <a:schemeClr val="bg1">
                    <a:lumMod val="50000"/>
                  </a:schemeClr>
                </a:solidFill>
              </a:rPr>
              <a:t>Junto con el PO, se detallan las siguientes Historias de Usuario o US (</a:t>
            </a:r>
            <a:r>
              <a:rPr lang="es-ES" sz="1600" dirty="0" err="1" smtClean="0">
                <a:solidFill>
                  <a:schemeClr val="bg1">
                    <a:lumMod val="50000"/>
                  </a:schemeClr>
                </a:solidFill>
              </a:rPr>
              <a:t>User</a:t>
            </a:r>
            <a:r>
              <a:rPr lang="es-ES" sz="1600" dirty="0" smtClean="0">
                <a:solidFill>
                  <a:schemeClr val="bg1">
                    <a:lumMod val="50000"/>
                  </a:schemeClr>
                </a:solidFill>
              </a:rPr>
              <a:t> </a:t>
            </a:r>
            <a:r>
              <a:rPr lang="es-ES" sz="1600" dirty="0" err="1" smtClean="0">
                <a:solidFill>
                  <a:schemeClr val="bg1">
                    <a:lumMod val="50000"/>
                  </a:schemeClr>
                </a:solidFill>
              </a:rPr>
              <a:t>Stories</a:t>
            </a:r>
            <a:r>
              <a:rPr lang="es-ES" sz="1600" dirty="0" smtClean="0">
                <a:solidFill>
                  <a:schemeClr val="bg1">
                    <a:lumMod val="50000"/>
                  </a:schemeClr>
                </a:solidFill>
              </a:rPr>
              <a:t>):</a:t>
            </a:r>
          </a:p>
          <a:p>
            <a:pPr marL="285750" indent="-285750" algn="just">
              <a:lnSpc>
                <a:spcPct val="150000"/>
              </a:lnSpc>
              <a:buFont typeface="Arial" panose="020B0604020202020204" pitchFamily="34" charset="0"/>
              <a:buChar char="•"/>
            </a:pPr>
            <a:r>
              <a:rPr lang="es-ES" sz="1600" dirty="0" smtClean="0">
                <a:solidFill>
                  <a:schemeClr val="bg1">
                    <a:lumMod val="50000"/>
                  </a:schemeClr>
                </a:solidFill>
              </a:rPr>
              <a:t>Como usuario quiero poder </a:t>
            </a:r>
            <a:r>
              <a:rPr lang="es-ES" sz="1600" dirty="0">
                <a:solidFill>
                  <a:schemeClr val="bg1">
                    <a:lumMod val="50000"/>
                  </a:schemeClr>
                </a:solidFill>
              </a:rPr>
              <a:t>consultar </a:t>
            </a:r>
            <a:r>
              <a:rPr lang="es-ES" sz="1600" dirty="0" smtClean="0">
                <a:solidFill>
                  <a:schemeClr val="bg1">
                    <a:lumMod val="50000"/>
                  </a:schemeClr>
                </a:solidFill>
              </a:rPr>
              <a:t>el listado de categorías</a:t>
            </a:r>
          </a:p>
          <a:p>
            <a:pPr marL="285750" indent="-285750" algn="just">
              <a:lnSpc>
                <a:spcPct val="150000"/>
              </a:lnSpc>
              <a:buFont typeface="Arial" panose="020B0604020202020204" pitchFamily="34" charset="0"/>
              <a:buChar char="•"/>
            </a:pPr>
            <a:r>
              <a:rPr lang="es-ES" sz="1600" dirty="0" smtClean="0">
                <a:solidFill>
                  <a:schemeClr val="bg1">
                    <a:lumMod val="50000"/>
                  </a:schemeClr>
                </a:solidFill>
              </a:rPr>
              <a:t>Como usuario quiero poder </a:t>
            </a:r>
            <a:r>
              <a:rPr lang="es-ES" sz="1600" dirty="0">
                <a:solidFill>
                  <a:schemeClr val="bg1">
                    <a:lumMod val="50000"/>
                  </a:schemeClr>
                </a:solidFill>
              </a:rPr>
              <a:t>consultar </a:t>
            </a:r>
            <a:r>
              <a:rPr lang="es-ES" sz="1600" dirty="0" smtClean="0">
                <a:solidFill>
                  <a:schemeClr val="bg1">
                    <a:lumMod val="50000"/>
                  </a:schemeClr>
                </a:solidFill>
              </a:rPr>
              <a:t>el listado de series filtrado por categoría</a:t>
            </a:r>
          </a:p>
          <a:p>
            <a:pPr marL="285750" indent="-285750" algn="just">
              <a:lnSpc>
                <a:spcPct val="150000"/>
              </a:lnSpc>
              <a:buFont typeface="Arial" panose="020B0604020202020204" pitchFamily="34" charset="0"/>
              <a:buChar char="•"/>
            </a:pPr>
            <a:r>
              <a:rPr lang="es-ES" sz="1600" dirty="0" smtClean="0">
                <a:solidFill>
                  <a:schemeClr val="bg1">
                    <a:lumMod val="50000"/>
                  </a:schemeClr>
                </a:solidFill>
              </a:rPr>
              <a:t>Como usuario quiero poder </a:t>
            </a:r>
            <a:r>
              <a:rPr lang="es-ES" sz="1600" dirty="0">
                <a:solidFill>
                  <a:schemeClr val="bg1">
                    <a:lumMod val="50000"/>
                  </a:schemeClr>
                </a:solidFill>
              </a:rPr>
              <a:t>consultar </a:t>
            </a:r>
            <a:r>
              <a:rPr lang="es-ES" sz="1600" dirty="0" smtClean="0">
                <a:solidFill>
                  <a:schemeClr val="bg1">
                    <a:lumMod val="50000"/>
                  </a:schemeClr>
                </a:solidFill>
              </a:rPr>
              <a:t>la ficha de detalle de una serie</a:t>
            </a:r>
          </a:p>
          <a:p>
            <a:pPr marL="285750" indent="-285750" algn="just">
              <a:lnSpc>
                <a:spcPct val="150000"/>
              </a:lnSpc>
              <a:buFont typeface="Arial" panose="020B0604020202020204" pitchFamily="34" charset="0"/>
              <a:buChar char="•"/>
            </a:pPr>
            <a:r>
              <a:rPr lang="es-ES" sz="1600" dirty="0" smtClean="0">
                <a:solidFill>
                  <a:schemeClr val="bg1">
                    <a:lumMod val="50000"/>
                  </a:schemeClr>
                </a:solidFill>
              </a:rPr>
              <a:t>Como usuario quiero poder </a:t>
            </a:r>
            <a:r>
              <a:rPr lang="es-ES" sz="1600" dirty="0">
                <a:solidFill>
                  <a:schemeClr val="bg1">
                    <a:lumMod val="50000"/>
                  </a:schemeClr>
                </a:solidFill>
              </a:rPr>
              <a:t>consultar </a:t>
            </a:r>
            <a:r>
              <a:rPr lang="es-ES" sz="1600" dirty="0" smtClean="0">
                <a:solidFill>
                  <a:schemeClr val="bg1">
                    <a:lumMod val="50000"/>
                  </a:schemeClr>
                </a:solidFill>
              </a:rPr>
              <a:t>el listado de temporadas de una serie</a:t>
            </a:r>
          </a:p>
          <a:p>
            <a:pPr marL="285750" indent="-285750" algn="just">
              <a:lnSpc>
                <a:spcPct val="150000"/>
              </a:lnSpc>
              <a:buFont typeface="Arial" panose="020B0604020202020204" pitchFamily="34" charset="0"/>
              <a:buChar char="•"/>
            </a:pPr>
            <a:r>
              <a:rPr lang="es-ES" sz="1600" dirty="0">
                <a:solidFill>
                  <a:schemeClr val="bg1">
                    <a:lumMod val="50000"/>
                  </a:schemeClr>
                </a:solidFill>
              </a:rPr>
              <a:t>Como usuario quiero poder consultar </a:t>
            </a:r>
            <a:r>
              <a:rPr lang="es-ES" sz="1600" dirty="0" smtClean="0">
                <a:solidFill>
                  <a:schemeClr val="bg1">
                    <a:lumMod val="50000"/>
                  </a:schemeClr>
                </a:solidFill>
              </a:rPr>
              <a:t>el </a:t>
            </a:r>
            <a:r>
              <a:rPr lang="es-ES" sz="1600" dirty="0">
                <a:solidFill>
                  <a:schemeClr val="bg1">
                    <a:lumMod val="50000"/>
                  </a:schemeClr>
                </a:solidFill>
              </a:rPr>
              <a:t>listado de capítulos de una temporada de una </a:t>
            </a:r>
            <a:r>
              <a:rPr lang="es-ES" sz="1600" dirty="0" smtClean="0">
                <a:solidFill>
                  <a:schemeClr val="bg1">
                    <a:lumMod val="50000"/>
                  </a:schemeClr>
                </a:solidFill>
              </a:rPr>
              <a:t>serie</a:t>
            </a:r>
          </a:p>
          <a:p>
            <a:pPr marL="285750" indent="-285750" algn="just">
              <a:lnSpc>
                <a:spcPct val="150000"/>
              </a:lnSpc>
              <a:buFont typeface="Arial" panose="020B0604020202020204" pitchFamily="34" charset="0"/>
              <a:buChar char="•"/>
            </a:pPr>
            <a:r>
              <a:rPr lang="es-ES" sz="1600" dirty="0" smtClean="0">
                <a:solidFill>
                  <a:schemeClr val="bg1">
                    <a:lumMod val="50000"/>
                  </a:schemeClr>
                </a:solidFill>
              </a:rPr>
              <a:t>Como </a:t>
            </a:r>
            <a:r>
              <a:rPr lang="es-ES" sz="1600" dirty="0">
                <a:solidFill>
                  <a:schemeClr val="bg1">
                    <a:lumMod val="50000"/>
                  </a:schemeClr>
                </a:solidFill>
              </a:rPr>
              <a:t>usuario quiero poder consultar </a:t>
            </a:r>
            <a:r>
              <a:rPr lang="es-ES" sz="1600" dirty="0" smtClean="0">
                <a:solidFill>
                  <a:schemeClr val="bg1">
                    <a:lumMod val="50000"/>
                  </a:schemeClr>
                </a:solidFill>
              </a:rPr>
              <a:t>la </a:t>
            </a:r>
            <a:r>
              <a:rPr lang="es-ES" sz="1600" dirty="0">
                <a:solidFill>
                  <a:schemeClr val="bg1">
                    <a:lumMod val="50000"/>
                  </a:schemeClr>
                </a:solidFill>
              </a:rPr>
              <a:t>ficha de </a:t>
            </a:r>
            <a:r>
              <a:rPr lang="es-ES" sz="1600" dirty="0" smtClean="0">
                <a:solidFill>
                  <a:schemeClr val="bg1">
                    <a:lumMod val="50000"/>
                  </a:schemeClr>
                </a:solidFill>
              </a:rPr>
              <a:t>detalle de un capítulo </a:t>
            </a:r>
            <a:r>
              <a:rPr lang="es-ES" sz="1600" dirty="0">
                <a:solidFill>
                  <a:schemeClr val="bg1">
                    <a:lumMod val="50000"/>
                  </a:schemeClr>
                </a:solidFill>
              </a:rPr>
              <a:t>de una temporada de una serie </a:t>
            </a:r>
          </a:p>
          <a:p>
            <a:pPr marL="285750" indent="-285750" algn="just">
              <a:lnSpc>
                <a:spcPct val="150000"/>
              </a:lnSpc>
              <a:buFont typeface="Arial" panose="020B0604020202020204" pitchFamily="34" charset="0"/>
              <a:buChar char="•"/>
            </a:pPr>
            <a:endParaRPr lang="es-ES" sz="1600" dirty="0">
              <a:solidFill>
                <a:schemeClr val="bg1">
                  <a:lumMod val="50000"/>
                </a:schemeClr>
              </a:solidFill>
            </a:endParaRPr>
          </a:p>
        </p:txBody>
      </p:sp>
      <p:sp>
        <p:nvSpPr>
          <p:cNvPr id="9" name="Title 1"/>
          <p:cNvSpPr txBox="1">
            <a:spLocks/>
          </p:cNvSpPr>
          <p:nvPr/>
        </p:nvSpPr>
        <p:spPr>
          <a:xfrm>
            <a:off x="889001" y="351810"/>
            <a:ext cx="10439400" cy="5002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3700" b="1" dirty="0">
                <a:solidFill>
                  <a:srgbClr val="969696"/>
                </a:solidFill>
                <a:latin typeface="Futura Std Light" panose="020B0402020204020303" pitchFamily="34" charset="0"/>
                <a:ea typeface="Times New Roman" panose="02020603050405020304" pitchFamily="18" charset="0"/>
              </a:rPr>
              <a:t>2</a:t>
            </a:r>
            <a:r>
              <a:rPr lang="es-ES" sz="3700" b="1" dirty="0" smtClean="0">
                <a:solidFill>
                  <a:srgbClr val="969696"/>
                </a:solidFill>
                <a:latin typeface="Futura Std Light" panose="020B0402020204020303" pitchFamily="34" charset="0"/>
                <a:ea typeface="Times New Roman" panose="02020603050405020304" pitchFamily="18" charset="0"/>
              </a:rPr>
              <a:t>. </a:t>
            </a:r>
            <a:r>
              <a:rPr lang="es-ES" sz="4000" b="1" dirty="0">
                <a:solidFill>
                  <a:schemeClr val="bg1">
                    <a:lumMod val="50000"/>
                  </a:schemeClr>
                </a:solidFill>
              </a:rPr>
              <a:t>Presentación del ejercicio </a:t>
            </a:r>
          </a:p>
        </p:txBody>
      </p:sp>
    </p:spTree>
    <p:extLst>
      <p:ext uri="{BB962C8B-B14F-4D97-AF65-F5344CB8AC3E}">
        <p14:creationId xmlns:p14="http://schemas.microsoft.com/office/powerpoint/2010/main" val="42126485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889001" y="203199"/>
            <a:ext cx="10439400" cy="77046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3700" b="1" dirty="0" smtClean="0">
                <a:solidFill>
                  <a:srgbClr val="969696"/>
                </a:solidFill>
                <a:latin typeface="Futura Std Light" panose="020B0402020204020303" pitchFamily="34" charset="0"/>
                <a:ea typeface="Times New Roman" panose="02020603050405020304" pitchFamily="18" charset="0"/>
              </a:rPr>
              <a:t>2.1. </a:t>
            </a:r>
            <a:r>
              <a:rPr lang="es-ES" sz="4000" b="1" dirty="0">
                <a:solidFill>
                  <a:schemeClr val="bg1">
                    <a:lumMod val="50000"/>
                  </a:schemeClr>
                </a:solidFill>
              </a:rPr>
              <a:t>Definición modelo de la API</a:t>
            </a:r>
            <a:endParaRPr lang="es-ES" sz="3700" b="1" dirty="0">
              <a:solidFill>
                <a:srgbClr val="969696"/>
              </a:solidFill>
              <a:latin typeface="Futura Std Light" panose="020B0402020204020303" pitchFamily="34" charset="0"/>
              <a:ea typeface="Times New Roman" panose="02020603050405020304" pitchFamily="18" charset="0"/>
            </a:endParaRPr>
          </a:p>
        </p:txBody>
      </p:sp>
      <p:sp>
        <p:nvSpPr>
          <p:cNvPr id="20" name="CuadroTexto 19"/>
          <p:cNvSpPr txBox="1"/>
          <p:nvPr/>
        </p:nvSpPr>
        <p:spPr>
          <a:xfrm>
            <a:off x="3978657" y="1290270"/>
            <a:ext cx="4260088" cy="369332"/>
          </a:xfrm>
          <a:prstGeom prst="rect">
            <a:avLst/>
          </a:prstGeom>
          <a:noFill/>
        </p:spPr>
        <p:txBody>
          <a:bodyPr wrap="square" rtlCol="0" anchor="ctr">
            <a:spAutoFit/>
          </a:bodyPr>
          <a:lstStyle/>
          <a:p>
            <a:pPr algn="ctr"/>
            <a:r>
              <a:rPr lang="es-ES" b="1" dirty="0" smtClean="0">
                <a:solidFill>
                  <a:srgbClr val="9CAE04"/>
                </a:solidFill>
              </a:rPr>
              <a:t>API TV Shows</a:t>
            </a:r>
            <a:endParaRPr lang="es-ES" b="1" dirty="0">
              <a:solidFill>
                <a:srgbClr val="9CAE04"/>
              </a:solidFill>
            </a:endParaRPr>
          </a:p>
        </p:txBody>
      </p:sp>
      <p:grpSp>
        <p:nvGrpSpPr>
          <p:cNvPr id="4" name="Grupo 3"/>
          <p:cNvGrpSpPr/>
          <p:nvPr/>
        </p:nvGrpSpPr>
        <p:grpSpPr>
          <a:xfrm>
            <a:off x="1065673" y="2065173"/>
            <a:ext cx="10086056" cy="3472027"/>
            <a:chOff x="336411" y="2107506"/>
            <a:chExt cx="10086056" cy="3472027"/>
          </a:xfrm>
        </p:grpSpPr>
        <p:sp>
          <p:nvSpPr>
            <p:cNvPr id="13" name="Rectángulo 12"/>
            <p:cNvSpPr/>
            <p:nvPr/>
          </p:nvSpPr>
          <p:spPr>
            <a:xfrm>
              <a:off x="2817156" y="2124411"/>
              <a:ext cx="1828623" cy="23277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13"/>
            <p:cNvSpPr/>
            <p:nvPr/>
          </p:nvSpPr>
          <p:spPr>
            <a:xfrm>
              <a:off x="5093656" y="2124411"/>
              <a:ext cx="5328811" cy="137194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Rectángulo 14"/>
            <p:cNvSpPr/>
            <p:nvPr/>
          </p:nvSpPr>
          <p:spPr>
            <a:xfrm>
              <a:off x="5093656" y="3961301"/>
              <a:ext cx="5328811" cy="161823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CuadroTexto 24"/>
            <p:cNvSpPr txBox="1"/>
            <p:nvPr/>
          </p:nvSpPr>
          <p:spPr>
            <a:xfrm>
              <a:off x="2790261" y="2130510"/>
              <a:ext cx="1569344" cy="338554"/>
            </a:xfrm>
            <a:prstGeom prst="rect">
              <a:avLst/>
            </a:prstGeom>
            <a:noFill/>
          </p:spPr>
          <p:txBody>
            <a:bodyPr wrap="square" rtlCol="0">
              <a:spAutoFit/>
            </a:bodyPr>
            <a:lstStyle/>
            <a:p>
              <a:r>
                <a:rPr lang="es-ES" sz="1600" b="1" dirty="0" smtClean="0"/>
                <a:t>/tv-shows</a:t>
              </a:r>
              <a:endParaRPr lang="es-ES" sz="1600" b="1" dirty="0"/>
            </a:p>
          </p:txBody>
        </p:sp>
        <p:sp>
          <p:nvSpPr>
            <p:cNvPr id="26" name="CuadroTexto 25"/>
            <p:cNvSpPr txBox="1"/>
            <p:nvPr/>
          </p:nvSpPr>
          <p:spPr>
            <a:xfrm>
              <a:off x="5093656" y="4004976"/>
              <a:ext cx="3990565" cy="338554"/>
            </a:xfrm>
            <a:prstGeom prst="rect">
              <a:avLst/>
            </a:prstGeom>
            <a:noFill/>
          </p:spPr>
          <p:txBody>
            <a:bodyPr wrap="square" rtlCol="0">
              <a:spAutoFit/>
            </a:bodyPr>
            <a:lstStyle/>
            <a:p>
              <a:r>
                <a:rPr lang="es-ES" sz="1600" b="1" dirty="0" smtClean="0"/>
                <a:t>/</a:t>
              </a:r>
              <a:r>
                <a:rPr lang="es-ES" sz="1600" b="1" dirty="0" err="1" smtClean="0"/>
                <a:t>chapters</a:t>
              </a:r>
              <a:endParaRPr lang="es-ES" sz="1600" b="1" dirty="0"/>
            </a:p>
          </p:txBody>
        </p:sp>
        <p:sp>
          <p:nvSpPr>
            <p:cNvPr id="27" name="CuadroTexto 26"/>
            <p:cNvSpPr txBox="1"/>
            <p:nvPr/>
          </p:nvSpPr>
          <p:spPr>
            <a:xfrm>
              <a:off x="5125572" y="2113605"/>
              <a:ext cx="3644494" cy="338554"/>
            </a:xfrm>
            <a:prstGeom prst="rect">
              <a:avLst/>
            </a:prstGeom>
            <a:noFill/>
          </p:spPr>
          <p:txBody>
            <a:bodyPr wrap="square" rtlCol="0">
              <a:spAutoFit/>
            </a:bodyPr>
            <a:lstStyle/>
            <a:p>
              <a:r>
                <a:rPr lang="es-ES" sz="1400" b="1" dirty="0" smtClean="0"/>
                <a:t>/</a:t>
              </a:r>
              <a:r>
                <a:rPr lang="es-ES" sz="1600" b="1" dirty="0" err="1" smtClean="0"/>
                <a:t>seasons</a:t>
              </a:r>
              <a:endParaRPr lang="es-ES" sz="1600" b="1" dirty="0"/>
            </a:p>
          </p:txBody>
        </p:sp>
        <p:cxnSp>
          <p:nvCxnSpPr>
            <p:cNvPr id="39" name="Conector recto de flecha 38"/>
            <p:cNvCxnSpPr/>
            <p:nvPr/>
          </p:nvCxnSpPr>
          <p:spPr>
            <a:xfrm>
              <a:off x="4671442" y="2509628"/>
              <a:ext cx="41485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CuadroTexto 46"/>
            <p:cNvSpPr txBox="1"/>
            <p:nvPr/>
          </p:nvSpPr>
          <p:spPr>
            <a:xfrm>
              <a:off x="4653138" y="2178919"/>
              <a:ext cx="665383" cy="276999"/>
            </a:xfrm>
            <a:prstGeom prst="rect">
              <a:avLst/>
            </a:prstGeom>
            <a:noFill/>
          </p:spPr>
          <p:txBody>
            <a:bodyPr wrap="square" rtlCol="0">
              <a:spAutoFit/>
            </a:bodyPr>
            <a:lstStyle/>
            <a:p>
              <a:r>
                <a:rPr lang="es-ES" sz="1200" b="1" dirty="0" smtClean="0">
                  <a:solidFill>
                    <a:srgbClr val="919191"/>
                  </a:solidFill>
                </a:rPr>
                <a:t>1 : N</a:t>
              </a:r>
              <a:endParaRPr lang="es-ES" sz="1200" b="1" dirty="0">
                <a:solidFill>
                  <a:srgbClr val="919191"/>
                </a:solidFill>
              </a:endParaRPr>
            </a:p>
          </p:txBody>
        </p:sp>
        <p:sp>
          <p:nvSpPr>
            <p:cNvPr id="49" name="CuadroTexto 48"/>
            <p:cNvSpPr txBox="1"/>
            <p:nvPr/>
          </p:nvSpPr>
          <p:spPr>
            <a:xfrm>
              <a:off x="2866295" y="2418137"/>
              <a:ext cx="1375324" cy="1569660"/>
            </a:xfrm>
            <a:prstGeom prst="rect">
              <a:avLst/>
            </a:prstGeom>
            <a:noFill/>
          </p:spPr>
          <p:txBody>
            <a:bodyPr wrap="square" rtlCol="0">
              <a:spAutoFit/>
            </a:bodyPr>
            <a:lstStyle/>
            <a:p>
              <a:r>
                <a:rPr lang="es-ES" sz="1200" dirty="0" smtClean="0"/>
                <a:t>id</a:t>
              </a:r>
            </a:p>
            <a:p>
              <a:r>
                <a:rPr lang="es-ES" sz="1200" dirty="0" err="1" smtClean="0"/>
                <a:t>name</a:t>
              </a:r>
              <a:endParaRPr lang="es-ES" sz="1200" dirty="0" smtClean="0"/>
            </a:p>
            <a:p>
              <a:r>
                <a:rPr lang="es-ES" sz="1200" dirty="0" err="1" smtClean="0"/>
                <a:t>shortDescription</a:t>
              </a:r>
              <a:endParaRPr lang="es-ES" sz="1200" dirty="0" smtClean="0"/>
            </a:p>
            <a:p>
              <a:r>
                <a:rPr lang="es-ES" sz="1200" dirty="0" err="1" smtClean="0"/>
                <a:t>longDescription</a:t>
              </a:r>
              <a:endParaRPr lang="es-ES" sz="1200" dirty="0" smtClean="0"/>
            </a:p>
            <a:p>
              <a:r>
                <a:rPr lang="es-ES" sz="1200" dirty="0" err="1" smtClean="0"/>
                <a:t>year</a:t>
              </a:r>
              <a:endParaRPr lang="es-ES" sz="1200" dirty="0" smtClean="0"/>
            </a:p>
            <a:p>
              <a:r>
                <a:rPr lang="es-ES" sz="1200" dirty="0" err="1" smtClean="0"/>
                <a:t>recommendedAge</a:t>
              </a:r>
              <a:endParaRPr lang="es-ES" sz="1200" dirty="0" smtClean="0"/>
            </a:p>
            <a:p>
              <a:r>
                <a:rPr lang="es-ES" sz="1200" dirty="0" err="1" smtClean="0"/>
                <a:t>advertising</a:t>
              </a:r>
              <a:endParaRPr lang="es-ES" sz="1200" dirty="0" smtClean="0"/>
            </a:p>
            <a:p>
              <a:endParaRPr lang="es-ES" sz="1200" dirty="0" smtClean="0"/>
            </a:p>
          </p:txBody>
        </p:sp>
        <p:sp>
          <p:nvSpPr>
            <p:cNvPr id="50" name="CuadroTexto 49"/>
            <p:cNvSpPr txBox="1"/>
            <p:nvPr/>
          </p:nvSpPr>
          <p:spPr>
            <a:xfrm>
              <a:off x="2763291" y="3949547"/>
              <a:ext cx="1985620" cy="461665"/>
            </a:xfrm>
            <a:prstGeom prst="rect">
              <a:avLst/>
            </a:prstGeom>
            <a:noFill/>
          </p:spPr>
          <p:txBody>
            <a:bodyPr wrap="square" rtlCol="0">
              <a:spAutoFit/>
            </a:bodyPr>
            <a:lstStyle/>
            <a:p>
              <a:r>
                <a:rPr lang="es-ES" sz="1200" b="1" dirty="0">
                  <a:solidFill>
                    <a:srgbClr val="919191"/>
                  </a:solidFill>
                </a:rPr>
                <a:t>GET /</a:t>
              </a:r>
              <a:r>
                <a:rPr lang="es-ES" sz="1200" b="1" dirty="0" err="1">
                  <a:solidFill>
                    <a:srgbClr val="919191"/>
                  </a:solidFill>
                </a:rPr>
                <a:t>tv-shows?categories</a:t>
              </a:r>
              <a:endParaRPr lang="es-ES" sz="1200" b="1" dirty="0">
                <a:solidFill>
                  <a:srgbClr val="919191"/>
                </a:solidFill>
              </a:endParaRPr>
            </a:p>
            <a:p>
              <a:r>
                <a:rPr lang="es-ES" sz="1200" b="1" dirty="0">
                  <a:solidFill>
                    <a:srgbClr val="919191"/>
                  </a:solidFill>
                </a:rPr>
                <a:t>GET /tv-shows/{tv-show-id}</a:t>
              </a:r>
            </a:p>
          </p:txBody>
        </p:sp>
        <p:sp>
          <p:nvSpPr>
            <p:cNvPr id="51" name="CuadroTexto 50"/>
            <p:cNvSpPr txBox="1"/>
            <p:nvPr/>
          </p:nvSpPr>
          <p:spPr>
            <a:xfrm>
              <a:off x="5151235" y="2386851"/>
              <a:ext cx="1424389" cy="646331"/>
            </a:xfrm>
            <a:prstGeom prst="rect">
              <a:avLst/>
            </a:prstGeom>
            <a:noFill/>
          </p:spPr>
          <p:txBody>
            <a:bodyPr wrap="square" rtlCol="0">
              <a:spAutoFit/>
            </a:bodyPr>
            <a:lstStyle/>
            <a:p>
              <a:r>
                <a:rPr lang="es-ES" sz="1200" dirty="0" smtClean="0"/>
                <a:t>Id</a:t>
              </a:r>
            </a:p>
            <a:p>
              <a:r>
                <a:rPr lang="es-ES" sz="1200" dirty="0" err="1" smtClean="0"/>
                <a:t>number</a:t>
              </a:r>
              <a:endParaRPr lang="es-ES" sz="1200" dirty="0"/>
            </a:p>
            <a:p>
              <a:r>
                <a:rPr lang="es-ES" sz="1200" dirty="0" err="1" smtClean="0"/>
                <a:t>name</a:t>
              </a:r>
              <a:endParaRPr lang="es-ES" sz="1200" dirty="0" smtClean="0"/>
            </a:p>
          </p:txBody>
        </p:sp>
        <p:sp>
          <p:nvSpPr>
            <p:cNvPr id="55" name="CuadroTexto 54"/>
            <p:cNvSpPr txBox="1"/>
            <p:nvPr/>
          </p:nvSpPr>
          <p:spPr>
            <a:xfrm>
              <a:off x="5151235" y="2990669"/>
              <a:ext cx="4150286" cy="461665"/>
            </a:xfrm>
            <a:prstGeom prst="rect">
              <a:avLst/>
            </a:prstGeom>
            <a:noFill/>
          </p:spPr>
          <p:txBody>
            <a:bodyPr wrap="square" rtlCol="0">
              <a:spAutoFit/>
            </a:bodyPr>
            <a:lstStyle/>
            <a:p>
              <a:r>
                <a:rPr lang="es-ES" sz="1200" b="1" dirty="0">
                  <a:solidFill>
                    <a:srgbClr val="919191"/>
                  </a:solidFill>
                </a:rPr>
                <a:t>GET series/{series-id}/</a:t>
              </a:r>
              <a:r>
                <a:rPr lang="es-ES" sz="1200" b="1" dirty="0" err="1">
                  <a:solidFill>
                    <a:srgbClr val="919191"/>
                  </a:solidFill>
                </a:rPr>
                <a:t>seasons</a:t>
              </a:r>
              <a:endParaRPr lang="es-ES" sz="1200" b="1" dirty="0">
                <a:solidFill>
                  <a:srgbClr val="919191"/>
                </a:solidFill>
              </a:endParaRPr>
            </a:p>
            <a:p>
              <a:r>
                <a:rPr lang="en-US" sz="1200" b="1" dirty="0">
                  <a:solidFill>
                    <a:srgbClr val="919191"/>
                  </a:solidFill>
                </a:rPr>
                <a:t>GET series/{series-id}/seasons/{season-number}</a:t>
              </a:r>
              <a:endParaRPr lang="es-ES" sz="1200" b="1" dirty="0">
                <a:solidFill>
                  <a:srgbClr val="919191"/>
                </a:solidFill>
              </a:endParaRPr>
            </a:p>
          </p:txBody>
        </p:sp>
        <p:sp>
          <p:nvSpPr>
            <p:cNvPr id="59" name="CuadroTexto 58"/>
            <p:cNvSpPr txBox="1"/>
            <p:nvPr/>
          </p:nvSpPr>
          <p:spPr>
            <a:xfrm>
              <a:off x="5125572" y="4336564"/>
              <a:ext cx="4048724" cy="830997"/>
            </a:xfrm>
            <a:prstGeom prst="rect">
              <a:avLst/>
            </a:prstGeom>
            <a:noFill/>
          </p:spPr>
          <p:txBody>
            <a:bodyPr wrap="square" rtlCol="0">
              <a:spAutoFit/>
            </a:bodyPr>
            <a:lstStyle/>
            <a:p>
              <a:r>
                <a:rPr lang="es-ES" sz="1200" dirty="0"/>
                <a:t>i</a:t>
              </a:r>
              <a:r>
                <a:rPr lang="es-ES" sz="1200" dirty="0" smtClean="0"/>
                <a:t>d  </a:t>
              </a:r>
            </a:p>
            <a:p>
              <a:r>
                <a:rPr lang="es-ES" sz="1200" dirty="0" err="1" smtClean="0"/>
                <a:t>number</a:t>
              </a:r>
              <a:r>
                <a:rPr lang="es-ES" sz="1200" dirty="0" smtClean="0"/>
                <a:t>        </a:t>
              </a:r>
            </a:p>
            <a:p>
              <a:r>
                <a:rPr lang="es-ES" sz="1200" dirty="0" err="1" smtClean="0"/>
                <a:t>name</a:t>
              </a:r>
              <a:endParaRPr lang="es-ES" sz="1200" dirty="0" smtClean="0"/>
            </a:p>
            <a:p>
              <a:r>
                <a:rPr lang="es-ES" sz="1200" dirty="0" err="1" smtClean="0"/>
                <a:t>duration</a:t>
              </a:r>
              <a:endParaRPr lang="es-ES" sz="1200" dirty="0" smtClean="0"/>
            </a:p>
          </p:txBody>
        </p:sp>
        <p:sp>
          <p:nvSpPr>
            <p:cNvPr id="60" name="CuadroTexto 59"/>
            <p:cNvSpPr txBox="1"/>
            <p:nvPr/>
          </p:nvSpPr>
          <p:spPr>
            <a:xfrm>
              <a:off x="5058365" y="5117868"/>
              <a:ext cx="5169368" cy="461665"/>
            </a:xfrm>
            <a:prstGeom prst="rect">
              <a:avLst/>
            </a:prstGeom>
            <a:noFill/>
          </p:spPr>
          <p:txBody>
            <a:bodyPr wrap="square" rtlCol="0">
              <a:spAutoFit/>
            </a:bodyPr>
            <a:lstStyle/>
            <a:p>
              <a:r>
                <a:rPr lang="en-US" sz="1200" b="1" dirty="0">
                  <a:solidFill>
                    <a:srgbClr val="919191"/>
                  </a:solidFill>
                </a:rPr>
                <a:t>GET series/{series-id}/seasons/{</a:t>
              </a:r>
              <a:r>
                <a:rPr lang="en-US" sz="1200" b="1" dirty="0" smtClean="0">
                  <a:solidFill>
                    <a:srgbClr val="919191"/>
                  </a:solidFill>
                </a:rPr>
                <a:t>season-number}/</a:t>
              </a:r>
              <a:r>
                <a:rPr lang="en-US" sz="1200" b="1" dirty="0">
                  <a:solidFill>
                    <a:srgbClr val="919191"/>
                  </a:solidFill>
                </a:rPr>
                <a:t>chapters</a:t>
              </a:r>
            </a:p>
            <a:p>
              <a:r>
                <a:rPr lang="en-US" sz="1200" b="1" dirty="0">
                  <a:solidFill>
                    <a:srgbClr val="919191"/>
                  </a:solidFill>
                </a:rPr>
                <a:t>GET series/{series-id}/seasons/{season-number}/chapters/ {</a:t>
              </a:r>
              <a:r>
                <a:rPr lang="en-US" sz="1200" b="1" dirty="0" smtClean="0">
                  <a:solidFill>
                    <a:srgbClr val="919191"/>
                  </a:solidFill>
                </a:rPr>
                <a:t>chapter-number}</a:t>
              </a:r>
              <a:endParaRPr lang="es-ES" sz="1200" b="1" dirty="0">
                <a:solidFill>
                  <a:srgbClr val="919191"/>
                </a:solidFill>
              </a:endParaRPr>
            </a:p>
          </p:txBody>
        </p:sp>
        <p:cxnSp>
          <p:nvCxnSpPr>
            <p:cNvPr id="54" name="Conector recto de flecha 53"/>
            <p:cNvCxnSpPr/>
            <p:nvPr/>
          </p:nvCxnSpPr>
          <p:spPr>
            <a:xfrm>
              <a:off x="6085847" y="3496354"/>
              <a:ext cx="0" cy="4532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CuadroTexto 55"/>
            <p:cNvSpPr txBox="1"/>
            <p:nvPr/>
          </p:nvSpPr>
          <p:spPr>
            <a:xfrm>
              <a:off x="6085847" y="3572734"/>
              <a:ext cx="665383" cy="276999"/>
            </a:xfrm>
            <a:prstGeom prst="rect">
              <a:avLst/>
            </a:prstGeom>
            <a:noFill/>
          </p:spPr>
          <p:txBody>
            <a:bodyPr wrap="square" rtlCol="0">
              <a:spAutoFit/>
            </a:bodyPr>
            <a:lstStyle/>
            <a:p>
              <a:r>
                <a:rPr lang="es-ES" sz="1200" b="1" dirty="0" smtClean="0">
                  <a:solidFill>
                    <a:srgbClr val="919191"/>
                  </a:solidFill>
                </a:rPr>
                <a:t>1 : N</a:t>
              </a:r>
              <a:endParaRPr lang="es-ES" sz="1200" b="1" dirty="0">
                <a:solidFill>
                  <a:srgbClr val="919191"/>
                </a:solidFill>
              </a:endParaRPr>
            </a:p>
          </p:txBody>
        </p:sp>
        <p:sp>
          <p:nvSpPr>
            <p:cNvPr id="61" name="Rectángulo 60"/>
            <p:cNvSpPr/>
            <p:nvPr/>
          </p:nvSpPr>
          <p:spPr>
            <a:xfrm>
              <a:off x="388079" y="2107506"/>
              <a:ext cx="1976042" cy="13888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2" name="CuadroTexto 61"/>
            <p:cNvSpPr txBox="1"/>
            <p:nvPr/>
          </p:nvSpPr>
          <p:spPr>
            <a:xfrm>
              <a:off x="361184" y="2113605"/>
              <a:ext cx="1569344" cy="338554"/>
            </a:xfrm>
            <a:prstGeom prst="rect">
              <a:avLst/>
            </a:prstGeom>
            <a:noFill/>
          </p:spPr>
          <p:txBody>
            <a:bodyPr wrap="square" rtlCol="0">
              <a:spAutoFit/>
            </a:bodyPr>
            <a:lstStyle/>
            <a:p>
              <a:r>
                <a:rPr lang="es-ES" sz="1600" b="1" dirty="0" smtClean="0"/>
                <a:t>/</a:t>
              </a:r>
              <a:r>
                <a:rPr lang="es-ES" sz="1600" b="1" dirty="0" err="1" smtClean="0"/>
                <a:t>categories</a:t>
              </a:r>
              <a:endParaRPr lang="es-ES" sz="1600" b="1" dirty="0"/>
            </a:p>
          </p:txBody>
        </p:sp>
        <p:cxnSp>
          <p:nvCxnSpPr>
            <p:cNvPr id="63" name="Conector recto de flecha 62"/>
            <p:cNvCxnSpPr/>
            <p:nvPr/>
          </p:nvCxnSpPr>
          <p:spPr>
            <a:xfrm>
              <a:off x="2389784" y="2492369"/>
              <a:ext cx="425768" cy="44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CuadroTexto 63"/>
            <p:cNvSpPr txBox="1"/>
            <p:nvPr/>
          </p:nvSpPr>
          <p:spPr>
            <a:xfrm>
              <a:off x="437218" y="2401232"/>
              <a:ext cx="1375324" cy="461665"/>
            </a:xfrm>
            <a:prstGeom prst="rect">
              <a:avLst/>
            </a:prstGeom>
            <a:noFill/>
          </p:spPr>
          <p:txBody>
            <a:bodyPr wrap="square" rtlCol="0">
              <a:spAutoFit/>
            </a:bodyPr>
            <a:lstStyle/>
            <a:p>
              <a:r>
                <a:rPr lang="es-ES" sz="1200" dirty="0" smtClean="0"/>
                <a:t>id</a:t>
              </a:r>
            </a:p>
            <a:p>
              <a:r>
                <a:rPr lang="es-ES" sz="1200" dirty="0" err="1" smtClean="0"/>
                <a:t>name</a:t>
              </a:r>
              <a:endParaRPr lang="es-ES" sz="1200" dirty="0" smtClean="0"/>
            </a:p>
          </p:txBody>
        </p:sp>
        <p:sp>
          <p:nvSpPr>
            <p:cNvPr id="65" name="CuadroTexto 64"/>
            <p:cNvSpPr txBox="1"/>
            <p:nvPr/>
          </p:nvSpPr>
          <p:spPr>
            <a:xfrm>
              <a:off x="336411" y="2982027"/>
              <a:ext cx="2079378" cy="461665"/>
            </a:xfrm>
            <a:prstGeom prst="rect">
              <a:avLst/>
            </a:prstGeom>
            <a:noFill/>
          </p:spPr>
          <p:txBody>
            <a:bodyPr wrap="square" rtlCol="0">
              <a:spAutoFit/>
            </a:bodyPr>
            <a:lstStyle/>
            <a:p>
              <a:r>
                <a:rPr lang="es-ES" sz="1200" b="1" dirty="0">
                  <a:solidFill>
                    <a:srgbClr val="919191"/>
                  </a:solidFill>
                </a:rPr>
                <a:t>GET </a:t>
              </a:r>
              <a:r>
                <a:rPr lang="es-ES" sz="1200" b="1" dirty="0" smtClean="0">
                  <a:solidFill>
                    <a:srgbClr val="919191"/>
                  </a:solidFill>
                </a:rPr>
                <a:t>/</a:t>
              </a:r>
              <a:r>
                <a:rPr lang="es-ES" sz="1200" b="1" dirty="0" err="1" smtClean="0">
                  <a:solidFill>
                    <a:srgbClr val="919191"/>
                  </a:solidFill>
                </a:rPr>
                <a:t>categories</a:t>
              </a:r>
              <a:endParaRPr lang="es-ES" sz="1200" b="1" dirty="0">
                <a:solidFill>
                  <a:srgbClr val="919191"/>
                </a:solidFill>
              </a:endParaRPr>
            </a:p>
            <a:p>
              <a:r>
                <a:rPr lang="es-ES" sz="1200" b="1" dirty="0">
                  <a:solidFill>
                    <a:srgbClr val="919191"/>
                  </a:solidFill>
                </a:rPr>
                <a:t>GET </a:t>
              </a:r>
              <a:r>
                <a:rPr lang="es-ES" sz="1200" b="1" dirty="0" smtClean="0">
                  <a:solidFill>
                    <a:srgbClr val="919191"/>
                  </a:solidFill>
                </a:rPr>
                <a:t>/</a:t>
              </a:r>
              <a:r>
                <a:rPr lang="es-ES" sz="1200" b="1" dirty="0" err="1" smtClean="0">
                  <a:solidFill>
                    <a:srgbClr val="919191"/>
                  </a:solidFill>
                </a:rPr>
                <a:t>categories</a:t>
              </a:r>
              <a:r>
                <a:rPr lang="es-ES" sz="1200" b="1" dirty="0" smtClean="0">
                  <a:solidFill>
                    <a:srgbClr val="919191"/>
                  </a:solidFill>
                </a:rPr>
                <a:t>/{</a:t>
              </a:r>
              <a:r>
                <a:rPr lang="es-ES" sz="1200" b="1" dirty="0" err="1" smtClean="0">
                  <a:solidFill>
                    <a:srgbClr val="919191"/>
                  </a:solidFill>
                </a:rPr>
                <a:t>category</a:t>
              </a:r>
              <a:r>
                <a:rPr lang="es-ES" sz="1200" b="1" dirty="0" smtClean="0">
                  <a:solidFill>
                    <a:srgbClr val="919191"/>
                  </a:solidFill>
                </a:rPr>
                <a:t>-id}</a:t>
              </a:r>
              <a:endParaRPr lang="es-ES" sz="1200" b="1" dirty="0">
                <a:solidFill>
                  <a:srgbClr val="919191"/>
                </a:solidFill>
              </a:endParaRPr>
            </a:p>
          </p:txBody>
        </p:sp>
        <p:sp>
          <p:nvSpPr>
            <p:cNvPr id="66" name="CuadroTexto 65"/>
            <p:cNvSpPr txBox="1"/>
            <p:nvPr/>
          </p:nvSpPr>
          <p:spPr>
            <a:xfrm>
              <a:off x="2357667" y="2172940"/>
              <a:ext cx="665383" cy="276999"/>
            </a:xfrm>
            <a:prstGeom prst="rect">
              <a:avLst/>
            </a:prstGeom>
            <a:noFill/>
          </p:spPr>
          <p:txBody>
            <a:bodyPr wrap="square" rtlCol="0">
              <a:spAutoFit/>
            </a:bodyPr>
            <a:lstStyle/>
            <a:p>
              <a:r>
                <a:rPr lang="es-ES" sz="1200" b="1" dirty="0" smtClean="0">
                  <a:solidFill>
                    <a:srgbClr val="919191"/>
                  </a:solidFill>
                </a:rPr>
                <a:t>1 : N</a:t>
              </a:r>
              <a:endParaRPr lang="es-ES" sz="1200" b="1" dirty="0">
                <a:solidFill>
                  <a:srgbClr val="919191"/>
                </a:solidFill>
              </a:endParaRPr>
            </a:p>
          </p:txBody>
        </p:sp>
      </p:grpSp>
    </p:spTree>
    <p:extLst>
      <p:ext uri="{BB962C8B-B14F-4D97-AF65-F5344CB8AC3E}">
        <p14:creationId xmlns:p14="http://schemas.microsoft.com/office/powerpoint/2010/main" val="618380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ángulo 30"/>
          <p:cNvSpPr/>
          <p:nvPr/>
        </p:nvSpPr>
        <p:spPr>
          <a:xfrm>
            <a:off x="5415778" y="2130607"/>
            <a:ext cx="372357" cy="28546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Rectángulo 29"/>
          <p:cNvSpPr/>
          <p:nvPr/>
        </p:nvSpPr>
        <p:spPr>
          <a:xfrm>
            <a:off x="3609862" y="2373943"/>
            <a:ext cx="1713462" cy="148636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Rectángulo 28"/>
          <p:cNvSpPr/>
          <p:nvPr/>
        </p:nvSpPr>
        <p:spPr>
          <a:xfrm>
            <a:off x="5863563" y="5082500"/>
            <a:ext cx="5108414" cy="41799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889001" y="203199"/>
            <a:ext cx="10439400" cy="77046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3700" b="1" dirty="0" smtClean="0">
                <a:solidFill>
                  <a:srgbClr val="969696"/>
                </a:solidFill>
                <a:latin typeface="Futura Std Light" panose="020B0402020204020303" pitchFamily="34" charset="0"/>
                <a:ea typeface="Times New Roman" panose="02020603050405020304" pitchFamily="18" charset="0"/>
              </a:rPr>
              <a:t>2.1. </a:t>
            </a:r>
            <a:r>
              <a:rPr lang="es-ES" sz="4000" b="1" dirty="0">
                <a:solidFill>
                  <a:schemeClr val="bg1">
                    <a:lumMod val="50000"/>
                  </a:schemeClr>
                </a:solidFill>
              </a:rPr>
              <a:t>Definición modelo de la API</a:t>
            </a:r>
            <a:endParaRPr lang="es-ES" sz="3700" b="1" dirty="0">
              <a:solidFill>
                <a:srgbClr val="969696"/>
              </a:solidFill>
              <a:latin typeface="Futura Std Light" panose="020B0402020204020303" pitchFamily="34" charset="0"/>
              <a:ea typeface="Times New Roman" panose="02020603050405020304" pitchFamily="18" charset="0"/>
            </a:endParaRPr>
          </a:p>
        </p:txBody>
      </p:sp>
      <p:sp>
        <p:nvSpPr>
          <p:cNvPr id="20" name="CuadroTexto 19"/>
          <p:cNvSpPr txBox="1"/>
          <p:nvPr/>
        </p:nvSpPr>
        <p:spPr>
          <a:xfrm>
            <a:off x="3978657" y="1290270"/>
            <a:ext cx="4260088" cy="369332"/>
          </a:xfrm>
          <a:prstGeom prst="rect">
            <a:avLst/>
          </a:prstGeom>
          <a:noFill/>
        </p:spPr>
        <p:txBody>
          <a:bodyPr wrap="square" rtlCol="0" anchor="ctr">
            <a:spAutoFit/>
          </a:bodyPr>
          <a:lstStyle/>
          <a:p>
            <a:pPr algn="ctr"/>
            <a:r>
              <a:rPr lang="es-ES" b="1" dirty="0" smtClean="0">
                <a:solidFill>
                  <a:srgbClr val="9CAE04"/>
                </a:solidFill>
              </a:rPr>
              <a:t>API TV Shows</a:t>
            </a:r>
            <a:endParaRPr lang="es-ES" b="1" dirty="0">
              <a:solidFill>
                <a:srgbClr val="9CAE04"/>
              </a:solidFill>
            </a:endParaRPr>
          </a:p>
        </p:txBody>
      </p:sp>
      <p:sp>
        <p:nvSpPr>
          <p:cNvPr id="2" name="Rectángulo 1"/>
          <p:cNvSpPr/>
          <p:nvPr/>
        </p:nvSpPr>
        <p:spPr>
          <a:xfrm>
            <a:off x="889001" y="1862667"/>
            <a:ext cx="2412999" cy="176106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4" name="Grupo 3"/>
          <p:cNvGrpSpPr/>
          <p:nvPr/>
        </p:nvGrpSpPr>
        <p:grpSpPr>
          <a:xfrm>
            <a:off x="1065673" y="2065173"/>
            <a:ext cx="10086056" cy="3472027"/>
            <a:chOff x="336411" y="2107506"/>
            <a:chExt cx="10086056" cy="3472027"/>
          </a:xfrm>
        </p:grpSpPr>
        <p:sp>
          <p:nvSpPr>
            <p:cNvPr id="13" name="Rectángulo 12"/>
            <p:cNvSpPr/>
            <p:nvPr/>
          </p:nvSpPr>
          <p:spPr>
            <a:xfrm>
              <a:off x="2817156" y="2124411"/>
              <a:ext cx="1828623" cy="23277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13"/>
            <p:cNvSpPr/>
            <p:nvPr/>
          </p:nvSpPr>
          <p:spPr>
            <a:xfrm>
              <a:off x="5093656" y="2124411"/>
              <a:ext cx="5328811" cy="137194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Rectángulo 14"/>
            <p:cNvSpPr/>
            <p:nvPr/>
          </p:nvSpPr>
          <p:spPr>
            <a:xfrm>
              <a:off x="5093656" y="3961301"/>
              <a:ext cx="5328811" cy="161823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CuadroTexto 24"/>
            <p:cNvSpPr txBox="1"/>
            <p:nvPr/>
          </p:nvSpPr>
          <p:spPr>
            <a:xfrm>
              <a:off x="2790261" y="2130510"/>
              <a:ext cx="1569344" cy="338554"/>
            </a:xfrm>
            <a:prstGeom prst="rect">
              <a:avLst/>
            </a:prstGeom>
            <a:noFill/>
          </p:spPr>
          <p:txBody>
            <a:bodyPr wrap="square" rtlCol="0">
              <a:spAutoFit/>
            </a:bodyPr>
            <a:lstStyle/>
            <a:p>
              <a:r>
                <a:rPr lang="es-ES" sz="1600" b="1" dirty="0" smtClean="0"/>
                <a:t>/tv-shows</a:t>
              </a:r>
              <a:endParaRPr lang="es-ES" sz="1600" b="1" dirty="0"/>
            </a:p>
          </p:txBody>
        </p:sp>
        <p:sp>
          <p:nvSpPr>
            <p:cNvPr id="26" name="CuadroTexto 25"/>
            <p:cNvSpPr txBox="1"/>
            <p:nvPr/>
          </p:nvSpPr>
          <p:spPr>
            <a:xfrm>
              <a:off x="5093656" y="4004976"/>
              <a:ext cx="3990565" cy="338554"/>
            </a:xfrm>
            <a:prstGeom prst="rect">
              <a:avLst/>
            </a:prstGeom>
            <a:noFill/>
          </p:spPr>
          <p:txBody>
            <a:bodyPr wrap="square" rtlCol="0">
              <a:spAutoFit/>
            </a:bodyPr>
            <a:lstStyle/>
            <a:p>
              <a:r>
                <a:rPr lang="es-ES" sz="1600" b="1" dirty="0" smtClean="0"/>
                <a:t>/</a:t>
              </a:r>
              <a:r>
                <a:rPr lang="es-ES" sz="1600" b="1" dirty="0" err="1" smtClean="0"/>
                <a:t>chapters</a:t>
              </a:r>
              <a:endParaRPr lang="es-ES" sz="1600" b="1" dirty="0"/>
            </a:p>
          </p:txBody>
        </p:sp>
        <p:sp>
          <p:nvSpPr>
            <p:cNvPr id="27" name="CuadroTexto 26"/>
            <p:cNvSpPr txBox="1"/>
            <p:nvPr/>
          </p:nvSpPr>
          <p:spPr>
            <a:xfrm>
              <a:off x="5125572" y="2113605"/>
              <a:ext cx="3644494" cy="338554"/>
            </a:xfrm>
            <a:prstGeom prst="rect">
              <a:avLst/>
            </a:prstGeom>
            <a:noFill/>
          </p:spPr>
          <p:txBody>
            <a:bodyPr wrap="square" rtlCol="0">
              <a:spAutoFit/>
            </a:bodyPr>
            <a:lstStyle/>
            <a:p>
              <a:r>
                <a:rPr lang="es-ES" sz="1400" b="1" dirty="0" smtClean="0"/>
                <a:t>/</a:t>
              </a:r>
              <a:r>
                <a:rPr lang="es-ES" sz="1600" b="1" dirty="0" err="1" smtClean="0"/>
                <a:t>seasons</a:t>
              </a:r>
              <a:endParaRPr lang="es-ES" sz="1600" b="1" dirty="0"/>
            </a:p>
          </p:txBody>
        </p:sp>
        <p:cxnSp>
          <p:nvCxnSpPr>
            <p:cNvPr id="39" name="Conector recto de flecha 38"/>
            <p:cNvCxnSpPr/>
            <p:nvPr/>
          </p:nvCxnSpPr>
          <p:spPr>
            <a:xfrm>
              <a:off x="4671442" y="2509628"/>
              <a:ext cx="41485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CuadroTexto 46"/>
            <p:cNvSpPr txBox="1"/>
            <p:nvPr/>
          </p:nvSpPr>
          <p:spPr>
            <a:xfrm>
              <a:off x="4653138" y="2178919"/>
              <a:ext cx="665383" cy="276999"/>
            </a:xfrm>
            <a:prstGeom prst="rect">
              <a:avLst/>
            </a:prstGeom>
            <a:noFill/>
          </p:spPr>
          <p:txBody>
            <a:bodyPr wrap="square" rtlCol="0">
              <a:spAutoFit/>
            </a:bodyPr>
            <a:lstStyle/>
            <a:p>
              <a:r>
                <a:rPr lang="es-ES" sz="1200" b="1" dirty="0" smtClean="0">
                  <a:solidFill>
                    <a:srgbClr val="919191"/>
                  </a:solidFill>
                </a:rPr>
                <a:t>1 : N</a:t>
              </a:r>
              <a:endParaRPr lang="es-ES" sz="1200" b="1" dirty="0">
                <a:solidFill>
                  <a:srgbClr val="919191"/>
                </a:solidFill>
              </a:endParaRPr>
            </a:p>
          </p:txBody>
        </p:sp>
        <p:sp>
          <p:nvSpPr>
            <p:cNvPr id="49" name="CuadroTexto 48"/>
            <p:cNvSpPr txBox="1"/>
            <p:nvPr/>
          </p:nvSpPr>
          <p:spPr>
            <a:xfrm>
              <a:off x="2866295" y="2418137"/>
              <a:ext cx="1375324" cy="1569660"/>
            </a:xfrm>
            <a:prstGeom prst="rect">
              <a:avLst/>
            </a:prstGeom>
            <a:noFill/>
          </p:spPr>
          <p:txBody>
            <a:bodyPr wrap="square" rtlCol="0">
              <a:spAutoFit/>
            </a:bodyPr>
            <a:lstStyle/>
            <a:p>
              <a:r>
                <a:rPr lang="es-ES" sz="1200" dirty="0" smtClean="0"/>
                <a:t>id</a:t>
              </a:r>
            </a:p>
            <a:p>
              <a:r>
                <a:rPr lang="es-ES" sz="1200" dirty="0" err="1" smtClean="0"/>
                <a:t>name</a:t>
              </a:r>
              <a:endParaRPr lang="es-ES" sz="1200" dirty="0" smtClean="0"/>
            </a:p>
            <a:p>
              <a:r>
                <a:rPr lang="es-ES" sz="1200" dirty="0" err="1" smtClean="0"/>
                <a:t>shortDescription</a:t>
              </a:r>
              <a:endParaRPr lang="es-ES" sz="1200" dirty="0" smtClean="0"/>
            </a:p>
            <a:p>
              <a:r>
                <a:rPr lang="es-ES" sz="1200" dirty="0" err="1" smtClean="0"/>
                <a:t>longDescription</a:t>
              </a:r>
              <a:endParaRPr lang="es-ES" sz="1200" dirty="0" smtClean="0"/>
            </a:p>
            <a:p>
              <a:r>
                <a:rPr lang="es-ES" sz="1200" dirty="0" err="1" smtClean="0"/>
                <a:t>year</a:t>
              </a:r>
              <a:endParaRPr lang="es-ES" sz="1200" dirty="0" smtClean="0"/>
            </a:p>
            <a:p>
              <a:r>
                <a:rPr lang="es-ES" sz="1200" dirty="0" err="1" smtClean="0"/>
                <a:t>recommendedAge</a:t>
              </a:r>
              <a:endParaRPr lang="es-ES" sz="1200" dirty="0" smtClean="0"/>
            </a:p>
            <a:p>
              <a:r>
                <a:rPr lang="es-ES" sz="1200" dirty="0" err="1" smtClean="0"/>
                <a:t>advertising</a:t>
              </a:r>
              <a:endParaRPr lang="es-ES" sz="1200" dirty="0" smtClean="0"/>
            </a:p>
            <a:p>
              <a:endParaRPr lang="es-ES" sz="1200" dirty="0" smtClean="0"/>
            </a:p>
          </p:txBody>
        </p:sp>
        <p:sp>
          <p:nvSpPr>
            <p:cNvPr id="50" name="CuadroTexto 49"/>
            <p:cNvSpPr txBox="1"/>
            <p:nvPr/>
          </p:nvSpPr>
          <p:spPr>
            <a:xfrm>
              <a:off x="2763291" y="3949547"/>
              <a:ext cx="1985620" cy="461665"/>
            </a:xfrm>
            <a:prstGeom prst="rect">
              <a:avLst/>
            </a:prstGeom>
            <a:noFill/>
          </p:spPr>
          <p:txBody>
            <a:bodyPr wrap="square" rtlCol="0">
              <a:spAutoFit/>
            </a:bodyPr>
            <a:lstStyle/>
            <a:p>
              <a:r>
                <a:rPr lang="es-ES" sz="1200" b="1" dirty="0">
                  <a:solidFill>
                    <a:srgbClr val="919191"/>
                  </a:solidFill>
                </a:rPr>
                <a:t>GET /</a:t>
              </a:r>
              <a:r>
                <a:rPr lang="es-ES" sz="1200" b="1" dirty="0" err="1">
                  <a:solidFill>
                    <a:srgbClr val="919191"/>
                  </a:solidFill>
                </a:rPr>
                <a:t>tv-shows?categories</a:t>
              </a:r>
              <a:endParaRPr lang="es-ES" sz="1200" b="1" dirty="0">
                <a:solidFill>
                  <a:srgbClr val="919191"/>
                </a:solidFill>
              </a:endParaRPr>
            </a:p>
            <a:p>
              <a:r>
                <a:rPr lang="es-ES" sz="1200" b="1" dirty="0">
                  <a:solidFill>
                    <a:srgbClr val="919191"/>
                  </a:solidFill>
                </a:rPr>
                <a:t>GET /tv-shows/{tv-show-id}</a:t>
              </a:r>
            </a:p>
          </p:txBody>
        </p:sp>
        <p:sp>
          <p:nvSpPr>
            <p:cNvPr id="51" name="CuadroTexto 50"/>
            <p:cNvSpPr txBox="1"/>
            <p:nvPr/>
          </p:nvSpPr>
          <p:spPr>
            <a:xfrm>
              <a:off x="5151235" y="2386851"/>
              <a:ext cx="1424389" cy="646331"/>
            </a:xfrm>
            <a:prstGeom prst="rect">
              <a:avLst/>
            </a:prstGeom>
            <a:noFill/>
          </p:spPr>
          <p:txBody>
            <a:bodyPr wrap="square" rtlCol="0">
              <a:spAutoFit/>
            </a:bodyPr>
            <a:lstStyle/>
            <a:p>
              <a:r>
                <a:rPr lang="es-ES" sz="1200" dirty="0"/>
                <a:t>i</a:t>
              </a:r>
              <a:r>
                <a:rPr lang="es-ES" sz="1200" dirty="0" smtClean="0"/>
                <a:t>d</a:t>
              </a:r>
            </a:p>
            <a:p>
              <a:r>
                <a:rPr lang="es-ES" sz="1200" dirty="0" err="1" smtClean="0"/>
                <a:t>number</a:t>
              </a:r>
              <a:endParaRPr lang="es-ES" sz="1200" dirty="0"/>
            </a:p>
            <a:p>
              <a:r>
                <a:rPr lang="es-ES" sz="1200" dirty="0" err="1" smtClean="0"/>
                <a:t>name</a:t>
              </a:r>
              <a:endParaRPr lang="es-ES" sz="1200" dirty="0" smtClean="0"/>
            </a:p>
          </p:txBody>
        </p:sp>
        <p:sp>
          <p:nvSpPr>
            <p:cNvPr id="55" name="CuadroTexto 54"/>
            <p:cNvSpPr txBox="1"/>
            <p:nvPr/>
          </p:nvSpPr>
          <p:spPr>
            <a:xfrm>
              <a:off x="5151235" y="2990669"/>
              <a:ext cx="4150286" cy="461665"/>
            </a:xfrm>
            <a:prstGeom prst="rect">
              <a:avLst/>
            </a:prstGeom>
            <a:noFill/>
          </p:spPr>
          <p:txBody>
            <a:bodyPr wrap="square" rtlCol="0">
              <a:spAutoFit/>
            </a:bodyPr>
            <a:lstStyle/>
            <a:p>
              <a:r>
                <a:rPr lang="es-ES" sz="1200" b="1" dirty="0">
                  <a:solidFill>
                    <a:srgbClr val="919191"/>
                  </a:solidFill>
                </a:rPr>
                <a:t>GET series/{series-id}/</a:t>
              </a:r>
              <a:r>
                <a:rPr lang="es-ES" sz="1200" b="1" dirty="0" err="1">
                  <a:solidFill>
                    <a:srgbClr val="919191"/>
                  </a:solidFill>
                </a:rPr>
                <a:t>seasons</a:t>
              </a:r>
              <a:endParaRPr lang="es-ES" sz="1200" b="1" dirty="0">
                <a:solidFill>
                  <a:srgbClr val="919191"/>
                </a:solidFill>
              </a:endParaRPr>
            </a:p>
            <a:p>
              <a:r>
                <a:rPr lang="en-US" sz="1200" b="1" dirty="0">
                  <a:solidFill>
                    <a:srgbClr val="919191"/>
                  </a:solidFill>
                </a:rPr>
                <a:t>GET series/{series-id}/seasons/{season-number}</a:t>
              </a:r>
              <a:endParaRPr lang="es-ES" sz="1200" b="1" dirty="0">
                <a:solidFill>
                  <a:srgbClr val="919191"/>
                </a:solidFill>
              </a:endParaRPr>
            </a:p>
          </p:txBody>
        </p:sp>
        <p:sp>
          <p:nvSpPr>
            <p:cNvPr id="59" name="CuadroTexto 58"/>
            <p:cNvSpPr txBox="1"/>
            <p:nvPr/>
          </p:nvSpPr>
          <p:spPr>
            <a:xfrm>
              <a:off x="5125572" y="4336564"/>
              <a:ext cx="4048724" cy="830997"/>
            </a:xfrm>
            <a:prstGeom prst="rect">
              <a:avLst/>
            </a:prstGeom>
            <a:noFill/>
          </p:spPr>
          <p:txBody>
            <a:bodyPr wrap="square" rtlCol="0">
              <a:spAutoFit/>
            </a:bodyPr>
            <a:lstStyle/>
            <a:p>
              <a:r>
                <a:rPr lang="es-ES" sz="1200" dirty="0"/>
                <a:t>i</a:t>
              </a:r>
              <a:r>
                <a:rPr lang="es-ES" sz="1200" dirty="0" smtClean="0"/>
                <a:t>d  </a:t>
              </a:r>
            </a:p>
            <a:p>
              <a:r>
                <a:rPr lang="es-ES" sz="1200" dirty="0" err="1" smtClean="0"/>
                <a:t>number</a:t>
              </a:r>
              <a:r>
                <a:rPr lang="es-ES" sz="1200" dirty="0" smtClean="0"/>
                <a:t>        </a:t>
              </a:r>
            </a:p>
            <a:p>
              <a:r>
                <a:rPr lang="es-ES" sz="1200" dirty="0" err="1" smtClean="0"/>
                <a:t>name</a:t>
              </a:r>
              <a:endParaRPr lang="es-ES" sz="1200" dirty="0" smtClean="0"/>
            </a:p>
            <a:p>
              <a:r>
                <a:rPr lang="es-ES" sz="1200" dirty="0" err="1" smtClean="0"/>
                <a:t>duration</a:t>
              </a:r>
              <a:endParaRPr lang="es-ES" sz="1200" dirty="0" smtClean="0"/>
            </a:p>
          </p:txBody>
        </p:sp>
        <p:sp>
          <p:nvSpPr>
            <p:cNvPr id="60" name="CuadroTexto 59"/>
            <p:cNvSpPr txBox="1"/>
            <p:nvPr/>
          </p:nvSpPr>
          <p:spPr>
            <a:xfrm>
              <a:off x="5134568" y="5117868"/>
              <a:ext cx="5116876" cy="461665"/>
            </a:xfrm>
            <a:prstGeom prst="rect">
              <a:avLst/>
            </a:prstGeom>
            <a:noFill/>
          </p:spPr>
          <p:txBody>
            <a:bodyPr wrap="square" rtlCol="0">
              <a:spAutoFit/>
            </a:bodyPr>
            <a:lstStyle/>
            <a:p>
              <a:r>
                <a:rPr lang="en-US" sz="1200" b="1" dirty="0">
                  <a:solidFill>
                    <a:srgbClr val="919191"/>
                  </a:solidFill>
                </a:rPr>
                <a:t>GET series/{series-id}/seasons/{</a:t>
              </a:r>
              <a:r>
                <a:rPr lang="en-US" sz="1200" b="1" dirty="0" smtClean="0">
                  <a:solidFill>
                    <a:srgbClr val="919191"/>
                  </a:solidFill>
                </a:rPr>
                <a:t>season-number}/</a:t>
              </a:r>
              <a:r>
                <a:rPr lang="en-US" sz="1200" b="1" dirty="0">
                  <a:solidFill>
                    <a:srgbClr val="919191"/>
                  </a:solidFill>
                </a:rPr>
                <a:t>chapters</a:t>
              </a:r>
            </a:p>
            <a:p>
              <a:r>
                <a:rPr lang="en-US" sz="1200" b="1" dirty="0">
                  <a:solidFill>
                    <a:srgbClr val="919191"/>
                  </a:solidFill>
                </a:rPr>
                <a:t>GET series/{series-id}/seasons/{season-number}/chapters/ {</a:t>
              </a:r>
              <a:r>
                <a:rPr lang="en-US" sz="1200" b="1" dirty="0" smtClean="0">
                  <a:solidFill>
                    <a:srgbClr val="919191"/>
                  </a:solidFill>
                </a:rPr>
                <a:t>chapter-number}</a:t>
              </a:r>
              <a:endParaRPr lang="es-ES" sz="1200" b="1" dirty="0">
                <a:solidFill>
                  <a:srgbClr val="919191"/>
                </a:solidFill>
              </a:endParaRPr>
            </a:p>
          </p:txBody>
        </p:sp>
        <p:cxnSp>
          <p:nvCxnSpPr>
            <p:cNvPr id="54" name="Conector recto de flecha 53"/>
            <p:cNvCxnSpPr/>
            <p:nvPr/>
          </p:nvCxnSpPr>
          <p:spPr>
            <a:xfrm>
              <a:off x="6085847" y="3496354"/>
              <a:ext cx="0" cy="4532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CuadroTexto 55"/>
            <p:cNvSpPr txBox="1"/>
            <p:nvPr/>
          </p:nvSpPr>
          <p:spPr>
            <a:xfrm>
              <a:off x="6085847" y="3572734"/>
              <a:ext cx="665383" cy="276999"/>
            </a:xfrm>
            <a:prstGeom prst="rect">
              <a:avLst/>
            </a:prstGeom>
            <a:noFill/>
          </p:spPr>
          <p:txBody>
            <a:bodyPr wrap="square" rtlCol="0">
              <a:spAutoFit/>
            </a:bodyPr>
            <a:lstStyle/>
            <a:p>
              <a:r>
                <a:rPr lang="es-ES" sz="1200" b="1" dirty="0" smtClean="0">
                  <a:solidFill>
                    <a:srgbClr val="919191"/>
                  </a:solidFill>
                </a:rPr>
                <a:t>1 : N</a:t>
              </a:r>
              <a:endParaRPr lang="es-ES" sz="1200" b="1" dirty="0">
                <a:solidFill>
                  <a:srgbClr val="919191"/>
                </a:solidFill>
              </a:endParaRPr>
            </a:p>
          </p:txBody>
        </p:sp>
        <p:sp>
          <p:nvSpPr>
            <p:cNvPr id="61" name="Rectángulo 60"/>
            <p:cNvSpPr/>
            <p:nvPr/>
          </p:nvSpPr>
          <p:spPr>
            <a:xfrm>
              <a:off x="388079" y="2107506"/>
              <a:ext cx="1976042" cy="13888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2" name="CuadroTexto 61"/>
            <p:cNvSpPr txBox="1"/>
            <p:nvPr/>
          </p:nvSpPr>
          <p:spPr>
            <a:xfrm>
              <a:off x="361184" y="2113605"/>
              <a:ext cx="1569344" cy="338554"/>
            </a:xfrm>
            <a:prstGeom prst="rect">
              <a:avLst/>
            </a:prstGeom>
            <a:noFill/>
          </p:spPr>
          <p:txBody>
            <a:bodyPr wrap="square" rtlCol="0">
              <a:spAutoFit/>
            </a:bodyPr>
            <a:lstStyle/>
            <a:p>
              <a:r>
                <a:rPr lang="es-ES" sz="1600" b="1" dirty="0" smtClean="0"/>
                <a:t>/</a:t>
              </a:r>
              <a:r>
                <a:rPr lang="es-ES" sz="1600" b="1" dirty="0" err="1" smtClean="0"/>
                <a:t>categories</a:t>
              </a:r>
              <a:endParaRPr lang="es-ES" sz="1600" b="1" dirty="0"/>
            </a:p>
          </p:txBody>
        </p:sp>
        <p:cxnSp>
          <p:nvCxnSpPr>
            <p:cNvPr id="63" name="Conector recto de flecha 62"/>
            <p:cNvCxnSpPr/>
            <p:nvPr/>
          </p:nvCxnSpPr>
          <p:spPr>
            <a:xfrm>
              <a:off x="2389784" y="2492369"/>
              <a:ext cx="425768" cy="44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CuadroTexto 63"/>
            <p:cNvSpPr txBox="1"/>
            <p:nvPr/>
          </p:nvSpPr>
          <p:spPr>
            <a:xfrm>
              <a:off x="437218" y="2401232"/>
              <a:ext cx="1375324" cy="461665"/>
            </a:xfrm>
            <a:prstGeom prst="rect">
              <a:avLst/>
            </a:prstGeom>
            <a:noFill/>
          </p:spPr>
          <p:txBody>
            <a:bodyPr wrap="square" rtlCol="0">
              <a:spAutoFit/>
            </a:bodyPr>
            <a:lstStyle/>
            <a:p>
              <a:r>
                <a:rPr lang="es-ES" sz="1200" dirty="0" smtClean="0"/>
                <a:t>id</a:t>
              </a:r>
            </a:p>
            <a:p>
              <a:r>
                <a:rPr lang="es-ES" sz="1200" dirty="0" err="1" smtClean="0"/>
                <a:t>name</a:t>
              </a:r>
              <a:endParaRPr lang="es-ES" sz="1200" dirty="0" smtClean="0"/>
            </a:p>
          </p:txBody>
        </p:sp>
        <p:sp>
          <p:nvSpPr>
            <p:cNvPr id="65" name="CuadroTexto 64"/>
            <p:cNvSpPr txBox="1"/>
            <p:nvPr/>
          </p:nvSpPr>
          <p:spPr>
            <a:xfrm>
              <a:off x="336411" y="2982027"/>
              <a:ext cx="2079378" cy="461665"/>
            </a:xfrm>
            <a:prstGeom prst="rect">
              <a:avLst/>
            </a:prstGeom>
            <a:noFill/>
          </p:spPr>
          <p:txBody>
            <a:bodyPr wrap="square" rtlCol="0">
              <a:spAutoFit/>
            </a:bodyPr>
            <a:lstStyle/>
            <a:p>
              <a:r>
                <a:rPr lang="es-ES" sz="1200" b="1" dirty="0">
                  <a:solidFill>
                    <a:srgbClr val="919191"/>
                  </a:solidFill>
                </a:rPr>
                <a:t>GET </a:t>
              </a:r>
              <a:r>
                <a:rPr lang="es-ES" sz="1200" b="1" dirty="0" smtClean="0">
                  <a:solidFill>
                    <a:srgbClr val="919191"/>
                  </a:solidFill>
                </a:rPr>
                <a:t>/</a:t>
              </a:r>
              <a:r>
                <a:rPr lang="es-ES" sz="1200" b="1" dirty="0" err="1" smtClean="0">
                  <a:solidFill>
                    <a:srgbClr val="919191"/>
                  </a:solidFill>
                </a:rPr>
                <a:t>categories</a:t>
              </a:r>
              <a:endParaRPr lang="es-ES" sz="1200" b="1" dirty="0">
                <a:solidFill>
                  <a:srgbClr val="919191"/>
                </a:solidFill>
              </a:endParaRPr>
            </a:p>
            <a:p>
              <a:r>
                <a:rPr lang="es-ES" sz="1200" b="1" dirty="0">
                  <a:solidFill>
                    <a:srgbClr val="919191"/>
                  </a:solidFill>
                </a:rPr>
                <a:t>GET </a:t>
              </a:r>
              <a:r>
                <a:rPr lang="es-ES" sz="1200" b="1" dirty="0" smtClean="0">
                  <a:solidFill>
                    <a:srgbClr val="919191"/>
                  </a:solidFill>
                </a:rPr>
                <a:t>/</a:t>
              </a:r>
              <a:r>
                <a:rPr lang="es-ES" sz="1200" b="1" dirty="0" err="1" smtClean="0">
                  <a:solidFill>
                    <a:srgbClr val="919191"/>
                  </a:solidFill>
                </a:rPr>
                <a:t>categories</a:t>
              </a:r>
              <a:r>
                <a:rPr lang="es-ES" sz="1200" b="1" dirty="0" smtClean="0">
                  <a:solidFill>
                    <a:srgbClr val="919191"/>
                  </a:solidFill>
                </a:rPr>
                <a:t>/{</a:t>
              </a:r>
              <a:r>
                <a:rPr lang="es-ES" sz="1200" b="1" dirty="0" err="1" smtClean="0">
                  <a:solidFill>
                    <a:srgbClr val="919191"/>
                  </a:solidFill>
                </a:rPr>
                <a:t>category</a:t>
              </a:r>
              <a:r>
                <a:rPr lang="es-ES" sz="1200" b="1" dirty="0" smtClean="0">
                  <a:solidFill>
                    <a:srgbClr val="919191"/>
                  </a:solidFill>
                </a:rPr>
                <a:t>-id}</a:t>
              </a:r>
              <a:endParaRPr lang="es-ES" sz="1200" b="1" dirty="0">
                <a:solidFill>
                  <a:srgbClr val="919191"/>
                </a:solidFill>
              </a:endParaRPr>
            </a:p>
          </p:txBody>
        </p:sp>
        <p:sp>
          <p:nvSpPr>
            <p:cNvPr id="66" name="CuadroTexto 65"/>
            <p:cNvSpPr txBox="1"/>
            <p:nvPr/>
          </p:nvSpPr>
          <p:spPr>
            <a:xfrm>
              <a:off x="2357667" y="2172940"/>
              <a:ext cx="665383" cy="276999"/>
            </a:xfrm>
            <a:prstGeom prst="rect">
              <a:avLst/>
            </a:prstGeom>
            <a:noFill/>
          </p:spPr>
          <p:txBody>
            <a:bodyPr wrap="square" rtlCol="0">
              <a:spAutoFit/>
            </a:bodyPr>
            <a:lstStyle/>
            <a:p>
              <a:r>
                <a:rPr lang="es-ES" sz="1200" b="1" dirty="0" smtClean="0">
                  <a:solidFill>
                    <a:srgbClr val="919191"/>
                  </a:solidFill>
                </a:rPr>
                <a:t>1 : N</a:t>
              </a:r>
              <a:endParaRPr lang="es-ES" sz="1200" b="1" dirty="0">
                <a:solidFill>
                  <a:srgbClr val="919191"/>
                </a:solidFill>
              </a:endParaRPr>
            </a:p>
          </p:txBody>
        </p:sp>
      </p:grpSp>
      <p:sp>
        <p:nvSpPr>
          <p:cNvPr id="32" name="Rectángulo 31"/>
          <p:cNvSpPr/>
          <p:nvPr/>
        </p:nvSpPr>
        <p:spPr>
          <a:xfrm>
            <a:off x="1056079" y="4633070"/>
            <a:ext cx="360000" cy="360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Rectángulo 32"/>
          <p:cNvSpPr/>
          <p:nvPr/>
        </p:nvSpPr>
        <p:spPr>
          <a:xfrm>
            <a:off x="1056079" y="5094735"/>
            <a:ext cx="360000" cy="3600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Rectángulo 33"/>
          <p:cNvSpPr/>
          <p:nvPr/>
        </p:nvSpPr>
        <p:spPr>
          <a:xfrm>
            <a:off x="1056079" y="5556400"/>
            <a:ext cx="360000" cy="36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Rectángulo 34"/>
          <p:cNvSpPr/>
          <p:nvPr/>
        </p:nvSpPr>
        <p:spPr>
          <a:xfrm>
            <a:off x="1056079" y="6018065"/>
            <a:ext cx="360000" cy="360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7 CuadroTexto"/>
          <p:cNvSpPr txBox="1"/>
          <p:nvPr/>
        </p:nvSpPr>
        <p:spPr>
          <a:xfrm flipH="1">
            <a:off x="1466125" y="4582237"/>
            <a:ext cx="2026428" cy="461665"/>
          </a:xfrm>
          <a:prstGeom prst="rect">
            <a:avLst/>
          </a:prstGeom>
          <a:noFill/>
        </p:spPr>
        <p:txBody>
          <a:bodyPr wrap="square" rtlCol="0">
            <a:spAutoFit/>
          </a:bodyPr>
          <a:lstStyle/>
          <a:p>
            <a:pPr algn="just">
              <a:lnSpc>
                <a:spcPct val="150000"/>
              </a:lnSpc>
            </a:pPr>
            <a:r>
              <a:rPr lang="es-ES" sz="1600" dirty="0" smtClean="0">
                <a:solidFill>
                  <a:schemeClr val="bg1">
                    <a:lumMod val="50000"/>
                  </a:schemeClr>
                </a:solidFill>
              </a:rPr>
              <a:t>Entidad / Modelo</a:t>
            </a:r>
            <a:endParaRPr lang="es-ES" sz="1600" dirty="0">
              <a:solidFill>
                <a:schemeClr val="bg1">
                  <a:lumMod val="50000"/>
                </a:schemeClr>
              </a:solidFill>
            </a:endParaRPr>
          </a:p>
        </p:txBody>
      </p:sp>
      <p:sp>
        <p:nvSpPr>
          <p:cNvPr id="37" name="7 CuadroTexto"/>
          <p:cNvSpPr txBox="1"/>
          <p:nvPr/>
        </p:nvSpPr>
        <p:spPr>
          <a:xfrm flipH="1">
            <a:off x="1466125" y="5038826"/>
            <a:ext cx="2026428" cy="461665"/>
          </a:xfrm>
          <a:prstGeom prst="rect">
            <a:avLst/>
          </a:prstGeom>
          <a:noFill/>
        </p:spPr>
        <p:txBody>
          <a:bodyPr wrap="square" rtlCol="0">
            <a:spAutoFit/>
          </a:bodyPr>
          <a:lstStyle/>
          <a:p>
            <a:pPr algn="just">
              <a:lnSpc>
                <a:spcPct val="150000"/>
              </a:lnSpc>
            </a:pPr>
            <a:r>
              <a:rPr lang="es-ES" sz="1600" dirty="0" smtClean="0">
                <a:solidFill>
                  <a:schemeClr val="bg1">
                    <a:lumMod val="50000"/>
                  </a:schemeClr>
                </a:solidFill>
              </a:rPr>
              <a:t>Relación</a:t>
            </a:r>
            <a:endParaRPr lang="es-ES" sz="1600" dirty="0">
              <a:solidFill>
                <a:schemeClr val="bg1">
                  <a:lumMod val="50000"/>
                </a:schemeClr>
              </a:solidFill>
            </a:endParaRPr>
          </a:p>
        </p:txBody>
      </p:sp>
      <p:sp>
        <p:nvSpPr>
          <p:cNvPr id="40" name="7 CuadroTexto"/>
          <p:cNvSpPr txBox="1"/>
          <p:nvPr/>
        </p:nvSpPr>
        <p:spPr>
          <a:xfrm flipH="1">
            <a:off x="1466119" y="5496034"/>
            <a:ext cx="2026428" cy="461665"/>
          </a:xfrm>
          <a:prstGeom prst="rect">
            <a:avLst/>
          </a:prstGeom>
          <a:noFill/>
        </p:spPr>
        <p:txBody>
          <a:bodyPr wrap="square" rtlCol="0">
            <a:spAutoFit/>
          </a:bodyPr>
          <a:lstStyle/>
          <a:p>
            <a:pPr algn="just">
              <a:lnSpc>
                <a:spcPct val="150000"/>
              </a:lnSpc>
            </a:pPr>
            <a:r>
              <a:rPr lang="es-ES" sz="1600" dirty="0" smtClean="0">
                <a:solidFill>
                  <a:schemeClr val="bg1">
                    <a:lumMod val="50000"/>
                  </a:schemeClr>
                </a:solidFill>
              </a:rPr>
              <a:t>Atributos</a:t>
            </a:r>
            <a:endParaRPr lang="es-ES" sz="1600" dirty="0">
              <a:solidFill>
                <a:schemeClr val="bg1">
                  <a:lumMod val="50000"/>
                </a:schemeClr>
              </a:solidFill>
            </a:endParaRPr>
          </a:p>
        </p:txBody>
      </p:sp>
      <p:sp>
        <p:nvSpPr>
          <p:cNvPr id="42" name="7 CuadroTexto"/>
          <p:cNvSpPr txBox="1"/>
          <p:nvPr/>
        </p:nvSpPr>
        <p:spPr>
          <a:xfrm flipH="1">
            <a:off x="1466119" y="5953238"/>
            <a:ext cx="2026428" cy="423449"/>
          </a:xfrm>
          <a:prstGeom prst="rect">
            <a:avLst/>
          </a:prstGeom>
          <a:noFill/>
        </p:spPr>
        <p:txBody>
          <a:bodyPr wrap="square" rtlCol="0">
            <a:spAutoFit/>
          </a:bodyPr>
          <a:lstStyle/>
          <a:p>
            <a:pPr algn="just">
              <a:lnSpc>
                <a:spcPct val="150000"/>
              </a:lnSpc>
            </a:pPr>
            <a:r>
              <a:rPr lang="es-ES" sz="1600" dirty="0" err="1" smtClean="0">
                <a:solidFill>
                  <a:schemeClr val="bg1">
                    <a:lumMod val="50000"/>
                  </a:schemeClr>
                </a:solidFill>
              </a:rPr>
              <a:t>End-points</a:t>
            </a:r>
            <a:endParaRPr lang="es-ES" sz="1600" dirty="0">
              <a:solidFill>
                <a:schemeClr val="bg1">
                  <a:lumMod val="50000"/>
                </a:schemeClr>
              </a:solidFill>
            </a:endParaRPr>
          </a:p>
        </p:txBody>
      </p:sp>
    </p:spTree>
    <p:extLst>
      <p:ext uri="{BB962C8B-B14F-4D97-AF65-F5344CB8AC3E}">
        <p14:creationId xmlns:p14="http://schemas.microsoft.com/office/powerpoint/2010/main" val="12422511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flipH="1">
            <a:off x="889001" y="1730651"/>
            <a:ext cx="10253132" cy="1938992"/>
          </a:xfrm>
          <a:prstGeom prst="rect">
            <a:avLst/>
          </a:prstGeom>
          <a:noFill/>
        </p:spPr>
        <p:txBody>
          <a:bodyPr wrap="square" rtlCol="0">
            <a:spAutoFit/>
          </a:bodyPr>
          <a:lstStyle/>
          <a:p>
            <a:pPr algn="just">
              <a:lnSpc>
                <a:spcPct val="150000"/>
              </a:lnSpc>
            </a:pPr>
            <a:r>
              <a:rPr lang="es-ES" sz="1600" dirty="0" smtClean="0">
                <a:solidFill>
                  <a:schemeClr val="bg1">
                    <a:lumMod val="50000"/>
                  </a:schemeClr>
                </a:solidFill>
              </a:rPr>
              <a:t>Utilizaremos </a:t>
            </a:r>
            <a:r>
              <a:rPr lang="es-ES" sz="1600" dirty="0" err="1" smtClean="0">
                <a:solidFill>
                  <a:schemeClr val="bg1">
                    <a:lumMod val="50000"/>
                  </a:schemeClr>
                </a:solidFill>
              </a:rPr>
              <a:t>MySQL</a:t>
            </a:r>
            <a:r>
              <a:rPr lang="es-ES" sz="1600" dirty="0" smtClean="0">
                <a:solidFill>
                  <a:schemeClr val="bg1">
                    <a:lumMod val="50000"/>
                  </a:schemeClr>
                </a:solidFill>
              </a:rPr>
              <a:t> para la persistencia de datos. Al tratarse de la primera creación de tabla e inserción de datos, tenemos que instalar previamente </a:t>
            </a:r>
            <a:r>
              <a:rPr lang="es-ES" sz="1600" dirty="0" err="1" smtClean="0">
                <a:solidFill>
                  <a:schemeClr val="bg1">
                    <a:lumMod val="50000"/>
                  </a:schemeClr>
                </a:solidFill>
              </a:rPr>
              <a:t>MySQL</a:t>
            </a:r>
            <a:r>
              <a:rPr lang="es-ES" sz="1600" dirty="0" smtClean="0">
                <a:solidFill>
                  <a:schemeClr val="bg1">
                    <a:lumMod val="50000"/>
                  </a:schemeClr>
                </a:solidFill>
              </a:rPr>
              <a:t> con la configuración por defecto (</a:t>
            </a:r>
            <a:r>
              <a:rPr lang="es-ES" sz="1600" dirty="0" err="1" smtClean="0">
                <a:solidFill>
                  <a:schemeClr val="bg1">
                    <a:lumMod val="50000"/>
                  </a:schemeClr>
                </a:solidFill>
              </a:rPr>
              <a:t>user</a:t>
            </a:r>
            <a:r>
              <a:rPr lang="es-ES" sz="1600" dirty="0" smtClean="0">
                <a:solidFill>
                  <a:schemeClr val="bg1">
                    <a:lumMod val="50000"/>
                  </a:schemeClr>
                </a:solidFill>
              </a:rPr>
              <a:t>: </a:t>
            </a:r>
            <a:r>
              <a:rPr lang="es-ES" sz="1600" dirty="0" err="1" smtClean="0">
                <a:solidFill>
                  <a:schemeClr val="bg1">
                    <a:lumMod val="50000"/>
                  </a:schemeClr>
                </a:solidFill>
              </a:rPr>
              <a:t>root</a:t>
            </a:r>
            <a:r>
              <a:rPr lang="es-ES" sz="1600" dirty="0" smtClean="0">
                <a:solidFill>
                  <a:schemeClr val="bg1">
                    <a:lumMod val="50000"/>
                  </a:schemeClr>
                </a:solidFill>
              </a:rPr>
              <a:t>, </a:t>
            </a:r>
            <a:r>
              <a:rPr lang="es-ES" sz="1600" dirty="0" err="1" smtClean="0">
                <a:solidFill>
                  <a:schemeClr val="bg1">
                    <a:lumMod val="50000"/>
                  </a:schemeClr>
                </a:solidFill>
              </a:rPr>
              <a:t>pass</a:t>
            </a:r>
            <a:r>
              <a:rPr lang="es-ES" sz="1600" dirty="0" smtClean="0">
                <a:solidFill>
                  <a:schemeClr val="bg1">
                    <a:lumMod val="50000"/>
                  </a:schemeClr>
                </a:solidFill>
              </a:rPr>
              <a:t>: </a:t>
            </a:r>
            <a:r>
              <a:rPr lang="es-ES" sz="1600" dirty="0" err="1" smtClean="0">
                <a:solidFill>
                  <a:schemeClr val="bg1">
                    <a:lumMod val="50000"/>
                  </a:schemeClr>
                </a:solidFill>
              </a:rPr>
              <a:t>root</a:t>
            </a:r>
            <a:r>
              <a:rPr lang="es-ES" sz="1600" dirty="0" smtClean="0">
                <a:solidFill>
                  <a:schemeClr val="bg1">
                    <a:lumMod val="50000"/>
                  </a:schemeClr>
                </a:solidFill>
              </a:rPr>
              <a:t> y </a:t>
            </a:r>
            <a:r>
              <a:rPr lang="es-ES" sz="1600" dirty="0" err="1" smtClean="0">
                <a:solidFill>
                  <a:schemeClr val="bg1">
                    <a:lumMod val="50000"/>
                  </a:schemeClr>
                </a:solidFill>
              </a:rPr>
              <a:t>port</a:t>
            </a:r>
            <a:r>
              <a:rPr lang="es-ES" sz="1600" dirty="0" smtClean="0">
                <a:solidFill>
                  <a:schemeClr val="bg1">
                    <a:lumMod val="50000"/>
                  </a:schemeClr>
                </a:solidFill>
              </a:rPr>
              <a:t>: 3306) en el PC y crear un esquema llamado “</a:t>
            </a:r>
            <a:r>
              <a:rPr lang="es-ES" sz="1600" dirty="0" err="1" smtClean="0">
                <a:solidFill>
                  <a:schemeClr val="bg1">
                    <a:lumMod val="50000"/>
                  </a:schemeClr>
                </a:solidFill>
              </a:rPr>
              <a:t>netflix</a:t>
            </a:r>
            <a:r>
              <a:rPr lang="es-ES" sz="1600" dirty="0" smtClean="0">
                <a:solidFill>
                  <a:schemeClr val="bg1">
                    <a:lumMod val="50000"/>
                  </a:schemeClr>
                </a:solidFill>
              </a:rPr>
              <a:t>”.</a:t>
            </a:r>
          </a:p>
          <a:p>
            <a:pPr algn="just">
              <a:lnSpc>
                <a:spcPct val="150000"/>
              </a:lnSpc>
            </a:pPr>
            <a:endParaRPr lang="es-ES" sz="1600" dirty="0" smtClean="0">
              <a:solidFill>
                <a:schemeClr val="bg1">
                  <a:lumMod val="50000"/>
                </a:schemeClr>
              </a:solidFill>
            </a:endParaRPr>
          </a:p>
          <a:p>
            <a:pPr algn="just">
              <a:lnSpc>
                <a:spcPct val="150000"/>
              </a:lnSpc>
            </a:pPr>
            <a:r>
              <a:rPr lang="es-ES" sz="1600" dirty="0" smtClean="0">
                <a:solidFill>
                  <a:schemeClr val="bg1">
                    <a:lumMod val="50000"/>
                  </a:schemeClr>
                </a:solidFill>
              </a:rPr>
              <a:t>Ejecutamos:</a:t>
            </a:r>
          </a:p>
        </p:txBody>
      </p:sp>
      <p:sp>
        <p:nvSpPr>
          <p:cNvPr id="9" name="Title 1"/>
          <p:cNvSpPr txBox="1">
            <a:spLocks/>
          </p:cNvSpPr>
          <p:nvPr/>
        </p:nvSpPr>
        <p:spPr>
          <a:xfrm>
            <a:off x="889001" y="351810"/>
            <a:ext cx="10439400" cy="5002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3700" b="1" dirty="0" smtClean="0">
                <a:solidFill>
                  <a:srgbClr val="969696"/>
                </a:solidFill>
                <a:latin typeface="Futura Std Light" panose="020B0402020204020303" pitchFamily="34" charset="0"/>
                <a:ea typeface="Times New Roman" panose="02020603050405020304" pitchFamily="18" charset="0"/>
              </a:rPr>
              <a:t>2.2.1. </a:t>
            </a:r>
            <a:r>
              <a:rPr lang="es-ES" sz="4000" b="1" dirty="0" err="1" smtClean="0">
                <a:solidFill>
                  <a:schemeClr val="bg1">
                    <a:lumMod val="50000"/>
                  </a:schemeClr>
                </a:solidFill>
              </a:rPr>
              <a:t>Categories</a:t>
            </a:r>
            <a:endParaRPr lang="es-ES" sz="4000" b="1" dirty="0">
              <a:solidFill>
                <a:schemeClr val="bg1">
                  <a:lumMod val="50000"/>
                </a:schemeClr>
              </a:solidFill>
            </a:endParaRPr>
          </a:p>
        </p:txBody>
      </p:sp>
      <p:sp>
        <p:nvSpPr>
          <p:cNvPr id="5" name="CuadroTexto 4"/>
          <p:cNvSpPr txBox="1"/>
          <p:nvPr/>
        </p:nvSpPr>
        <p:spPr>
          <a:xfrm>
            <a:off x="3978657" y="1290270"/>
            <a:ext cx="4260088" cy="369332"/>
          </a:xfrm>
          <a:prstGeom prst="rect">
            <a:avLst/>
          </a:prstGeom>
          <a:noFill/>
        </p:spPr>
        <p:txBody>
          <a:bodyPr wrap="square" rtlCol="0" anchor="ctr">
            <a:spAutoFit/>
          </a:bodyPr>
          <a:lstStyle/>
          <a:p>
            <a:pPr algn="ctr"/>
            <a:r>
              <a:rPr lang="es-ES" b="1" dirty="0" smtClean="0">
                <a:solidFill>
                  <a:srgbClr val="9CAE04"/>
                </a:solidFill>
              </a:rPr>
              <a:t>BD</a:t>
            </a:r>
            <a:endParaRPr lang="es-ES" b="1" dirty="0">
              <a:solidFill>
                <a:srgbClr val="9CAE04"/>
              </a:solidFill>
            </a:endParaRPr>
          </a:p>
        </p:txBody>
      </p:sp>
      <p:pic>
        <p:nvPicPr>
          <p:cNvPr id="2" name="Imagen 1"/>
          <p:cNvPicPr>
            <a:picLocks noChangeAspect="1"/>
          </p:cNvPicPr>
          <p:nvPr/>
        </p:nvPicPr>
        <p:blipFill>
          <a:blip r:embed="rId3"/>
          <a:stretch>
            <a:fillRect/>
          </a:stretch>
        </p:blipFill>
        <p:spPr>
          <a:xfrm>
            <a:off x="4567767" y="3400954"/>
            <a:ext cx="3657600" cy="2562225"/>
          </a:xfrm>
          <a:prstGeom prst="rect">
            <a:avLst/>
          </a:prstGeom>
        </p:spPr>
      </p:pic>
      <p:sp>
        <p:nvSpPr>
          <p:cNvPr id="7" name="7 CuadroTexto"/>
          <p:cNvSpPr txBox="1"/>
          <p:nvPr/>
        </p:nvSpPr>
        <p:spPr>
          <a:xfrm flipH="1">
            <a:off x="889001" y="6042212"/>
            <a:ext cx="10253132" cy="423449"/>
          </a:xfrm>
          <a:prstGeom prst="rect">
            <a:avLst/>
          </a:prstGeom>
          <a:noFill/>
        </p:spPr>
        <p:txBody>
          <a:bodyPr wrap="square" rtlCol="0">
            <a:spAutoFit/>
          </a:bodyPr>
          <a:lstStyle/>
          <a:p>
            <a:pPr algn="just">
              <a:lnSpc>
                <a:spcPct val="150000"/>
              </a:lnSpc>
            </a:pPr>
            <a:r>
              <a:rPr lang="es-ES" sz="1600" dirty="0" smtClean="0">
                <a:solidFill>
                  <a:schemeClr val="bg1">
                    <a:lumMod val="50000"/>
                  </a:schemeClr>
                </a:solidFill>
              </a:rPr>
              <a:t>PD: en el proyecto </a:t>
            </a:r>
            <a:r>
              <a:rPr lang="es-ES" sz="1600" dirty="0" err="1" smtClean="0">
                <a:solidFill>
                  <a:schemeClr val="bg1">
                    <a:lumMod val="50000"/>
                  </a:schemeClr>
                </a:solidFill>
              </a:rPr>
              <a:t>netflix</a:t>
            </a:r>
            <a:r>
              <a:rPr lang="es-ES" sz="1600" dirty="0" smtClean="0">
                <a:solidFill>
                  <a:schemeClr val="bg1">
                    <a:lumMod val="50000"/>
                  </a:schemeClr>
                </a:solidFill>
              </a:rPr>
              <a:t> proporcionado se adjuntan los scripts de CREATE and INSERT </a:t>
            </a:r>
          </a:p>
        </p:txBody>
      </p:sp>
    </p:spTree>
    <p:extLst>
      <p:ext uri="{BB962C8B-B14F-4D97-AF65-F5344CB8AC3E}">
        <p14:creationId xmlns:p14="http://schemas.microsoft.com/office/powerpoint/2010/main" val="22238980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flipH="1">
            <a:off x="889001" y="1730651"/>
            <a:ext cx="10253132" cy="461665"/>
          </a:xfrm>
          <a:prstGeom prst="rect">
            <a:avLst/>
          </a:prstGeom>
          <a:noFill/>
        </p:spPr>
        <p:txBody>
          <a:bodyPr wrap="square" rtlCol="0">
            <a:spAutoFit/>
          </a:bodyPr>
          <a:lstStyle/>
          <a:p>
            <a:pPr algn="just">
              <a:lnSpc>
                <a:spcPct val="150000"/>
              </a:lnSpc>
            </a:pPr>
            <a:r>
              <a:rPr lang="es-ES" sz="1600" dirty="0" smtClean="0">
                <a:solidFill>
                  <a:schemeClr val="bg1">
                    <a:lumMod val="50000"/>
                  </a:schemeClr>
                </a:solidFill>
              </a:rPr>
              <a:t>Para entender las anotaciones de una entidad de BD, leer previamente el PDF sobre </a:t>
            </a:r>
            <a:r>
              <a:rPr lang="es-ES" sz="1600" dirty="0" err="1" smtClean="0">
                <a:solidFill>
                  <a:schemeClr val="bg1">
                    <a:lumMod val="50000"/>
                  </a:schemeClr>
                </a:solidFill>
              </a:rPr>
              <a:t>Hibernate</a:t>
            </a:r>
            <a:r>
              <a:rPr lang="es-ES" sz="1600" dirty="0" smtClean="0">
                <a:solidFill>
                  <a:schemeClr val="bg1">
                    <a:lumMod val="50000"/>
                  </a:schemeClr>
                </a:solidFill>
              </a:rPr>
              <a:t>.</a:t>
            </a:r>
            <a:endParaRPr lang="es-ES" sz="1600" dirty="0">
              <a:solidFill>
                <a:schemeClr val="bg1">
                  <a:lumMod val="50000"/>
                </a:schemeClr>
              </a:solidFill>
            </a:endParaRPr>
          </a:p>
        </p:txBody>
      </p:sp>
      <p:sp>
        <p:nvSpPr>
          <p:cNvPr id="9" name="Title 1"/>
          <p:cNvSpPr txBox="1">
            <a:spLocks/>
          </p:cNvSpPr>
          <p:nvPr/>
        </p:nvSpPr>
        <p:spPr>
          <a:xfrm>
            <a:off x="889001" y="351810"/>
            <a:ext cx="10439400" cy="5002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3700" b="1" dirty="0" smtClean="0">
                <a:solidFill>
                  <a:srgbClr val="969696"/>
                </a:solidFill>
                <a:latin typeface="Futura Std Light" panose="020B0402020204020303" pitchFamily="34" charset="0"/>
                <a:ea typeface="Times New Roman" panose="02020603050405020304" pitchFamily="18" charset="0"/>
              </a:rPr>
              <a:t>2.2.1. </a:t>
            </a:r>
            <a:r>
              <a:rPr lang="es-ES" sz="4000" b="1" dirty="0" err="1" smtClean="0">
                <a:solidFill>
                  <a:schemeClr val="bg1">
                    <a:lumMod val="50000"/>
                  </a:schemeClr>
                </a:solidFill>
              </a:rPr>
              <a:t>Categories</a:t>
            </a:r>
            <a:endParaRPr lang="es-ES" sz="4000" b="1" dirty="0">
              <a:solidFill>
                <a:schemeClr val="bg1">
                  <a:lumMod val="50000"/>
                </a:schemeClr>
              </a:solidFill>
            </a:endParaRPr>
          </a:p>
        </p:txBody>
      </p:sp>
      <p:sp>
        <p:nvSpPr>
          <p:cNvPr id="5" name="CuadroTexto 4"/>
          <p:cNvSpPr txBox="1"/>
          <p:nvPr/>
        </p:nvSpPr>
        <p:spPr>
          <a:xfrm>
            <a:off x="3978657" y="1290270"/>
            <a:ext cx="4260088" cy="369332"/>
          </a:xfrm>
          <a:prstGeom prst="rect">
            <a:avLst/>
          </a:prstGeom>
          <a:noFill/>
        </p:spPr>
        <p:txBody>
          <a:bodyPr wrap="square" rtlCol="0" anchor="ctr">
            <a:spAutoFit/>
          </a:bodyPr>
          <a:lstStyle/>
          <a:p>
            <a:pPr algn="ctr"/>
            <a:r>
              <a:rPr lang="es-ES" b="1" dirty="0" err="1" smtClean="0">
                <a:solidFill>
                  <a:srgbClr val="9CAE04"/>
                </a:solidFill>
              </a:rPr>
              <a:t>Entity</a:t>
            </a:r>
            <a:endParaRPr lang="es-ES" b="1" dirty="0">
              <a:solidFill>
                <a:srgbClr val="9CAE04"/>
              </a:solidFill>
            </a:endParaRPr>
          </a:p>
        </p:txBody>
      </p:sp>
      <p:pic>
        <p:nvPicPr>
          <p:cNvPr id="2" name="Imagen 1"/>
          <p:cNvPicPr>
            <a:picLocks noChangeAspect="1"/>
          </p:cNvPicPr>
          <p:nvPr/>
        </p:nvPicPr>
        <p:blipFill>
          <a:blip r:embed="rId3"/>
          <a:stretch>
            <a:fillRect/>
          </a:stretch>
        </p:blipFill>
        <p:spPr>
          <a:xfrm>
            <a:off x="3729037" y="2324100"/>
            <a:ext cx="4733925" cy="2209800"/>
          </a:xfrm>
          <a:prstGeom prst="rect">
            <a:avLst/>
          </a:prstGeom>
        </p:spPr>
      </p:pic>
      <p:sp>
        <p:nvSpPr>
          <p:cNvPr id="7" name="Rectángulo 6"/>
          <p:cNvSpPr/>
          <p:nvPr/>
        </p:nvSpPr>
        <p:spPr>
          <a:xfrm>
            <a:off x="3983568" y="4105912"/>
            <a:ext cx="3890432" cy="427988"/>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s-ES"/>
          </a:p>
        </p:txBody>
      </p:sp>
      <p:sp>
        <p:nvSpPr>
          <p:cNvPr id="10" name="Rectángulo 9"/>
          <p:cNvSpPr/>
          <p:nvPr/>
        </p:nvSpPr>
        <p:spPr>
          <a:xfrm>
            <a:off x="1071035" y="5248912"/>
            <a:ext cx="360000" cy="360000"/>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s-ES"/>
          </a:p>
        </p:txBody>
      </p:sp>
      <p:sp>
        <p:nvSpPr>
          <p:cNvPr id="11" name="7 CuadroTexto"/>
          <p:cNvSpPr txBox="1"/>
          <p:nvPr/>
        </p:nvSpPr>
        <p:spPr>
          <a:xfrm flipH="1">
            <a:off x="1431035" y="5195587"/>
            <a:ext cx="10253132" cy="461665"/>
          </a:xfrm>
          <a:prstGeom prst="rect">
            <a:avLst/>
          </a:prstGeom>
          <a:noFill/>
        </p:spPr>
        <p:txBody>
          <a:bodyPr wrap="square" rtlCol="0">
            <a:spAutoFit/>
          </a:bodyPr>
          <a:lstStyle/>
          <a:p>
            <a:pPr algn="just">
              <a:lnSpc>
                <a:spcPct val="150000"/>
              </a:lnSpc>
            </a:pPr>
            <a:r>
              <a:rPr lang="es-ES" sz="1600" dirty="0" smtClean="0">
                <a:solidFill>
                  <a:schemeClr val="bg1">
                    <a:lumMod val="50000"/>
                  </a:schemeClr>
                </a:solidFill>
              </a:rPr>
              <a:t>Atributo añadido al crear el </a:t>
            </a:r>
            <a:r>
              <a:rPr lang="es-ES" sz="1600" dirty="0" err="1" smtClean="0">
                <a:solidFill>
                  <a:schemeClr val="bg1">
                    <a:lumMod val="50000"/>
                  </a:schemeClr>
                </a:solidFill>
              </a:rPr>
              <a:t>end-point</a:t>
            </a:r>
            <a:r>
              <a:rPr lang="es-ES" sz="1600" dirty="0" smtClean="0">
                <a:solidFill>
                  <a:schemeClr val="bg1">
                    <a:lumMod val="50000"/>
                  </a:schemeClr>
                </a:solidFill>
              </a:rPr>
              <a:t> de TV Shows (3.2.2)</a:t>
            </a:r>
            <a:endParaRPr lang="es-ES" sz="1600" dirty="0">
              <a:solidFill>
                <a:schemeClr val="bg1">
                  <a:lumMod val="50000"/>
                </a:schemeClr>
              </a:solidFill>
            </a:endParaRPr>
          </a:p>
        </p:txBody>
      </p:sp>
      <p:sp>
        <p:nvSpPr>
          <p:cNvPr id="13" name="7 CuadroTexto"/>
          <p:cNvSpPr txBox="1"/>
          <p:nvPr/>
        </p:nvSpPr>
        <p:spPr>
          <a:xfrm flipH="1">
            <a:off x="1075269" y="5796851"/>
            <a:ext cx="10253132" cy="830997"/>
          </a:xfrm>
          <a:prstGeom prst="rect">
            <a:avLst/>
          </a:prstGeom>
          <a:noFill/>
        </p:spPr>
        <p:txBody>
          <a:bodyPr wrap="square" rtlCol="0">
            <a:spAutoFit/>
          </a:bodyPr>
          <a:lstStyle/>
          <a:p>
            <a:pPr algn="just">
              <a:lnSpc>
                <a:spcPct val="150000"/>
              </a:lnSpc>
            </a:pPr>
            <a:r>
              <a:rPr lang="es-ES" sz="1600" dirty="0">
                <a:solidFill>
                  <a:schemeClr val="bg1">
                    <a:lumMod val="50000"/>
                  </a:schemeClr>
                </a:solidFill>
              </a:rPr>
              <a:t>Nota: Los métodos </a:t>
            </a:r>
            <a:r>
              <a:rPr lang="es-ES" sz="1600" dirty="0" err="1">
                <a:solidFill>
                  <a:schemeClr val="bg1">
                    <a:lumMod val="50000"/>
                  </a:schemeClr>
                </a:solidFill>
              </a:rPr>
              <a:t>getXXX</a:t>
            </a:r>
            <a:r>
              <a:rPr lang="es-ES" sz="1600" dirty="0">
                <a:solidFill>
                  <a:schemeClr val="bg1">
                    <a:lumMod val="50000"/>
                  </a:schemeClr>
                </a:solidFill>
              </a:rPr>
              <a:t> / </a:t>
            </a:r>
            <a:r>
              <a:rPr lang="es-ES" sz="1600" dirty="0" err="1">
                <a:solidFill>
                  <a:schemeClr val="bg1">
                    <a:lumMod val="50000"/>
                  </a:schemeClr>
                </a:solidFill>
              </a:rPr>
              <a:t>setXXX</a:t>
            </a:r>
            <a:r>
              <a:rPr lang="es-ES" sz="1600" dirty="0">
                <a:solidFill>
                  <a:schemeClr val="bg1">
                    <a:lumMod val="50000"/>
                  </a:schemeClr>
                </a:solidFill>
              </a:rPr>
              <a:t> se deben crear para cada atributo (excepto para el serial) en todas las </a:t>
            </a:r>
            <a:r>
              <a:rPr lang="es-ES" sz="1600" i="1" dirty="0" err="1">
                <a:solidFill>
                  <a:schemeClr val="bg1">
                    <a:lumMod val="50000"/>
                  </a:schemeClr>
                </a:solidFill>
              </a:rPr>
              <a:t>entities</a:t>
            </a:r>
            <a:r>
              <a:rPr lang="es-ES" sz="1600" i="1" dirty="0">
                <a:solidFill>
                  <a:schemeClr val="bg1">
                    <a:lumMod val="50000"/>
                  </a:schemeClr>
                </a:solidFill>
              </a:rPr>
              <a:t>. Utilizad el generador de eclipse para ello.</a:t>
            </a:r>
          </a:p>
        </p:txBody>
      </p:sp>
    </p:spTree>
    <p:extLst>
      <p:ext uri="{BB962C8B-B14F-4D97-AF65-F5344CB8AC3E}">
        <p14:creationId xmlns:p14="http://schemas.microsoft.com/office/powerpoint/2010/main" val="13888944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flipH="1">
            <a:off x="889001" y="1730651"/>
            <a:ext cx="10253132" cy="423449"/>
          </a:xfrm>
          <a:prstGeom prst="rect">
            <a:avLst/>
          </a:prstGeom>
          <a:noFill/>
        </p:spPr>
        <p:txBody>
          <a:bodyPr wrap="square" rtlCol="0">
            <a:spAutoFit/>
          </a:bodyPr>
          <a:lstStyle/>
          <a:p>
            <a:pPr algn="just">
              <a:lnSpc>
                <a:spcPct val="150000"/>
              </a:lnSpc>
            </a:pPr>
            <a:r>
              <a:rPr lang="es-ES" sz="1600" dirty="0" smtClean="0">
                <a:solidFill>
                  <a:schemeClr val="bg1">
                    <a:lumMod val="50000"/>
                  </a:schemeClr>
                </a:solidFill>
              </a:rPr>
              <a:t>Esta clase corresponde al modelo que consume / expone nuestra API. En este caso exponemos:</a:t>
            </a:r>
          </a:p>
        </p:txBody>
      </p:sp>
      <p:sp>
        <p:nvSpPr>
          <p:cNvPr id="9" name="Title 1"/>
          <p:cNvSpPr txBox="1">
            <a:spLocks/>
          </p:cNvSpPr>
          <p:nvPr/>
        </p:nvSpPr>
        <p:spPr>
          <a:xfrm>
            <a:off x="889001" y="351810"/>
            <a:ext cx="10439400" cy="5002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3700" b="1" dirty="0" smtClean="0">
                <a:solidFill>
                  <a:srgbClr val="969696"/>
                </a:solidFill>
                <a:latin typeface="Futura Std Light" panose="020B0402020204020303" pitchFamily="34" charset="0"/>
                <a:ea typeface="Times New Roman" panose="02020603050405020304" pitchFamily="18" charset="0"/>
              </a:rPr>
              <a:t>2.2.1. </a:t>
            </a:r>
            <a:r>
              <a:rPr lang="es-ES" sz="4000" b="1" dirty="0" err="1" smtClean="0">
                <a:solidFill>
                  <a:schemeClr val="bg1">
                    <a:lumMod val="50000"/>
                  </a:schemeClr>
                </a:solidFill>
              </a:rPr>
              <a:t>Categories</a:t>
            </a:r>
            <a:endParaRPr lang="es-ES" sz="4000" b="1" dirty="0">
              <a:solidFill>
                <a:schemeClr val="bg1">
                  <a:lumMod val="50000"/>
                </a:schemeClr>
              </a:solidFill>
            </a:endParaRPr>
          </a:p>
        </p:txBody>
      </p:sp>
      <p:sp>
        <p:nvSpPr>
          <p:cNvPr id="5" name="CuadroTexto 4"/>
          <p:cNvSpPr txBox="1"/>
          <p:nvPr/>
        </p:nvSpPr>
        <p:spPr>
          <a:xfrm>
            <a:off x="3978657" y="1290270"/>
            <a:ext cx="4260088" cy="369332"/>
          </a:xfrm>
          <a:prstGeom prst="rect">
            <a:avLst/>
          </a:prstGeom>
          <a:noFill/>
        </p:spPr>
        <p:txBody>
          <a:bodyPr wrap="square" rtlCol="0" anchor="ctr">
            <a:spAutoFit/>
          </a:bodyPr>
          <a:lstStyle/>
          <a:p>
            <a:pPr algn="ctr"/>
            <a:r>
              <a:rPr lang="es-ES" b="1" dirty="0" err="1" smtClean="0">
                <a:solidFill>
                  <a:srgbClr val="9CAE04"/>
                </a:solidFill>
              </a:rPr>
              <a:t>RestModel</a:t>
            </a:r>
            <a:endParaRPr lang="es-ES" b="1" dirty="0">
              <a:solidFill>
                <a:srgbClr val="9CAE04"/>
              </a:solidFill>
            </a:endParaRPr>
          </a:p>
        </p:txBody>
      </p:sp>
      <p:pic>
        <p:nvPicPr>
          <p:cNvPr id="2" name="Imagen 1"/>
          <p:cNvPicPr>
            <a:picLocks noChangeAspect="1"/>
          </p:cNvPicPr>
          <p:nvPr/>
        </p:nvPicPr>
        <p:blipFill>
          <a:blip r:embed="rId3"/>
          <a:stretch>
            <a:fillRect/>
          </a:stretch>
        </p:blipFill>
        <p:spPr>
          <a:xfrm>
            <a:off x="3724275" y="2407180"/>
            <a:ext cx="4743450" cy="1247775"/>
          </a:xfrm>
          <a:prstGeom prst="rect">
            <a:avLst/>
          </a:prstGeom>
        </p:spPr>
      </p:pic>
      <p:sp>
        <p:nvSpPr>
          <p:cNvPr id="10" name="7 CuadroTexto"/>
          <p:cNvSpPr txBox="1"/>
          <p:nvPr/>
        </p:nvSpPr>
        <p:spPr>
          <a:xfrm flipH="1">
            <a:off x="889001" y="3841162"/>
            <a:ext cx="10253132" cy="1477328"/>
          </a:xfrm>
          <a:prstGeom prst="rect">
            <a:avLst/>
          </a:prstGeom>
          <a:noFill/>
        </p:spPr>
        <p:txBody>
          <a:bodyPr wrap="square" rtlCol="0">
            <a:spAutoFit/>
          </a:bodyPr>
          <a:lstStyle/>
          <a:p>
            <a:pPr algn="just">
              <a:lnSpc>
                <a:spcPct val="150000"/>
              </a:lnSpc>
            </a:pPr>
            <a:r>
              <a:rPr lang="es-ES" sz="1200" dirty="0">
                <a:solidFill>
                  <a:schemeClr val="bg1">
                    <a:lumMod val="50000"/>
                  </a:schemeClr>
                </a:solidFill>
              </a:rPr>
              <a:t>@</a:t>
            </a:r>
            <a:r>
              <a:rPr lang="es-ES" sz="1200" dirty="0" err="1">
                <a:solidFill>
                  <a:schemeClr val="bg1">
                    <a:lumMod val="50000"/>
                  </a:schemeClr>
                </a:solidFill>
              </a:rPr>
              <a:t>JsonInclude</a:t>
            </a:r>
            <a:r>
              <a:rPr lang="es-ES" sz="1200" dirty="0">
                <a:solidFill>
                  <a:schemeClr val="bg1">
                    <a:lumMod val="50000"/>
                  </a:schemeClr>
                </a:solidFill>
              </a:rPr>
              <a:t>: permite configurar los campos que se desean mostrar en el  JSON, en este caso se mostraran todos los que tengan valor; es decir, los nulos se obviaran.</a:t>
            </a:r>
          </a:p>
          <a:p>
            <a:pPr algn="just">
              <a:lnSpc>
                <a:spcPct val="150000"/>
              </a:lnSpc>
            </a:pPr>
            <a:r>
              <a:rPr lang="es-ES" sz="1200" dirty="0">
                <a:solidFill>
                  <a:schemeClr val="bg1">
                    <a:lumMod val="50000"/>
                  </a:schemeClr>
                </a:solidFill>
              </a:rPr>
              <a:t>@</a:t>
            </a:r>
            <a:r>
              <a:rPr lang="es-ES" sz="1200" dirty="0" err="1">
                <a:solidFill>
                  <a:schemeClr val="bg1">
                    <a:lumMod val="50000"/>
                  </a:schemeClr>
                </a:solidFill>
              </a:rPr>
              <a:t>JsonProperty</a:t>
            </a:r>
            <a:r>
              <a:rPr lang="es-ES" sz="1200" dirty="0">
                <a:solidFill>
                  <a:schemeClr val="bg1">
                    <a:lumMod val="50000"/>
                  </a:schemeClr>
                </a:solidFill>
              </a:rPr>
              <a:t>: permite configurar ciertas características para cada atributo, en este caso se usa para asignar un nombre al atributo JSON. En el resto de casos no se incluye esta anotación ya que por defecto coge el nombre del atributo, pero es recomendable añadirlo, puesto que nos permite estar más abiertos a futuros cambios.</a:t>
            </a:r>
          </a:p>
        </p:txBody>
      </p:sp>
    </p:spTree>
    <p:extLst>
      <p:ext uri="{BB962C8B-B14F-4D97-AF65-F5344CB8AC3E}">
        <p14:creationId xmlns:p14="http://schemas.microsoft.com/office/powerpoint/2010/main" val="573713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53A2F13892565C4F8CC4C27FC29DB3EE" ma:contentTypeVersion="4" ma:contentTypeDescription="Crear nuevo documento." ma:contentTypeScope="" ma:versionID="3e5fc5f49b42df783a306c23862c1c61">
  <xsd:schema xmlns:xsd="http://www.w3.org/2001/XMLSchema" xmlns:xs="http://www.w3.org/2001/XMLSchema" xmlns:p="http://schemas.microsoft.com/office/2006/metadata/properties" xmlns:ns2="707bf76b-5254-4982-9381-09f5c6d23fc9" xmlns:ns3="9c729cc5-fe2f-495d-b883-ff02579e9caf" targetNamespace="http://schemas.microsoft.com/office/2006/metadata/properties" ma:root="true" ma:fieldsID="b74db32785b6d9e927daf835495052da" ns2:_="" ns3:_="">
    <xsd:import namespace="707bf76b-5254-4982-9381-09f5c6d23fc9"/>
    <xsd:import namespace="9c729cc5-fe2f-495d-b883-ff02579e9ca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7bf76b-5254-4982-9381-09f5c6d23f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c729cc5-fe2f-495d-b883-ff02579e9caf"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88D3FB3-576C-4AFE-A47B-FAE42352ED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7bf76b-5254-4982-9381-09f5c6d23fc9"/>
    <ds:schemaRef ds:uri="9c729cc5-fe2f-495d-b883-ff02579e9c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FA74C37-5C6E-43E2-830F-6D316EFE671C}">
  <ds:schemaRefs>
    <ds:schemaRef ds:uri="http://schemas.microsoft.com/sharepoint/v3/contenttype/forms"/>
  </ds:schemaRefs>
</ds:datastoreItem>
</file>

<file path=customXml/itemProps3.xml><?xml version="1.0" encoding="utf-8"?>
<ds:datastoreItem xmlns:ds="http://schemas.openxmlformats.org/officeDocument/2006/customXml" ds:itemID="{4804FE56-8989-480E-98B9-EE2BAE9D84CA}">
  <ds:schemaRefs>
    <ds:schemaRef ds:uri="707bf76b-5254-4982-9381-09f5c6d23fc9"/>
    <ds:schemaRef ds:uri="9c729cc5-fe2f-495d-b883-ff02579e9ca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584</TotalTime>
  <Words>1410</Words>
  <Application>Microsoft Office PowerPoint</Application>
  <PresentationFormat>Panorámica</PresentationFormat>
  <Paragraphs>188</Paragraphs>
  <Slides>19</Slides>
  <Notes>16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Arial</vt:lpstr>
      <vt:lpstr>Calibri</vt:lpstr>
      <vt:lpstr>Calibri Light</vt:lpstr>
      <vt:lpstr>Futura Std Light</vt:lpstr>
      <vt:lpstr>Times New Roman</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everis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Layers and Microservices</dc:title>
  <dc:creator>raul.bermejo.cacharron.sa@everis.com</dc:creator>
  <cp:lastModifiedBy>David Castilla Henares</cp:lastModifiedBy>
  <cp:revision>22</cp:revision>
  <cp:lastPrinted>2018-10-18T10:22:05Z</cp:lastPrinted>
  <dcterms:created xsi:type="dcterms:W3CDTF">2016-10-16T08:42:35Z</dcterms:created>
  <dcterms:modified xsi:type="dcterms:W3CDTF">2020-12-04T10:58:58Z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0x01010053A2F13892565C4F8CC4C27FC29DB3EE</vt:lpwstr>
  </property>
  <property fmtid="{D5CDD505-2E9C-101B-9397-08002B2CF9AE}" pid="3" name="AuthorIds_UIVersion_1536">
    <vt:lpwstr>34</vt:lpwstr>
  </property>
  <property fmtid="{D5CDD505-2E9C-101B-9397-08002B2CF9AE}" pid="4" name="AuthorIds_UIVersion_5120">
    <vt:lpwstr>15</vt:lpwstr>
  </property>
</Properties>
</file>