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0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9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7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9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1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0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95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22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30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6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AA07-D067-43D8-B94F-C7EBB5B5EC17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6B79F-D276-4E46-B7D8-EB60D2324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B44F-1C34-4BAF-853F-BF007933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76880"/>
            <a:ext cx="7766936" cy="1073956"/>
          </a:xfrm>
        </p:spPr>
        <p:txBody>
          <a:bodyPr/>
          <a:lstStyle/>
          <a:p>
            <a:pPr algn="ctr"/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Trans-chat</a:t>
            </a:r>
            <a:br>
              <a:rPr lang="en-IN" i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6C3F-7AA7-422F-B5FE-D8975D0E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App for different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76A5-25A9-4CDA-944D-AAB7342C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28750"/>
            <a:ext cx="4184035" cy="46126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Person Default Language English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CB6C-A23D-405A-AC9A-BF09E4E2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1407" y="1428751"/>
            <a:ext cx="4112597" cy="461261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Person Default Language Spanish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0CA03-DA11-4BE4-A9D0-BE38AC43AFA4}"/>
              </a:ext>
            </a:extLst>
          </p:cNvPr>
          <p:cNvSpPr txBox="1"/>
          <p:nvPr/>
        </p:nvSpPr>
        <p:spPr>
          <a:xfrm>
            <a:off x="1808480" y="2438605"/>
            <a:ext cx="200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Me: Hi </a:t>
            </a:r>
          </a:p>
          <a:p>
            <a:r>
              <a:rPr lang="en-IN" dirty="0" err="1"/>
              <a:t>Friend:Hi</a:t>
            </a:r>
            <a:endParaRPr lang="en-IN" dirty="0"/>
          </a:p>
          <a:p>
            <a:r>
              <a:rPr lang="en-IN" dirty="0" err="1">
                <a:solidFill>
                  <a:schemeClr val="accent1"/>
                </a:solidFill>
              </a:rPr>
              <a:t>Me:How</a:t>
            </a:r>
            <a:r>
              <a:rPr lang="en-IN" dirty="0">
                <a:solidFill>
                  <a:schemeClr val="accent1"/>
                </a:solidFill>
              </a:rPr>
              <a:t> are you</a:t>
            </a:r>
          </a:p>
          <a:p>
            <a:r>
              <a:rPr lang="en-IN" dirty="0" err="1"/>
              <a:t>Friend:am</a:t>
            </a:r>
            <a:r>
              <a:rPr lang="en-IN" dirty="0"/>
              <a:t> fine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BDD1B3-0D16-402E-8C82-DAF91321D7BA}"/>
              </a:ext>
            </a:extLst>
          </p:cNvPr>
          <p:cNvSpPr/>
          <p:nvPr/>
        </p:nvSpPr>
        <p:spPr>
          <a:xfrm>
            <a:off x="5686425" y="2128838"/>
            <a:ext cx="2600325" cy="3529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/>
              <a:t>Friend:Hola</a:t>
            </a:r>
            <a:endParaRPr lang="en-IN" dirty="0"/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Me:Hola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79D4DA-C301-4474-9370-F9D62A6D5A0B}"/>
              </a:ext>
            </a:extLst>
          </p:cNvPr>
          <p:cNvSpPr/>
          <p:nvPr/>
        </p:nvSpPr>
        <p:spPr>
          <a:xfrm>
            <a:off x="1625600" y="2235200"/>
            <a:ext cx="2702560" cy="354584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D976F11-9FCD-4BEC-B532-2659C072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3021461"/>
            <a:ext cx="111382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Friend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:cómo estás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 err="1">
                <a:solidFill>
                  <a:schemeClr val="accent1"/>
                </a:solidFill>
                <a:latin typeface="Arial Unicode MS"/>
              </a:rPr>
              <a:t>Me:estoy</a:t>
            </a:r>
            <a:r>
              <a:rPr lang="es-ES" altLang="en-US" dirty="0">
                <a:solidFill>
                  <a:schemeClr val="accent1"/>
                </a:solidFill>
                <a:latin typeface="Arial Unicode MS"/>
              </a:rPr>
              <a:t> bien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8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6520-F0BF-4382-965E-AF27E9A6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3840"/>
            <a:ext cx="7766936" cy="894080"/>
          </a:xfrm>
        </p:spPr>
        <p:txBody>
          <a:bodyPr/>
          <a:lstStyle/>
          <a:p>
            <a:pPr algn="ctr"/>
            <a:r>
              <a:rPr lang="en-IN" sz="2800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7A93-9E41-4EC8-8E47-D737533A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391921"/>
            <a:ext cx="7766936" cy="375581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We can make more friends using this app.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Grandparents can talk with there next generation in abroad.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Add –</a:t>
            </a:r>
            <a:r>
              <a:rPr lang="en-IN" dirty="0" err="1">
                <a:solidFill>
                  <a:schemeClr val="tx1"/>
                </a:solidFill>
              </a:rPr>
              <a:t>Ons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We can add Voice detection and translate to the different language ..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1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B44F-1C34-4BAF-853F-BF007933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48134" cy="3813386"/>
          </a:xfrm>
        </p:spPr>
        <p:txBody>
          <a:bodyPr/>
          <a:lstStyle/>
          <a:p>
            <a:pPr algn="ctr"/>
            <a:r>
              <a:rPr lang="en-IN" sz="4000" i="1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br>
              <a:rPr lang="en-IN" i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IN" i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IN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2800" i="1" dirty="0">
                <a:solidFill>
                  <a:schemeClr val="accent4">
                    <a:lumMod val="75000"/>
                  </a:schemeClr>
                </a:solidFill>
              </a:rPr>
              <a:t> Chetan Reddy D</a:t>
            </a:r>
          </a:p>
        </p:txBody>
      </p:sp>
    </p:spTree>
    <p:extLst>
      <p:ext uri="{BB962C8B-B14F-4D97-AF65-F5344CB8AC3E}">
        <p14:creationId xmlns:p14="http://schemas.microsoft.com/office/powerpoint/2010/main" val="209093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80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Trebuchet MS</vt:lpstr>
      <vt:lpstr>Wingdings 3</vt:lpstr>
      <vt:lpstr>Facet</vt:lpstr>
      <vt:lpstr>Trans-chat </vt:lpstr>
      <vt:lpstr>Chat App for different Languages </vt:lpstr>
      <vt:lpstr>Advantages</vt:lpstr>
      <vt:lpstr>Thank You      Chetan Reddy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Trans-chat</dc:title>
  <dc:creator>Sudhapreethi Levaku</dc:creator>
  <cp:lastModifiedBy>Sudhapreethi Levaku</cp:lastModifiedBy>
  <cp:revision>6</cp:revision>
  <dcterms:created xsi:type="dcterms:W3CDTF">2020-02-28T11:10:29Z</dcterms:created>
  <dcterms:modified xsi:type="dcterms:W3CDTF">2020-02-28T12:03:22Z</dcterms:modified>
</cp:coreProperties>
</file>