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0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2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8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105/goos-code" TargetMode="External"/><Relationship Id="rId4" Type="http://schemas.openxmlformats.org/officeDocument/2006/relationships/hyperlink" Target="https://github.com/dchetwynd/GOOS-Auction-Snip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oups.google.com/group/growing-object-oriented-softwar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Growing Object-Oriented Software Guided by Tests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Daley Chetwynd (@</a:t>
            </a:r>
            <a:r>
              <a:rPr lang="en-US" dirty="0" err="1" smtClean="0"/>
              <a:t>dchetwynd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Software Developer</a:t>
            </a:r>
          </a:p>
          <a:p>
            <a:r>
              <a:rPr lang="en-US" dirty="0" smtClean="0"/>
              <a:t>ThoughtWorks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Examples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8344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GOOS </a:t>
            </a:r>
            <a:r>
              <a:rPr lang="en-US" sz="2400" dirty="0"/>
              <a:t>Google group: </a:t>
            </a:r>
            <a:r>
              <a:rPr lang="en-US" sz="2400" dirty="0">
                <a:hlinkClick r:id="rId2"/>
              </a:rPr>
              <a:t>https://groups.google.com/group/growing-object-oriented-</a:t>
            </a:r>
            <a:r>
              <a:rPr lang="en-US" sz="2400" dirty="0" smtClean="0">
                <a:hlinkClick r:id="rId2"/>
              </a:rPr>
              <a:t>software</a:t>
            </a:r>
            <a:endParaRPr lang="en-US" sz="2400" dirty="0" smtClean="0"/>
          </a:p>
          <a:p>
            <a:r>
              <a:rPr lang="en-US" sz="2400" dirty="0" smtClean="0"/>
              <a:t>GOOS </a:t>
            </a:r>
            <a:r>
              <a:rPr lang="en-US" sz="2400" dirty="0" smtClean="0"/>
              <a:t>code examples </a:t>
            </a:r>
            <a:r>
              <a:rPr lang="en-US" sz="2400" dirty="0" smtClean="0"/>
              <a:t>from author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https://github.com/sf105/goos-</a:t>
            </a:r>
            <a:r>
              <a:rPr lang="en-US" sz="2400" dirty="0" smtClean="0">
                <a:hlinkClick r:id="rId3"/>
              </a:rPr>
              <a:t>code</a:t>
            </a:r>
            <a:endParaRPr lang="en-US" sz="2400" dirty="0" smtClean="0"/>
          </a:p>
          <a:p>
            <a:r>
              <a:rPr lang="en-US" sz="2400" dirty="0" smtClean="0"/>
              <a:t>My GOOS example code: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https://github.com/dchetwynd/GOOS-Auction-</a:t>
            </a:r>
            <a:r>
              <a:rPr lang="en-US" sz="2400" dirty="0" smtClean="0">
                <a:hlinkClick r:id="rId4"/>
              </a:rPr>
              <a:t>Sniper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6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/>
              <a:t>tl;dr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You should read Growing Object-Oriented Software Guided by Tests!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190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this book?</a:t>
            </a:r>
          </a:p>
          <a:p>
            <a:r>
              <a:rPr lang="en-US" sz="2400" dirty="0" smtClean="0"/>
              <a:t>Why should you care?</a:t>
            </a:r>
          </a:p>
          <a:p>
            <a:r>
              <a:rPr lang="en-US" sz="2400" dirty="0" smtClean="0"/>
              <a:t>Who this book is for?</a:t>
            </a:r>
          </a:p>
          <a:p>
            <a:r>
              <a:rPr lang="en-US" sz="2400" dirty="0" smtClean="0"/>
              <a:t>Mock objects</a:t>
            </a:r>
          </a:p>
          <a:p>
            <a:r>
              <a:rPr lang="en-US" sz="2400" dirty="0" smtClean="0"/>
              <a:t>The Walking Skeleton</a:t>
            </a:r>
          </a:p>
          <a:p>
            <a:r>
              <a:rPr lang="en-US" sz="2400" dirty="0" smtClean="0"/>
              <a:t>Tell Don’t Ask</a:t>
            </a:r>
          </a:p>
          <a:p>
            <a:r>
              <a:rPr lang="en-US" sz="2400" dirty="0" smtClean="0"/>
              <a:t>OO testing principles</a:t>
            </a:r>
          </a:p>
          <a:p>
            <a:r>
              <a:rPr lang="en-US" sz="2400" dirty="0" smtClean="0"/>
              <a:t>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20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0867"/>
            <a:ext cx="8229600" cy="2341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GOOS (#</a:t>
            </a:r>
            <a:r>
              <a:rPr lang="en-US" sz="2400" dirty="0" err="1" smtClean="0"/>
              <a:t>goos</a:t>
            </a:r>
            <a:r>
              <a:rPr lang="en-US" sz="2400" dirty="0" smtClean="0"/>
              <a:t> Twitter) </a:t>
            </a:r>
            <a:r>
              <a:rPr lang="en-US" sz="2400" dirty="0" smtClean="0"/>
              <a:t>is a wonderful intermediate TDD book</a:t>
            </a:r>
          </a:p>
          <a:p>
            <a:r>
              <a:rPr lang="en-US" sz="2400" dirty="0" smtClean="0"/>
              <a:t>Published in 2010</a:t>
            </a:r>
          </a:p>
          <a:p>
            <a:r>
              <a:rPr lang="en-US" sz="2400" dirty="0" smtClean="0"/>
              <a:t>Covers TDD in larger OO codebase, OO design, mocking</a:t>
            </a:r>
          </a:p>
          <a:p>
            <a:r>
              <a:rPr lang="en-US" sz="2400" dirty="0" smtClean="0"/>
              <a:t>Written with Java examples</a:t>
            </a:r>
          </a:p>
          <a:p>
            <a:r>
              <a:rPr lang="en-US" sz="2400" dirty="0" smtClean="0"/>
              <a:t>Uses longer Auction Sniper example over several chapters</a:t>
            </a:r>
            <a:endParaRPr lang="en-US" sz="2400" dirty="0"/>
          </a:p>
        </p:txBody>
      </p:sp>
      <p:pic>
        <p:nvPicPr>
          <p:cNvPr id="4" name="Picture 3" descr="GOOS_im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17638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Improves TDD skills beyond beginner level and katas</a:t>
            </a:r>
          </a:p>
          <a:p>
            <a:r>
              <a:rPr lang="en-US" sz="2400" dirty="0" smtClean="0"/>
              <a:t>Useful for applying TDD into a real OO codebase</a:t>
            </a:r>
          </a:p>
          <a:p>
            <a:r>
              <a:rPr lang="en-US" sz="2400" dirty="0" smtClean="0"/>
              <a:t>Matches many principles used in </a:t>
            </a:r>
            <a:r>
              <a:rPr lang="en-US" sz="2400" dirty="0" smtClean="0"/>
              <a:t>ThoughtWorks </a:t>
            </a:r>
            <a:r>
              <a:rPr lang="en-US" sz="2400" dirty="0" smtClean="0"/>
              <a:t>development</a:t>
            </a:r>
          </a:p>
          <a:p>
            <a:r>
              <a:rPr lang="en-US" sz="2400" dirty="0" smtClean="0"/>
              <a:t>Develops code starting from acceptance tests for new user features</a:t>
            </a:r>
          </a:p>
          <a:p>
            <a:r>
              <a:rPr lang="en-US" sz="2400" dirty="0" smtClean="0"/>
              <a:t>Many useful tips for OO developers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85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this book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51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GOOS is </a:t>
            </a:r>
            <a:r>
              <a:rPr lang="en-US" sz="2400" dirty="0" smtClean="0"/>
              <a:t>not a TDD introductory book</a:t>
            </a:r>
          </a:p>
          <a:p>
            <a:r>
              <a:rPr lang="en-US" sz="2400" dirty="0" smtClean="0"/>
              <a:t>GOOS is </a:t>
            </a:r>
            <a:r>
              <a:rPr lang="en-US" sz="2400" dirty="0" smtClean="0"/>
              <a:t>not for people who don’t know </a:t>
            </a:r>
            <a:r>
              <a:rPr lang="en-US" sz="2400" dirty="0" smtClean="0"/>
              <a:t>any Java</a:t>
            </a:r>
            <a:endParaRPr lang="en-US" sz="2400" dirty="0" smtClean="0"/>
          </a:p>
          <a:p>
            <a:r>
              <a:rPr lang="en-US" sz="2400" dirty="0" smtClean="0"/>
              <a:t>GOOS is an intermediate/advanced TDD book</a:t>
            </a:r>
          </a:p>
          <a:p>
            <a:r>
              <a:rPr lang="en-US" sz="2400" dirty="0" smtClean="0"/>
              <a:t>GOOS</a:t>
            </a:r>
            <a:r>
              <a:rPr lang="en-US" sz="2400" dirty="0" smtClean="0"/>
              <a:t> </a:t>
            </a:r>
            <a:r>
              <a:rPr lang="en-US" sz="2400" dirty="0" smtClean="0"/>
              <a:t>is a book on mock objects</a:t>
            </a:r>
          </a:p>
          <a:p>
            <a:r>
              <a:rPr lang="en-US" sz="2400" dirty="0" smtClean="0"/>
              <a:t>GOOS</a:t>
            </a:r>
            <a:r>
              <a:rPr lang="en-US" sz="2400" dirty="0" smtClean="0"/>
              <a:t> </a:t>
            </a:r>
            <a:r>
              <a:rPr lang="en-US" sz="2400" dirty="0" smtClean="0"/>
              <a:t>is a book for learning OO design principles</a:t>
            </a:r>
          </a:p>
          <a:p>
            <a:r>
              <a:rPr lang="en-US" sz="2400" dirty="0" smtClean="0"/>
              <a:t>GOOS</a:t>
            </a:r>
            <a:r>
              <a:rPr lang="en-US" sz="2400" dirty="0" smtClean="0"/>
              <a:t> </a:t>
            </a:r>
            <a:r>
              <a:rPr lang="en-US" sz="2400" dirty="0" smtClean="0"/>
              <a:t>is a book for improving your Java with testing libraries</a:t>
            </a:r>
            <a:endParaRPr lang="en-US" sz="2400" dirty="0"/>
          </a:p>
        </p:txBody>
      </p:sp>
      <p:pic>
        <p:nvPicPr>
          <p:cNvPr id="4" name="Picture 3" descr="tdd_kent_be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67" y="1417638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2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Authors are members of the Extreme Tuesday Club in London</a:t>
            </a:r>
          </a:p>
          <a:p>
            <a:r>
              <a:rPr lang="en-US" sz="2400" dirty="0" smtClean="0"/>
              <a:t>Authors were amongst original creators of mock objects in 1999 and XP2000 conference paper</a:t>
            </a:r>
          </a:p>
          <a:p>
            <a:r>
              <a:rPr lang="en-US" sz="2400" dirty="0" smtClean="0"/>
              <a:t>Authors created </a:t>
            </a:r>
            <a:r>
              <a:rPr lang="en-US" sz="2400" dirty="0" err="1" smtClean="0"/>
              <a:t>Dynamock</a:t>
            </a:r>
            <a:r>
              <a:rPr lang="en-US" sz="2400" dirty="0" smtClean="0"/>
              <a:t> and </a:t>
            </a:r>
            <a:r>
              <a:rPr lang="en-US" sz="2400" dirty="0" err="1" smtClean="0"/>
              <a:t>JMock</a:t>
            </a:r>
            <a:r>
              <a:rPr lang="en-US" sz="2400" dirty="0" smtClean="0"/>
              <a:t> – the first mocking libraries available</a:t>
            </a:r>
          </a:p>
          <a:p>
            <a:r>
              <a:rPr lang="en-US" sz="2400" dirty="0" smtClean="0"/>
              <a:t>GOOS has lots of information on how to use </a:t>
            </a:r>
            <a:r>
              <a:rPr lang="en-US" sz="2400" dirty="0" err="1" smtClean="0"/>
              <a:t>JMock</a:t>
            </a:r>
            <a:r>
              <a:rPr lang="en-US" sz="2400" dirty="0" smtClean="0"/>
              <a:t> well</a:t>
            </a:r>
            <a:r>
              <a:rPr lang="en-US" sz="2400" dirty="0"/>
              <a:t> </a:t>
            </a:r>
            <a:r>
              <a:rPr lang="en-US" sz="2400" dirty="0" smtClean="0"/>
              <a:t>– expectations, allowances, states</a:t>
            </a:r>
          </a:p>
          <a:p>
            <a:r>
              <a:rPr lang="en-US" sz="2400" dirty="0" smtClean="0"/>
              <a:t>Mocks used to drive out new classes uses interfaces as relationships between classes</a:t>
            </a:r>
          </a:p>
          <a:p>
            <a:r>
              <a:rPr lang="en-US" sz="2400" dirty="0" smtClean="0"/>
              <a:t>When not to mock – Value objects</a:t>
            </a:r>
          </a:p>
        </p:txBody>
      </p:sp>
    </p:spTree>
    <p:extLst>
      <p:ext uri="{BB962C8B-B14F-4D97-AF65-F5344CB8AC3E}">
        <p14:creationId xmlns:p14="http://schemas.microsoft.com/office/powerpoint/2010/main" val="214008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Walking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First story in greenfield project </a:t>
            </a:r>
            <a:r>
              <a:rPr lang="en-US" sz="2400" dirty="0" smtClean="0"/>
              <a:t>should produce </a:t>
            </a:r>
            <a:r>
              <a:rPr lang="en-US" sz="2400" dirty="0" smtClean="0"/>
              <a:t>a “walking skeleton” of the application</a:t>
            </a:r>
          </a:p>
          <a:p>
            <a:r>
              <a:rPr lang="en-US" sz="2400" dirty="0" smtClean="0"/>
              <a:t>Start off with failing acceptance test for basic feature</a:t>
            </a:r>
          </a:p>
          <a:p>
            <a:r>
              <a:rPr lang="en-US" sz="2400" dirty="0" smtClean="0"/>
              <a:t>Thin vertical slice of most basic functionality for application</a:t>
            </a:r>
          </a:p>
          <a:p>
            <a:r>
              <a:rPr lang="en-US" sz="2400" dirty="0" smtClean="0"/>
              <a:t>Walking skeleton produces application code for first feature, version control, infrastructure, test suite runner, build scripts, deployment process (first story overhead)</a:t>
            </a:r>
          </a:p>
          <a:p>
            <a:r>
              <a:rPr lang="en-US" sz="2400" dirty="0" smtClean="0"/>
              <a:t>Working and deployable application for first feature to get immediate user feedback</a:t>
            </a:r>
          </a:p>
          <a:p>
            <a:r>
              <a:rPr lang="en-US" sz="2400" dirty="0" smtClean="0"/>
              <a:t>Walking skeleton drives out initial assumptions</a:t>
            </a:r>
          </a:p>
          <a:p>
            <a:r>
              <a:rPr lang="en-US" sz="2400" dirty="0" smtClean="0"/>
              <a:t>Fits well with </a:t>
            </a:r>
            <a:r>
              <a:rPr lang="en-US" sz="2400" dirty="0" smtClean="0"/>
              <a:t>Continuous </a:t>
            </a:r>
            <a:r>
              <a:rPr lang="en-US" sz="2400" dirty="0"/>
              <a:t>D</a:t>
            </a:r>
            <a:r>
              <a:rPr lang="en-US" sz="2400" dirty="0" smtClean="0"/>
              <a:t>elivery </a:t>
            </a:r>
            <a:r>
              <a:rPr lang="en-US" sz="2400" dirty="0" smtClean="0"/>
              <a:t>ideas of tested deployments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305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Don</a:t>
            </a:r>
            <a:r>
              <a:rPr lang="fr-FR" dirty="0" smtClean="0"/>
              <a:t>’</a:t>
            </a:r>
            <a:r>
              <a:rPr lang="en-US" dirty="0" smtClean="0"/>
              <a:t>t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Tell Don’t Ask is OO design principle</a:t>
            </a:r>
          </a:p>
          <a:p>
            <a:r>
              <a:rPr lang="en-US" sz="2400" dirty="0" smtClean="0"/>
              <a:t>OO code should be decoupled for modularity and ease of change</a:t>
            </a:r>
          </a:p>
          <a:p>
            <a:r>
              <a:rPr lang="en-US" sz="2400" dirty="0" smtClean="0"/>
              <a:t>OO system is web of collaborating object passing messages</a:t>
            </a:r>
          </a:p>
          <a:p>
            <a:r>
              <a:rPr lang="en-US" sz="2400" dirty="0" smtClean="0"/>
              <a:t>An object should not ask a collaborating object for its state, but should give it an instruction</a:t>
            </a:r>
          </a:p>
          <a:p>
            <a:r>
              <a:rPr lang="en-US" sz="2400" dirty="0" smtClean="0"/>
              <a:t>Define relationships by interfaces, as these can then be changed more easily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629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Testing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Inner and outer feedback loops</a:t>
            </a:r>
          </a:p>
          <a:p>
            <a:r>
              <a:rPr lang="en-US" sz="2400" dirty="0" smtClean="0"/>
              <a:t>Internal and external quality</a:t>
            </a:r>
          </a:p>
          <a:p>
            <a:r>
              <a:rPr lang="en-US" sz="2400" dirty="0" smtClean="0"/>
              <a:t>Adherence to Single Responsibility Principle</a:t>
            </a:r>
          </a:p>
          <a:p>
            <a:r>
              <a:rPr lang="en-US" sz="2400" dirty="0" smtClean="0"/>
              <a:t>Expressive tests</a:t>
            </a:r>
          </a:p>
          <a:p>
            <a:r>
              <a:rPr lang="en-US" sz="2400" dirty="0" smtClean="0"/>
              <a:t>Don’t mock types that you don’t own</a:t>
            </a:r>
          </a:p>
          <a:p>
            <a:r>
              <a:rPr lang="en-US" sz="2400" dirty="0" smtClean="0"/>
              <a:t>Acceptance tests give manageable increases in functionality</a:t>
            </a:r>
          </a:p>
          <a:p>
            <a:r>
              <a:rPr lang="en-US" sz="2400" dirty="0" smtClean="0"/>
              <a:t>Main is “matchmaker” class with functionality extracted from it</a:t>
            </a:r>
          </a:p>
          <a:p>
            <a:r>
              <a:rPr lang="en-US" sz="2400" dirty="0" smtClean="0"/>
              <a:t>Test smells</a:t>
            </a:r>
          </a:p>
          <a:p>
            <a:r>
              <a:rPr lang="en-US" sz="2400" dirty="0" smtClean="0"/>
              <a:t>Fail &gt; Report &gt; Pass &gt; Refactor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041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543</Words>
  <Application>Microsoft Macintosh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Growing Object-Oriented Software Guided by Tests </vt:lpstr>
      <vt:lpstr>Contents </vt:lpstr>
      <vt:lpstr>What is this book?</vt:lpstr>
      <vt:lpstr>Why should you care?</vt:lpstr>
      <vt:lpstr>Who is this book for?</vt:lpstr>
      <vt:lpstr>Mock Objects</vt:lpstr>
      <vt:lpstr>The Walking Skeleton</vt:lpstr>
      <vt:lpstr>Tell Don’t Ask</vt:lpstr>
      <vt:lpstr>OO Testing principles</vt:lpstr>
      <vt:lpstr>PowerPoint Presentation</vt:lpstr>
      <vt:lpstr>Further information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Object-Oriented Software Guided by Tests </dc:title>
  <dc:creator>Daley Chetwynd</dc:creator>
  <cp:lastModifiedBy>Daley Chetwynd</cp:lastModifiedBy>
  <cp:revision>20</cp:revision>
  <dcterms:created xsi:type="dcterms:W3CDTF">2013-04-26T06:34:50Z</dcterms:created>
  <dcterms:modified xsi:type="dcterms:W3CDTF">2013-04-27T17:05:22Z</dcterms:modified>
</cp:coreProperties>
</file>