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B0EB-0642-42F6-9210-F7155705DE25}" v="26" dt="2020-04-22T19:00:22.702"/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4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73DDB0EB-0642-42F6-9210-F7155705DE25}"/>
    <pc:docChg chg="undo redo custSel mod addSld delSld modSld sldOrd">
      <pc:chgData name="Mario Garcia" userId="53bf80f1d6e59a2f" providerId="LiveId" clId="{73DDB0EB-0642-42F6-9210-F7155705DE25}" dt="2020-04-22T19:05:24.056" v="1071" actId="1076"/>
      <pc:docMkLst>
        <pc:docMk/>
      </pc:docMkLst>
      <pc:sldChg chg="addSp delSp modSp mod">
        <pc:chgData name="Mario Garcia" userId="53bf80f1d6e59a2f" providerId="LiveId" clId="{73DDB0EB-0642-42F6-9210-F7155705DE25}" dt="2020-04-22T17:58:42.708" v="64" actId="1076"/>
        <pc:sldMkLst>
          <pc:docMk/>
          <pc:sldMk cId="1912757055" sldId="258"/>
        </pc:sldMkLst>
        <pc:picChg chg="add mod">
          <ac:chgData name="Mario Garcia" userId="53bf80f1d6e59a2f" providerId="LiveId" clId="{73DDB0EB-0642-42F6-9210-F7155705DE25}" dt="2020-04-22T17:58:42.708" v="64" actId="1076"/>
          <ac:picMkLst>
            <pc:docMk/>
            <pc:sldMk cId="1912757055" sldId="258"/>
            <ac:picMk id="3" creationId="{38A774CD-BAB5-48FD-95AA-E7ADD7198918}"/>
          </ac:picMkLst>
        </pc:picChg>
        <pc:picChg chg="del">
          <ac:chgData name="Mario Garcia" userId="53bf80f1d6e59a2f" providerId="LiveId" clId="{73DDB0EB-0642-42F6-9210-F7155705DE25}" dt="2020-04-22T17:58:12.522" v="61" actId="478"/>
          <ac:picMkLst>
            <pc:docMk/>
            <pc:sldMk cId="1912757055" sldId="258"/>
            <ac:picMk id="4" creationId="{A207B66D-89A1-47FB-89A7-3056B51748C9}"/>
          </ac:picMkLst>
        </pc:picChg>
      </pc:sldChg>
      <pc:sldChg chg="addSp modSp mod">
        <pc:chgData name="Mario Garcia" userId="53bf80f1d6e59a2f" providerId="LiveId" clId="{73DDB0EB-0642-42F6-9210-F7155705DE25}" dt="2020-04-22T18:26:38.786" v="234" actId="1440"/>
        <pc:sldMkLst>
          <pc:docMk/>
          <pc:sldMk cId="2042003720" sldId="259"/>
        </pc:sldMkLst>
        <pc:spChg chg="mod">
          <ac:chgData name="Mario Garcia" userId="53bf80f1d6e59a2f" providerId="LiveId" clId="{73DDB0EB-0642-42F6-9210-F7155705DE25}" dt="2020-04-22T18:22:54.084" v="210" actId="20577"/>
          <ac:spMkLst>
            <pc:docMk/>
            <pc:sldMk cId="2042003720" sldId="259"/>
            <ac:spMk id="2" creationId="{FAEA37A0-F237-4446-B04E-4F1E2FEC635F}"/>
          </ac:spMkLst>
        </pc:spChg>
        <pc:picChg chg="add mod">
          <ac:chgData name="Mario Garcia" userId="53bf80f1d6e59a2f" providerId="LiveId" clId="{73DDB0EB-0642-42F6-9210-F7155705DE25}" dt="2020-04-22T18:26:38.786" v="234" actId="1440"/>
          <ac:picMkLst>
            <pc:docMk/>
            <pc:sldMk cId="2042003720" sldId="259"/>
            <ac:picMk id="4" creationId="{C343B09C-C01C-4A92-BB2B-CACFE278573F}"/>
          </ac:picMkLst>
        </pc:picChg>
      </pc:sldChg>
      <pc:sldChg chg="addSp delSp modSp mod">
        <pc:chgData name="Mario Garcia" userId="53bf80f1d6e59a2f" providerId="LiveId" clId="{73DDB0EB-0642-42F6-9210-F7155705DE25}" dt="2020-04-22T18:51:17.126" v="1006" actId="20577"/>
        <pc:sldMkLst>
          <pc:docMk/>
          <pc:sldMk cId="910700709" sldId="260"/>
        </pc:sldMkLst>
        <pc:spChg chg="mod">
          <ac:chgData name="Mario Garcia" userId="53bf80f1d6e59a2f" providerId="LiveId" clId="{73DDB0EB-0642-42F6-9210-F7155705DE25}" dt="2020-04-22T18:51:17.126" v="1006" actId="20577"/>
          <ac:spMkLst>
            <pc:docMk/>
            <pc:sldMk cId="910700709" sldId="260"/>
            <ac:spMk id="2" creationId="{909AB05C-1377-471B-888F-DAF636268E07}"/>
          </ac:spMkLst>
        </pc:spChg>
        <pc:spChg chg="del">
          <ac:chgData name="Mario Garcia" userId="53bf80f1d6e59a2f" providerId="LiveId" clId="{73DDB0EB-0642-42F6-9210-F7155705DE25}" dt="2020-04-22T18:23:28.534" v="216"/>
          <ac:spMkLst>
            <pc:docMk/>
            <pc:sldMk cId="910700709" sldId="260"/>
            <ac:spMk id="3" creationId="{E6DD5F71-9550-4D5F-93DD-1A25B6E94812}"/>
          </ac:spMkLst>
        </pc:spChg>
        <pc:spChg chg="add del mod">
          <ac:chgData name="Mario Garcia" userId="53bf80f1d6e59a2f" providerId="LiveId" clId="{73DDB0EB-0642-42F6-9210-F7155705DE25}" dt="2020-04-22T18:25:01.501" v="225"/>
          <ac:spMkLst>
            <pc:docMk/>
            <pc:sldMk cId="910700709" sldId="260"/>
            <ac:spMk id="7" creationId="{231A4BA9-9150-4510-8834-852FD46243A7}"/>
          </ac:spMkLst>
        </pc:spChg>
        <pc:picChg chg="add del mod">
          <ac:chgData name="Mario Garcia" userId="53bf80f1d6e59a2f" providerId="LiveId" clId="{73DDB0EB-0642-42F6-9210-F7155705DE25}" dt="2020-04-22T18:24:55.607" v="224" actId="478"/>
          <ac:picMkLst>
            <pc:docMk/>
            <pc:sldMk cId="910700709" sldId="260"/>
            <ac:picMk id="5" creationId="{3A0DED62-C10C-4034-B8CF-279EB1755882}"/>
          </ac:picMkLst>
        </pc:picChg>
        <pc:picChg chg="add mod">
          <ac:chgData name="Mario Garcia" userId="53bf80f1d6e59a2f" providerId="LiveId" clId="{73DDB0EB-0642-42F6-9210-F7155705DE25}" dt="2020-04-22T18:26:33.538" v="233" actId="1440"/>
          <ac:picMkLst>
            <pc:docMk/>
            <pc:sldMk cId="910700709" sldId="260"/>
            <ac:picMk id="9" creationId="{5BD8D7D6-270C-40D2-8AA9-21BD519A8CF2}"/>
          </ac:picMkLst>
        </pc:picChg>
      </pc:sldChg>
      <pc:sldChg chg="addSp delSp modSp mod">
        <pc:chgData name="Mario Garcia" userId="53bf80f1d6e59a2f" providerId="LiveId" clId="{73DDB0EB-0642-42F6-9210-F7155705DE25}" dt="2020-04-22T18:41:02.443" v="979" actId="1076"/>
        <pc:sldMkLst>
          <pc:docMk/>
          <pc:sldMk cId="1302814122" sldId="261"/>
        </pc:sldMkLst>
        <pc:spChg chg="mod">
          <ac:chgData name="Mario Garcia" userId="53bf80f1d6e59a2f" providerId="LiveId" clId="{73DDB0EB-0642-42F6-9210-F7155705DE25}" dt="2020-04-22T17:55:33.474" v="31" actId="20577"/>
          <ac:spMkLst>
            <pc:docMk/>
            <pc:sldMk cId="1302814122" sldId="261"/>
            <ac:spMk id="2" creationId="{0D369ADB-E128-498D-9C75-1F27528F35D9}"/>
          </ac:spMkLst>
        </pc:spChg>
        <pc:spChg chg="add mod">
          <ac:chgData name="Mario Garcia" userId="53bf80f1d6e59a2f" providerId="LiveId" clId="{73DDB0EB-0642-42F6-9210-F7155705DE25}" dt="2020-04-22T18:41:02.443" v="979" actId="1076"/>
          <ac:spMkLst>
            <pc:docMk/>
            <pc:sldMk cId="1302814122" sldId="261"/>
            <ac:spMk id="3" creationId="{6783449B-4419-4DE5-96F5-4B37028210D2}"/>
          </ac:spMkLst>
        </pc:spChg>
        <pc:spChg chg="del">
          <ac:chgData name="Mario Garcia" userId="53bf80f1d6e59a2f" providerId="LiveId" clId="{73DDB0EB-0642-42F6-9210-F7155705DE25}" dt="2020-04-22T17:52:44.803" v="0"/>
          <ac:spMkLst>
            <pc:docMk/>
            <pc:sldMk cId="1302814122" sldId="261"/>
            <ac:spMk id="3" creationId="{7E0C063D-3C52-4B8B-8D77-8738BF7750D0}"/>
          </ac:spMkLst>
        </pc:spChg>
        <pc:spChg chg="add del mod ord">
          <ac:chgData name="Mario Garcia" userId="53bf80f1d6e59a2f" providerId="LiveId" clId="{73DDB0EB-0642-42F6-9210-F7155705DE25}" dt="2020-04-22T18:07:16.619" v="149" actId="1076"/>
          <ac:spMkLst>
            <pc:docMk/>
            <pc:sldMk cId="1302814122" sldId="261"/>
            <ac:spMk id="10" creationId="{F887C935-091E-44D6-B8A3-BB02D7718829}"/>
          </ac:spMkLst>
        </pc:spChg>
        <pc:spChg chg="add mod ord">
          <ac:chgData name="Mario Garcia" userId="53bf80f1d6e59a2f" providerId="LiveId" clId="{73DDB0EB-0642-42F6-9210-F7155705DE25}" dt="2020-04-22T18:07:18.689" v="150" actId="1076"/>
          <ac:spMkLst>
            <pc:docMk/>
            <pc:sldMk cId="1302814122" sldId="261"/>
            <ac:spMk id="11" creationId="{7817F760-8EA7-4C23-B80D-2590E17B5653}"/>
          </ac:spMkLst>
        </pc:spChg>
        <pc:spChg chg="add mod">
          <ac:chgData name="Mario Garcia" userId="53bf80f1d6e59a2f" providerId="LiveId" clId="{73DDB0EB-0642-42F6-9210-F7155705DE25}" dt="2020-04-22T18:09:04" v="172" actId="1076"/>
          <ac:spMkLst>
            <pc:docMk/>
            <pc:sldMk cId="1302814122" sldId="261"/>
            <ac:spMk id="12" creationId="{3F4E1B9B-73CE-49AA-AAF1-4D56D782CF8D}"/>
          </ac:spMkLst>
        </pc:spChg>
        <pc:spChg chg="add del mod">
          <ac:chgData name="Mario Garcia" userId="53bf80f1d6e59a2f" providerId="LiveId" clId="{73DDB0EB-0642-42F6-9210-F7155705DE25}" dt="2020-04-22T18:00:12.775" v="124" actId="478"/>
          <ac:spMkLst>
            <pc:docMk/>
            <pc:sldMk cId="1302814122" sldId="261"/>
            <ac:spMk id="14" creationId="{529956EC-3732-42E8-939B-0239C57698F8}"/>
          </ac:spMkLst>
        </pc:spChg>
        <pc:spChg chg="add mod">
          <ac:chgData name="Mario Garcia" userId="53bf80f1d6e59a2f" providerId="LiveId" clId="{73DDB0EB-0642-42F6-9210-F7155705DE25}" dt="2020-04-22T18:09:01.834" v="171" actId="1076"/>
          <ac:spMkLst>
            <pc:docMk/>
            <pc:sldMk cId="1302814122" sldId="261"/>
            <ac:spMk id="15" creationId="{67750CD9-782A-4669-AFCF-38E0FFA079ED}"/>
          </ac:spMkLst>
        </pc:spChg>
        <pc:picChg chg="add mod">
          <ac:chgData name="Mario Garcia" userId="53bf80f1d6e59a2f" providerId="LiveId" clId="{73DDB0EB-0642-42F6-9210-F7155705DE25}" dt="2020-04-22T18:10:12.571" v="185" actId="1440"/>
          <ac:picMkLst>
            <pc:docMk/>
            <pc:sldMk cId="1302814122" sldId="261"/>
            <ac:picMk id="4" creationId="{271C27C2-26FC-470A-87A5-E20FF0B10620}"/>
          </ac:picMkLst>
        </pc:picChg>
        <pc:picChg chg="add del mod">
          <ac:chgData name="Mario Garcia" userId="53bf80f1d6e59a2f" providerId="LiveId" clId="{73DDB0EB-0642-42F6-9210-F7155705DE25}" dt="2020-04-22T17:57:32.362" v="56" actId="478"/>
          <ac:picMkLst>
            <pc:docMk/>
            <pc:sldMk cId="1302814122" sldId="261"/>
            <ac:picMk id="5" creationId="{261B32D4-3273-4D61-A86D-1F9BCD9FA337}"/>
          </ac:picMkLst>
        </pc:picChg>
        <pc:picChg chg="add mod">
          <ac:chgData name="Mario Garcia" userId="53bf80f1d6e59a2f" providerId="LiveId" clId="{73DDB0EB-0642-42F6-9210-F7155705DE25}" dt="2020-04-22T18:10:16.739" v="187" actId="1440"/>
          <ac:picMkLst>
            <pc:docMk/>
            <pc:sldMk cId="1302814122" sldId="261"/>
            <ac:picMk id="6" creationId="{7CD552A3-903E-4BD5-B404-10CBEB3EB0AC}"/>
          </ac:picMkLst>
        </pc:picChg>
        <pc:picChg chg="add del mod">
          <ac:chgData name="Mario Garcia" userId="53bf80f1d6e59a2f" providerId="LiveId" clId="{73DDB0EB-0642-42F6-9210-F7155705DE25}" dt="2020-04-22T17:57:37.526" v="58" actId="478"/>
          <ac:picMkLst>
            <pc:docMk/>
            <pc:sldMk cId="1302814122" sldId="261"/>
            <ac:picMk id="7" creationId="{7B8D41B0-87C8-4032-B248-6926C6BD73D3}"/>
          </ac:picMkLst>
        </pc:picChg>
        <pc:picChg chg="add mod">
          <ac:chgData name="Mario Garcia" userId="53bf80f1d6e59a2f" providerId="LiveId" clId="{73DDB0EB-0642-42F6-9210-F7155705DE25}" dt="2020-04-22T18:10:19.139" v="188" actId="1440"/>
          <ac:picMkLst>
            <pc:docMk/>
            <pc:sldMk cId="1302814122" sldId="261"/>
            <ac:picMk id="8" creationId="{B4B8F202-F62D-4712-BED8-11169A4B9489}"/>
          </ac:picMkLst>
        </pc:picChg>
        <pc:picChg chg="add del mod">
          <ac:chgData name="Mario Garcia" userId="53bf80f1d6e59a2f" providerId="LiveId" clId="{73DDB0EB-0642-42F6-9210-F7155705DE25}" dt="2020-04-22T17:57:36.096" v="57" actId="478"/>
          <ac:picMkLst>
            <pc:docMk/>
            <pc:sldMk cId="1302814122" sldId="261"/>
            <ac:picMk id="9" creationId="{99002E10-65B1-46A1-A982-9AB129CCB5F1}"/>
          </ac:picMkLst>
        </pc:picChg>
        <pc:picChg chg="add mod">
          <ac:chgData name="Mario Garcia" userId="53bf80f1d6e59a2f" providerId="LiveId" clId="{73DDB0EB-0642-42F6-9210-F7155705DE25}" dt="2020-04-22T18:10:14.486" v="186" actId="1440"/>
          <ac:picMkLst>
            <pc:docMk/>
            <pc:sldMk cId="1302814122" sldId="261"/>
            <ac:picMk id="13" creationId="{88DBD3AD-4FE4-41B6-8D8F-8E4F012A2E37}"/>
          </ac:picMkLst>
        </pc:picChg>
        <pc:picChg chg="add del mod">
          <ac:chgData name="Mario Garcia" userId="53bf80f1d6e59a2f" providerId="LiveId" clId="{73DDB0EB-0642-42F6-9210-F7155705DE25}" dt="2020-04-22T18:13:29.954" v="194" actId="478"/>
          <ac:picMkLst>
            <pc:docMk/>
            <pc:sldMk cId="1302814122" sldId="261"/>
            <ac:picMk id="16" creationId="{411D1782-8537-4025-8204-4A25CAB61889}"/>
          </ac:picMkLst>
        </pc:picChg>
      </pc:sldChg>
      <pc:sldChg chg="addSp delSp modSp mod ord setBg">
        <pc:chgData name="Mario Garcia" userId="53bf80f1d6e59a2f" providerId="LiveId" clId="{73DDB0EB-0642-42F6-9210-F7155705DE25}" dt="2020-04-22T18:50:52.323" v="994" actId="20577"/>
        <pc:sldMkLst>
          <pc:docMk/>
          <pc:sldMk cId="710361433" sldId="262"/>
        </pc:sldMkLst>
        <pc:spChg chg="mod">
          <ac:chgData name="Mario Garcia" userId="53bf80f1d6e59a2f" providerId="LiveId" clId="{73DDB0EB-0642-42F6-9210-F7155705DE25}" dt="2020-04-22T18:50:52.323" v="994" actId="20577"/>
          <ac:spMkLst>
            <pc:docMk/>
            <pc:sldMk cId="710361433" sldId="262"/>
            <ac:spMk id="2" creationId="{ED7A9617-FF23-44C6-9A2A-0C9C08F58FAC}"/>
          </ac:spMkLst>
        </pc:spChg>
        <pc:spChg chg="del">
          <ac:chgData name="Mario Garcia" userId="53bf80f1d6e59a2f" providerId="LiveId" clId="{73DDB0EB-0642-42F6-9210-F7155705DE25}" dt="2020-04-22T18:21:25.119" v="195"/>
          <ac:spMkLst>
            <pc:docMk/>
            <pc:sldMk cId="710361433" sldId="262"/>
            <ac:spMk id="3" creationId="{9D2014E6-79C7-482E-912F-41F31EDCB294}"/>
          </ac:spMkLst>
        </pc:spChg>
        <pc:spChg chg="add mod">
          <ac:chgData name="Mario Garcia" userId="53bf80f1d6e59a2f" providerId="LiveId" clId="{73DDB0EB-0642-42F6-9210-F7155705DE25}" dt="2020-04-22T18:34:49.039" v="824" actId="20577"/>
          <ac:spMkLst>
            <pc:docMk/>
            <pc:sldMk cId="710361433" sldId="262"/>
            <ac:spMk id="9" creationId="{9CA1DE06-78BF-4008-802E-67B59ACFF41A}"/>
          </ac:spMkLst>
        </pc:spChg>
        <pc:spChg chg="add">
          <ac:chgData name="Mario Garcia" userId="53bf80f1d6e59a2f" providerId="LiveId" clId="{73DDB0EB-0642-42F6-9210-F7155705DE25}" dt="2020-04-22T18:22:08.706" v="199" actId="26606"/>
          <ac:spMkLst>
            <pc:docMk/>
            <pc:sldMk cId="710361433" sldId="262"/>
            <ac:spMk id="12" creationId="{9792BD17-FF40-4EE5-AC8E-7AE823BAE9D4}"/>
          </ac:spMkLst>
        </pc:spChg>
        <pc:picChg chg="add mod">
          <ac:chgData name="Mario Garcia" userId="53bf80f1d6e59a2f" providerId="LiveId" clId="{73DDB0EB-0642-42F6-9210-F7155705DE25}" dt="2020-04-22T18:22:25.377" v="204" actId="14100"/>
          <ac:picMkLst>
            <pc:docMk/>
            <pc:sldMk cId="710361433" sldId="262"/>
            <ac:picMk id="5" creationId="{C937F8E8-7450-4995-86C8-139D93D5D6BE}"/>
          </ac:picMkLst>
        </pc:picChg>
      </pc:sldChg>
      <pc:sldChg chg="addSp delSp modSp mod ord">
        <pc:chgData name="Mario Garcia" userId="53bf80f1d6e59a2f" providerId="LiveId" clId="{73DDB0EB-0642-42F6-9210-F7155705DE25}" dt="2020-04-22T19:05:24.056" v="1071" actId="1076"/>
        <pc:sldMkLst>
          <pc:docMk/>
          <pc:sldMk cId="3219733798" sldId="263"/>
        </pc:sldMkLst>
        <pc:spChg chg="mod">
          <ac:chgData name="Mario Garcia" userId="53bf80f1d6e59a2f" providerId="LiveId" clId="{73DDB0EB-0642-42F6-9210-F7155705DE25}" dt="2020-04-22T18:51:53.561" v="1016" actId="20577"/>
          <ac:spMkLst>
            <pc:docMk/>
            <pc:sldMk cId="3219733798" sldId="263"/>
            <ac:spMk id="2" creationId="{E5578DBB-2585-4478-A31B-3FC36620F2BB}"/>
          </ac:spMkLst>
        </pc:spChg>
        <pc:spChg chg="del">
          <ac:chgData name="Mario Garcia" userId="53bf80f1d6e59a2f" providerId="LiveId" clId="{73DDB0EB-0642-42F6-9210-F7155705DE25}" dt="2020-04-22T18:59:36.761" v="1029"/>
          <ac:spMkLst>
            <pc:docMk/>
            <pc:sldMk cId="3219733798" sldId="263"/>
            <ac:spMk id="3" creationId="{DABDF1DE-1DFE-4FFA-A8F9-FBCFBE9386CA}"/>
          </ac:spMkLst>
        </pc:spChg>
        <pc:picChg chg="add del">
          <ac:chgData name="Mario Garcia" userId="53bf80f1d6e59a2f" providerId="LiveId" clId="{73DDB0EB-0642-42F6-9210-F7155705DE25}" dt="2020-04-22T18:25:44.197" v="232" actId="478"/>
          <ac:picMkLst>
            <pc:docMk/>
            <pc:sldMk cId="3219733798" sldId="263"/>
            <ac:picMk id="4" creationId="{5E3B72EE-7F9D-4864-ABBB-C7E773A28C72}"/>
          </ac:picMkLst>
        </pc:picChg>
        <pc:picChg chg="add mod">
          <ac:chgData name="Mario Garcia" userId="53bf80f1d6e59a2f" providerId="LiveId" clId="{73DDB0EB-0642-42F6-9210-F7155705DE25}" dt="2020-04-22T19:05:24.056" v="1071" actId="1076"/>
          <ac:picMkLst>
            <pc:docMk/>
            <pc:sldMk cId="3219733798" sldId="263"/>
            <ac:picMk id="5" creationId="{ED9D6787-122C-4042-B684-C2473C6B783D}"/>
          </ac:picMkLst>
        </pc:picChg>
        <pc:picChg chg="add mod">
          <ac:chgData name="Mario Garcia" userId="53bf80f1d6e59a2f" providerId="LiveId" clId="{73DDB0EB-0642-42F6-9210-F7155705DE25}" dt="2020-04-22T19:05:21.361" v="1070" actId="1076"/>
          <ac:picMkLst>
            <pc:docMk/>
            <pc:sldMk cId="3219733798" sldId="263"/>
            <ac:picMk id="7" creationId="{EE2D4862-EACE-456C-B672-7463EE791D4F}"/>
          </ac:picMkLst>
        </pc:picChg>
        <pc:picChg chg="add mod">
          <ac:chgData name="Mario Garcia" userId="53bf80f1d6e59a2f" providerId="LiveId" clId="{73DDB0EB-0642-42F6-9210-F7155705DE25}" dt="2020-04-22T19:04:17.802" v="1067" actId="1440"/>
          <ac:picMkLst>
            <pc:docMk/>
            <pc:sldMk cId="3219733798" sldId="263"/>
            <ac:picMk id="9" creationId="{E95119FB-50DF-49E7-82CC-1DCABF479FDA}"/>
          </ac:picMkLst>
        </pc:picChg>
      </pc:sldChg>
      <pc:sldChg chg="setBg">
        <pc:chgData name="Mario Garcia" userId="53bf80f1d6e59a2f" providerId="LiveId" clId="{73DDB0EB-0642-42F6-9210-F7155705DE25}" dt="2020-04-22T18:12:01.043" v="189"/>
        <pc:sldMkLst>
          <pc:docMk/>
          <pc:sldMk cId="1945302265" sldId="265"/>
        </pc:sldMkLst>
      </pc:sldChg>
      <pc:sldChg chg="modSp add del mod">
        <pc:chgData name="Mario Garcia" userId="53bf80f1d6e59a2f" providerId="LiveId" clId="{73DDB0EB-0642-42F6-9210-F7155705DE25}" dt="2020-04-22T18:52:41.541" v="1028" actId="47"/>
        <pc:sldMkLst>
          <pc:docMk/>
          <pc:sldMk cId="722298001" sldId="267"/>
        </pc:sldMkLst>
        <pc:spChg chg="mod">
          <ac:chgData name="Mario Garcia" userId="53bf80f1d6e59a2f" providerId="LiveId" clId="{73DDB0EB-0642-42F6-9210-F7155705DE25}" dt="2020-04-22T18:52:04.460" v="1027" actId="20577"/>
          <ac:spMkLst>
            <pc:docMk/>
            <pc:sldMk cId="722298001" sldId="267"/>
            <ac:spMk id="2" creationId="{5DCCDCD8-ABB6-48FB-AE88-50C9FF398F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  <dgm:t>
        <a:bodyPr/>
        <a:lstStyle/>
        <a:p>
          <a:endParaRPr lang="en-US"/>
        </a:p>
      </dgm:t>
    </dgm:pt>
    <dgm:pt modelId="{5DBF9901-22CE-4310-8EB0-6E87BB81C94A}" type="pres">
      <dgm:prSet presAssocID="{47A09193-EA7E-49DD-B4C4-8CEF7FCD27ED}" presName="entireBox" presStyleLbl="node1" presStyleIdx="0" presStyleCnt="2"/>
      <dgm:spPr/>
      <dgm:t>
        <a:bodyPr/>
        <a:lstStyle/>
        <a:p>
          <a:endParaRPr lang="en-US"/>
        </a:p>
      </dgm:t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7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7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7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xmlns="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xmlns="" id="{0B747386-D4D7-4F75-8EA2-DF7F89C385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xmlns="" id="{27D08544-84F0-43AA-B817-DB8B5749A4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xmlns="" id="{FFE914B7-3BC6-4FC9-A677-80AD94BB11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xmlns="" id="{3CA87076-A77D-41A2-B164-887E97A69D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xmlns="" id="{928FACD9-3A64-4492-9A3D-9F915391CA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xmlns="" id="{379C6802-099E-47E9-BB39-1A766CC92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CE0B6C6-23FB-4AED-A84E-3A43F4F58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C086639-06AF-4CBA-893B-5D4CA38F9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55BB7C8-9C4A-4523-8A89-13FA01544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FA01898-9E68-4951-977D-90E103131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BE2D561-3633-4B37-94F3-DCCAF51570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3860AE2-D963-4317-974D-15AB45BA7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xmlns="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xmlns="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xmlns="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343B09C-C01C-4A92-BB2B-CACFE2785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10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/>
              <a:t>Premarket: 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CA1DE06-78BF-4008-802E-67B59ACF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/>
              <a:t>More tweets were counted than shown to have more accurate data. For demo purposes, 15 tweets will be collected.</a:t>
            </a:r>
          </a:p>
          <a:p>
            <a:r>
              <a:rPr lang="en-US" dirty="0"/>
              <a:t>Polarities were calculated for each tweet, and the total sum represented the final value for the analysis.</a:t>
            </a:r>
          </a:p>
          <a:p>
            <a:r>
              <a:rPr lang="en-US" dirty="0"/>
              <a:t>Searched only for official name (‘TSLA) to collect data from professional brokers.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92BD17-FF40-4EE5-AC8E-7AE823BAE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937F8E8-7450-4995-86C8-139D93D5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0"/>
            <a:ext cx="7561006" cy="68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Premarket Twitter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9D6787-122C-4042-B684-C2473C6B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19" y="4330400"/>
            <a:ext cx="8957074" cy="934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2D4862-EACE-456C-B672-7463EE79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0" y="5643483"/>
            <a:ext cx="8957073" cy="845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95119FB-50DF-49E7-82CC-1DCABF47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1" y="3168891"/>
            <a:ext cx="8957073" cy="78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amerair_Senti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01" y="2038017"/>
            <a:ext cx="8963566" cy="9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PostMarket</a:t>
            </a:r>
            <a:r>
              <a:rPr lang="en-US" dirty="0"/>
              <a:t>: stocks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5BD8D7D6-270C-40D2-8AA9-21BD519A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4E1B9B-73CE-49AA-AAF1-4D56D782CF8D}"/>
              </a:ext>
            </a:extLst>
          </p:cNvPr>
          <p:cNvSpPr txBox="1"/>
          <p:nvPr/>
        </p:nvSpPr>
        <p:spPr>
          <a:xfrm>
            <a:off x="7789651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750CD9-782A-4669-AFCF-38E0FFA079ED}"/>
              </a:ext>
            </a:extLst>
          </p:cNvPr>
          <p:cNvSpPr txBox="1"/>
          <p:nvPr/>
        </p:nvSpPr>
        <p:spPr>
          <a:xfrm>
            <a:off x="7789652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87C935-091E-44D6-B8A3-BB02D7718829}"/>
              </a:ext>
            </a:extLst>
          </p:cNvPr>
          <p:cNvSpPr txBox="1"/>
          <p:nvPr/>
        </p:nvSpPr>
        <p:spPr>
          <a:xfrm>
            <a:off x="503812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17F760-8EA7-4C23-B80D-2590E17B5653}"/>
              </a:ext>
            </a:extLst>
          </p:cNvPr>
          <p:cNvSpPr txBox="1"/>
          <p:nvPr/>
        </p:nvSpPr>
        <p:spPr>
          <a:xfrm>
            <a:off x="503811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3449B-4419-4DE5-96F5-4B37028210D2}"/>
              </a:ext>
            </a:extLst>
          </p:cNvPr>
          <p:cNvSpPr txBox="1"/>
          <p:nvPr/>
        </p:nvSpPr>
        <p:spPr>
          <a:xfrm>
            <a:off x="4913152" y="3460789"/>
            <a:ext cx="2365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 Results:</a:t>
            </a:r>
          </a:p>
          <a:p>
            <a:pPr algn="ctr"/>
            <a:r>
              <a:rPr lang="en-US" sz="1600" dirty="0"/>
              <a:t>AAL: Stock Will Go Down</a:t>
            </a:r>
          </a:p>
          <a:p>
            <a:pPr algn="ctr"/>
            <a:r>
              <a:rPr lang="en-US" sz="1600" dirty="0"/>
              <a:t>ZM: Stock Will Go Up</a:t>
            </a:r>
          </a:p>
          <a:p>
            <a:pPr algn="ctr"/>
            <a:r>
              <a:rPr lang="en-US" sz="1600" dirty="0"/>
              <a:t>NFLX: Stock Will Go Up</a:t>
            </a:r>
          </a:p>
          <a:p>
            <a:pPr algn="ctr"/>
            <a:r>
              <a:rPr lang="en-US" sz="1600" dirty="0"/>
              <a:t>TSLA: Stock Will Go Up</a:t>
            </a:r>
          </a:p>
        </p:txBody>
      </p:sp>
      <p:pic>
        <p:nvPicPr>
          <p:cNvPr id="5" name="Picture 4" descr="AAL 22: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8" y="1860797"/>
            <a:ext cx="4862775" cy="1905103"/>
          </a:xfrm>
          <a:prstGeom prst="rect">
            <a:avLst/>
          </a:prstGeom>
        </p:spPr>
      </p:pic>
      <p:pic>
        <p:nvPicPr>
          <p:cNvPr id="7" name="Picture 6" descr="Zoom 22: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4344"/>
            <a:ext cx="5050313" cy="2032319"/>
          </a:xfrm>
          <a:prstGeom prst="rect">
            <a:avLst/>
          </a:prstGeom>
        </p:spPr>
      </p:pic>
      <p:pic>
        <p:nvPicPr>
          <p:cNvPr id="9" name="Picture 8" descr="NFLX 22: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11" y="1816494"/>
            <a:ext cx="4981989" cy="1978943"/>
          </a:xfrm>
          <a:prstGeom prst="rect">
            <a:avLst/>
          </a:prstGeom>
        </p:spPr>
      </p:pic>
      <p:pic>
        <p:nvPicPr>
          <p:cNvPr id="14" name="Picture 13" descr="TSLA 22: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60" y="4031728"/>
            <a:ext cx="4867571" cy="2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282</Words>
  <Application>Microsoft Macintosh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Banded</vt:lpstr>
      <vt:lpstr>Stock Market Data Analysis</vt:lpstr>
      <vt:lpstr>Overall Concept</vt:lpstr>
      <vt:lpstr>The Chosen Ones: AAL, Zm, nflx, tsla</vt:lpstr>
      <vt:lpstr>Api’s Used</vt:lpstr>
      <vt:lpstr>The code: Twitter data</vt:lpstr>
      <vt:lpstr>Premarket: Sentiment analysis</vt:lpstr>
      <vt:lpstr>Premarket Twitter data</vt:lpstr>
      <vt:lpstr>PostMarket: stocks</vt:lpstr>
      <vt:lpstr>Stock data </vt:lpstr>
      <vt:lpstr>Demo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John-Paul Besong</cp:lastModifiedBy>
  <cp:revision>2</cp:revision>
  <dcterms:created xsi:type="dcterms:W3CDTF">2020-04-22T18:22:08Z</dcterms:created>
  <dcterms:modified xsi:type="dcterms:W3CDTF">2020-04-23T17:35:21Z</dcterms:modified>
</cp:coreProperties>
</file>