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16" dt="2020-04-22T18:12:46.666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custSel modSld">
      <pc:chgData name="Mario Garcia" userId="53bf80f1d6e59a2f" providerId="LiveId" clId="{73DDB0EB-0642-42F6-9210-F7155705DE25}" dt="2020-04-22T18:13:29.954" v="194" actId="478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delSp modSp mod">
        <pc:chgData name="Mario Garcia" userId="53bf80f1d6e59a2f" providerId="LiveId" clId="{73DDB0EB-0642-42F6-9210-F7155705DE25}" dt="2020-04-22T18:13:29.954" v="194" actId="478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Api’s</a:t>
            </a: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5F71-9550-4D5F-93DD-1A25B6E9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1C27C2-26FC-470A-87A5-E20FF0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" y="1904152"/>
            <a:ext cx="4731263" cy="185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CD552A3-903E-4BD5-B404-10CBEB3EB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1904152"/>
            <a:ext cx="4731263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picture containing text, yellow, large, group&#10;&#10;Description automatically generated">
            <a:extLst>
              <a:ext uri="{FF2B5EF4-FFF2-40B4-BE49-F238E27FC236}">
                <a16:creationId xmlns:a16="http://schemas.microsoft.com/office/drawing/2014/main" id="{B4B8F202-F62D-4712-BED8-11169A4B9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88" y="4261185"/>
            <a:ext cx="4731264" cy="1847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8DBD3AD-4FE4-41B6-8D8F-8E4F012A2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" y="4276397"/>
            <a:ext cx="4731263" cy="18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–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14E6-79C7-482E-912F-41F31EDC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1DE-1DFE-4FFA-A8F9-FBCFBE9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Api’s Used</vt:lpstr>
      <vt:lpstr>The code – Twitter data</vt:lpstr>
      <vt:lpstr>The code - stocks</vt:lpstr>
      <vt:lpstr>Stock data </vt:lpstr>
      <vt:lpstr>The code – Sentiment analysis</vt:lpstr>
      <vt:lpstr>Twitter data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1</cp:revision>
  <dcterms:created xsi:type="dcterms:W3CDTF">2020-04-22T17:40:20Z</dcterms:created>
  <dcterms:modified xsi:type="dcterms:W3CDTF">2020-04-22T18:13:37Z</dcterms:modified>
</cp:coreProperties>
</file>