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7B66D-89A1-47FB-89A7-3056B517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39" y="734521"/>
            <a:ext cx="2039112" cy="10654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–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5F71-9550-4D5F-93DD-1A25B6E9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063D-3C52-4B8B-8D77-8738BF77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–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14E6-79C7-482E-912F-41F31EDC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1DE-1DFE-4FFA-A8F9-FBCFBE9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 – Twitter data</vt:lpstr>
      <vt:lpstr>The code - stocks</vt:lpstr>
      <vt:lpstr>Stock data</vt:lpstr>
      <vt:lpstr>The code – Sentiment analysis</vt:lpstr>
      <vt:lpstr>Twitter data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1</cp:revision>
  <dcterms:created xsi:type="dcterms:W3CDTF">2020-04-22T17:40:20Z</dcterms:created>
  <dcterms:modified xsi:type="dcterms:W3CDTF">2020-04-22T17:49:31Z</dcterms:modified>
</cp:coreProperties>
</file>