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DDB0EB-0642-42F6-9210-F7155705DE25}" v="22" dt="2020-04-22T18:36:32.426"/>
    <p1510:client id="{7C1BBBAB-FE35-4ED4-B76D-E99DAE49BE30}" v="13" dt="2020-04-22T17:43:21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Garcia" userId="53bf80f1d6e59a2f" providerId="LiveId" clId="{73DDB0EB-0642-42F6-9210-F7155705DE25}"/>
    <pc:docChg chg="undo redo custSel mod modSld">
      <pc:chgData name="Mario Garcia" userId="53bf80f1d6e59a2f" providerId="LiveId" clId="{73DDB0EB-0642-42F6-9210-F7155705DE25}" dt="2020-04-22T18:41:02.443" v="979" actId="1076"/>
      <pc:docMkLst>
        <pc:docMk/>
      </pc:docMkLst>
      <pc:sldChg chg="addSp delSp modSp mod">
        <pc:chgData name="Mario Garcia" userId="53bf80f1d6e59a2f" providerId="LiveId" clId="{73DDB0EB-0642-42F6-9210-F7155705DE25}" dt="2020-04-22T17:58:42.708" v="64" actId="1076"/>
        <pc:sldMkLst>
          <pc:docMk/>
          <pc:sldMk cId="1912757055" sldId="258"/>
        </pc:sldMkLst>
        <pc:picChg chg="add mod">
          <ac:chgData name="Mario Garcia" userId="53bf80f1d6e59a2f" providerId="LiveId" clId="{73DDB0EB-0642-42F6-9210-F7155705DE25}" dt="2020-04-22T17:58:42.708" v="64" actId="1076"/>
          <ac:picMkLst>
            <pc:docMk/>
            <pc:sldMk cId="1912757055" sldId="258"/>
            <ac:picMk id="3" creationId="{38A774CD-BAB5-48FD-95AA-E7ADD7198918}"/>
          </ac:picMkLst>
        </pc:picChg>
        <pc:picChg chg="del">
          <ac:chgData name="Mario Garcia" userId="53bf80f1d6e59a2f" providerId="LiveId" clId="{73DDB0EB-0642-42F6-9210-F7155705DE25}" dt="2020-04-22T17:58:12.522" v="61" actId="478"/>
          <ac:picMkLst>
            <pc:docMk/>
            <pc:sldMk cId="1912757055" sldId="258"/>
            <ac:picMk id="4" creationId="{A207B66D-89A1-47FB-89A7-3056B51748C9}"/>
          </ac:picMkLst>
        </pc:picChg>
      </pc:sldChg>
      <pc:sldChg chg="addSp modSp mod">
        <pc:chgData name="Mario Garcia" userId="53bf80f1d6e59a2f" providerId="LiveId" clId="{73DDB0EB-0642-42F6-9210-F7155705DE25}" dt="2020-04-22T18:26:38.786" v="234" actId="1440"/>
        <pc:sldMkLst>
          <pc:docMk/>
          <pc:sldMk cId="2042003720" sldId="259"/>
        </pc:sldMkLst>
        <pc:spChg chg="mod">
          <ac:chgData name="Mario Garcia" userId="53bf80f1d6e59a2f" providerId="LiveId" clId="{73DDB0EB-0642-42F6-9210-F7155705DE25}" dt="2020-04-22T18:22:54.084" v="210" actId="20577"/>
          <ac:spMkLst>
            <pc:docMk/>
            <pc:sldMk cId="2042003720" sldId="259"/>
            <ac:spMk id="2" creationId="{FAEA37A0-F237-4446-B04E-4F1E2FEC635F}"/>
          </ac:spMkLst>
        </pc:spChg>
        <pc:picChg chg="add mod">
          <ac:chgData name="Mario Garcia" userId="53bf80f1d6e59a2f" providerId="LiveId" clId="{73DDB0EB-0642-42F6-9210-F7155705DE25}" dt="2020-04-22T18:26:38.786" v="234" actId="1440"/>
          <ac:picMkLst>
            <pc:docMk/>
            <pc:sldMk cId="2042003720" sldId="259"/>
            <ac:picMk id="4" creationId="{C343B09C-C01C-4A92-BB2B-CACFE278573F}"/>
          </ac:picMkLst>
        </pc:picChg>
      </pc:sldChg>
      <pc:sldChg chg="addSp delSp modSp mod">
        <pc:chgData name="Mario Garcia" userId="53bf80f1d6e59a2f" providerId="LiveId" clId="{73DDB0EB-0642-42F6-9210-F7155705DE25}" dt="2020-04-22T18:26:33.538" v="233" actId="1440"/>
        <pc:sldMkLst>
          <pc:docMk/>
          <pc:sldMk cId="910700709" sldId="260"/>
        </pc:sldMkLst>
        <pc:spChg chg="mod">
          <ac:chgData name="Mario Garcia" userId="53bf80f1d6e59a2f" providerId="LiveId" clId="{73DDB0EB-0642-42F6-9210-F7155705DE25}" dt="2020-04-22T18:23:01.285" v="215" actId="20577"/>
          <ac:spMkLst>
            <pc:docMk/>
            <pc:sldMk cId="910700709" sldId="260"/>
            <ac:spMk id="2" creationId="{909AB05C-1377-471B-888F-DAF636268E07}"/>
          </ac:spMkLst>
        </pc:spChg>
        <pc:spChg chg="del">
          <ac:chgData name="Mario Garcia" userId="53bf80f1d6e59a2f" providerId="LiveId" clId="{73DDB0EB-0642-42F6-9210-F7155705DE25}" dt="2020-04-22T18:23:28.534" v="216"/>
          <ac:spMkLst>
            <pc:docMk/>
            <pc:sldMk cId="910700709" sldId="260"/>
            <ac:spMk id="3" creationId="{E6DD5F71-9550-4D5F-93DD-1A25B6E94812}"/>
          </ac:spMkLst>
        </pc:spChg>
        <pc:spChg chg="add del mod">
          <ac:chgData name="Mario Garcia" userId="53bf80f1d6e59a2f" providerId="LiveId" clId="{73DDB0EB-0642-42F6-9210-F7155705DE25}" dt="2020-04-22T18:25:01.501" v="225"/>
          <ac:spMkLst>
            <pc:docMk/>
            <pc:sldMk cId="910700709" sldId="260"/>
            <ac:spMk id="7" creationId="{231A4BA9-9150-4510-8834-852FD46243A7}"/>
          </ac:spMkLst>
        </pc:spChg>
        <pc:picChg chg="add del mod">
          <ac:chgData name="Mario Garcia" userId="53bf80f1d6e59a2f" providerId="LiveId" clId="{73DDB0EB-0642-42F6-9210-F7155705DE25}" dt="2020-04-22T18:24:55.607" v="224" actId="478"/>
          <ac:picMkLst>
            <pc:docMk/>
            <pc:sldMk cId="910700709" sldId="260"/>
            <ac:picMk id="5" creationId="{3A0DED62-C10C-4034-B8CF-279EB1755882}"/>
          </ac:picMkLst>
        </pc:picChg>
        <pc:picChg chg="add mod">
          <ac:chgData name="Mario Garcia" userId="53bf80f1d6e59a2f" providerId="LiveId" clId="{73DDB0EB-0642-42F6-9210-F7155705DE25}" dt="2020-04-22T18:26:33.538" v="233" actId="1440"/>
          <ac:picMkLst>
            <pc:docMk/>
            <pc:sldMk cId="910700709" sldId="260"/>
            <ac:picMk id="9" creationId="{5BD8D7D6-270C-40D2-8AA9-21BD519A8CF2}"/>
          </ac:picMkLst>
        </pc:picChg>
      </pc:sldChg>
      <pc:sldChg chg="addSp delSp modSp mod">
        <pc:chgData name="Mario Garcia" userId="53bf80f1d6e59a2f" providerId="LiveId" clId="{73DDB0EB-0642-42F6-9210-F7155705DE25}" dt="2020-04-22T18:41:02.443" v="979" actId="1076"/>
        <pc:sldMkLst>
          <pc:docMk/>
          <pc:sldMk cId="1302814122" sldId="261"/>
        </pc:sldMkLst>
        <pc:spChg chg="mod">
          <ac:chgData name="Mario Garcia" userId="53bf80f1d6e59a2f" providerId="LiveId" clId="{73DDB0EB-0642-42F6-9210-F7155705DE25}" dt="2020-04-22T17:55:33.474" v="31" actId="20577"/>
          <ac:spMkLst>
            <pc:docMk/>
            <pc:sldMk cId="1302814122" sldId="261"/>
            <ac:spMk id="2" creationId="{0D369ADB-E128-498D-9C75-1F27528F35D9}"/>
          </ac:spMkLst>
        </pc:spChg>
        <pc:spChg chg="add mod">
          <ac:chgData name="Mario Garcia" userId="53bf80f1d6e59a2f" providerId="LiveId" clId="{73DDB0EB-0642-42F6-9210-F7155705DE25}" dt="2020-04-22T18:41:02.443" v="979" actId="1076"/>
          <ac:spMkLst>
            <pc:docMk/>
            <pc:sldMk cId="1302814122" sldId="261"/>
            <ac:spMk id="3" creationId="{6783449B-4419-4DE5-96F5-4B37028210D2}"/>
          </ac:spMkLst>
        </pc:spChg>
        <pc:spChg chg="del">
          <ac:chgData name="Mario Garcia" userId="53bf80f1d6e59a2f" providerId="LiveId" clId="{73DDB0EB-0642-42F6-9210-F7155705DE25}" dt="2020-04-22T17:52:44.803" v="0"/>
          <ac:spMkLst>
            <pc:docMk/>
            <pc:sldMk cId="1302814122" sldId="261"/>
            <ac:spMk id="3" creationId="{7E0C063D-3C52-4B8B-8D77-8738BF7750D0}"/>
          </ac:spMkLst>
        </pc:spChg>
        <pc:spChg chg="add del mod ord">
          <ac:chgData name="Mario Garcia" userId="53bf80f1d6e59a2f" providerId="LiveId" clId="{73DDB0EB-0642-42F6-9210-F7155705DE25}" dt="2020-04-22T18:07:16.619" v="149" actId="1076"/>
          <ac:spMkLst>
            <pc:docMk/>
            <pc:sldMk cId="1302814122" sldId="261"/>
            <ac:spMk id="10" creationId="{F887C935-091E-44D6-B8A3-BB02D7718829}"/>
          </ac:spMkLst>
        </pc:spChg>
        <pc:spChg chg="add mod ord">
          <ac:chgData name="Mario Garcia" userId="53bf80f1d6e59a2f" providerId="LiveId" clId="{73DDB0EB-0642-42F6-9210-F7155705DE25}" dt="2020-04-22T18:07:18.689" v="150" actId="1076"/>
          <ac:spMkLst>
            <pc:docMk/>
            <pc:sldMk cId="1302814122" sldId="261"/>
            <ac:spMk id="11" creationId="{7817F760-8EA7-4C23-B80D-2590E17B5653}"/>
          </ac:spMkLst>
        </pc:spChg>
        <pc:spChg chg="add mod">
          <ac:chgData name="Mario Garcia" userId="53bf80f1d6e59a2f" providerId="LiveId" clId="{73DDB0EB-0642-42F6-9210-F7155705DE25}" dt="2020-04-22T18:09:04" v="172" actId="1076"/>
          <ac:spMkLst>
            <pc:docMk/>
            <pc:sldMk cId="1302814122" sldId="261"/>
            <ac:spMk id="12" creationId="{3F4E1B9B-73CE-49AA-AAF1-4D56D782CF8D}"/>
          </ac:spMkLst>
        </pc:spChg>
        <pc:spChg chg="add del mod">
          <ac:chgData name="Mario Garcia" userId="53bf80f1d6e59a2f" providerId="LiveId" clId="{73DDB0EB-0642-42F6-9210-F7155705DE25}" dt="2020-04-22T18:00:12.775" v="124" actId="478"/>
          <ac:spMkLst>
            <pc:docMk/>
            <pc:sldMk cId="1302814122" sldId="261"/>
            <ac:spMk id="14" creationId="{529956EC-3732-42E8-939B-0239C57698F8}"/>
          </ac:spMkLst>
        </pc:spChg>
        <pc:spChg chg="add mod">
          <ac:chgData name="Mario Garcia" userId="53bf80f1d6e59a2f" providerId="LiveId" clId="{73DDB0EB-0642-42F6-9210-F7155705DE25}" dt="2020-04-22T18:09:01.834" v="171" actId="1076"/>
          <ac:spMkLst>
            <pc:docMk/>
            <pc:sldMk cId="1302814122" sldId="261"/>
            <ac:spMk id="15" creationId="{67750CD9-782A-4669-AFCF-38E0FFA079ED}"/>
          </ac:spMkLst>
        </pc:spChg>
        <pc:picChg chg="add mod">
          <ac:chgData name="Mario Garcia" userId="53bf80f1d6e59a2f" providerId="LiveId" clId="{73DDB0EB-0642-42F6-9210-F7155705DE25}" dt="2020-04-22T18:10:12.571" v="185" actId="1440"/>
          <ac:picMkLst>
            <pc:docMk/>
            <pc:sldMk cId="1302814122" sldId="261"/>
            <ac:picMk id="4" creationId="{271C27C2-26FC-470A-87A5-E20FF0B10620}"/>
          </ac:picMkLst>
        </pc:picChg>
        <pc:picChg chg="add del mod">
          <ac:chgData name="Mario Garcia" userId="53bf80f1d6e59a2f" providerId="LiveId" clId="{73DDB0EB-0642-42F6-9210-F7155705DE25}" dt="2020-04-22T17:57:32.362" v="56" actId="478"/>
          <ac:picMkLst>
            <pc:docMk/>
            <pc:sldMk cId="1302814122" sldId="261"/>
            <ac:picMk id="5" creationId="{261B32D4-3273-4D61-A86D-1F9BCD9FA337}"/>
          </ac:picMkLst>
        </pc:picChg>
        <pc:picChg chg="add mod">
          <ac:chgData name="Mario Garcia" userId="53bf80f1d6e59a2f" providerId="LiveId" clId="{73DDB0EB-0642-42F6-9210-F7155705DE25}" dt="2020-04-22T18:10:16.739" v="187" actId="1440"/>
          <ac:picMkLst>
            <pc:docMk/>
            <pc:sldMk cId="1302814122" sldId="261"/>
            <ac:picMk id="6" creationId="{7CD552A3-903E-4BD5-B404-10CBEB3EB0AC}"/>
          </ac:picMkLst>
        </pc:picChg>
        <pc:picChg chg="add del mod">
          <ac:chgData name="Mario Garcia" userId="53bf80f1d6e59a2f" providerId="LiveId" clId="{73DDB0EB-0642-42F6-9210-F7155705DE25}" dt="2020-04-22T17:57:37.526" v="58" actId="478"/>
          <ac:picMkLst>
            <pc:docMk/>
            <pc:sldMk cId="1302814122" sldId="261"/>
            <ac:picMk id="7" creationId="{7B8D41B0-87C8-4032-B248-6926C6BD73D3}"/>
          </ac:picMkLst>
        </pc:picChg>
        <pc:picChg chg="add mod">
          <ac:chgData name="Mario Garcia" userId="53bf80f1d6e59a2f" providerId="LiveId" clId="{73DDB0EB-0642-42F6-9210-F7155705DE25}" dt="2020-04-22T18:10:19.139" v="188" actId="1440"/>
          <ac:picMkLst>
            <pc:docMk/>
            <pc:sldMk cId="1302814122" sldId="261"/>
            <ac:picMk id="8" creationId="{B4B8F202-F62D-4712-BED8-11169A4B9489}"/>
          </ac:picMkLst>
        </pc:picChg>
        <pc:picChg chg="add del mod">
          <ac:chgData name="Mario Garcia" userId="53bf80f1d6e59a2f" providerId="LiveId" clId="{73DDB0EB-0642-42F6-9210-F7155705DE25}" dt="2020-04-22T17:57:36.096" v="57" actId="478"/>
          <ac:picMkLst>
            <pc:docMk/>
            <pc:sldMk cId="1302814122" sldId="261"/>
            <ac:picMk id="9" creationId="{99002E10-65B1-46A1-A982-9AB129CCB5F1}"/>
          </ac:picMkLst>
        </pc:picChg>
        <pc:picChg chg="add mod">
          <ac:chgData name="Mario Garcia" userId="53bf80f1d6e59a2f" providerId="LiveId" clId="{73DDB0EB-0642-42F6-9210-F7155705DE25}" dt="2020-04-22T18:10:14.486" v="186" actId="1440"/>
          <ac:picMkLst>
            <pc:docMk/>
            <pc:sldMk cId="1302814122" sldId="261"/>
            <ac:picMk id="13" creationId="{88DBD3AD-4FE4-41B6-8D8F-8E4F012A2E37}"/>
          </ac:picMkLst>
        </pc:picChg>
        <pc:picChg chg="add del mod">
          <ac:chgData name="Mario Garcia" userId="53bf80f1d6e59a2f" providerId="LiveId" clId="{73DDB0EB-0642-42F6-9210-F7155705DE25}" dt="2020-04-22T18:13:29.954" v="194" actId="478"/>
          <ac:picMkLst>
            <pc:docMk/>
            <pc:sldMk cId="1302814122" sldId="261"/>
            <ac:picMk id="16" creationId="{411D1782-8537-4025-8204-4A25CAB61889}"/>
          </ac:picMkLst>
        </pc:picChg>
      </pc:sldChg>
      <pc:sldChg chg="addSp delSp modSp mod setBg">
        <pc:chgData name="Mario Garcia" userId="53bf80f1d6e59a2f" providerId="LiveId" clId="{73DDB0EB-0642-42F6-9210-F7155705DE25}" dt="2020-04-22T18:34:49.039" v="824" actId="20577"/>
        <pc:sldMkLst>
          <pc:docMk/>
          <pc:sldMk cId="710361433" sldId="262"/>
        </pc:sldMkLst>
        <pc:spChg chg="mod">
          <ac:chgData name="Mario Garcia" userId="53bf80f1d6e59a2f" providerId="LiveId" clId="{73DDB0EB-0642-42F6-9210-F7155705DE25}" dt="2020-04-22T18:22:36.319" v="207" actId="20577"/>
          <ac:spMkLst>
            <pc:docMk/>
            <pc:sldMk cId="710361433" sldId="262"/>
            <ac:spMk id="2" creationId="{ED7A9617-FF23-44C6-9A2A-0C9C08F58FAC}"/>
          </ac:spMkLst>
        </pc:spChg>
        <pc:spChg chg="del">
          <ac:chgData name="Mario Garcia" userId="53bf80f1d6e59a2f" providerId="LiveId" clId="{73DDB0EB-0642-42F6-9210-F7155705DE25}" dt="2020-04-22T18:21:25.119" v="195"/>
          <ac:spMkLst>
            <pc:docMk/>
            <pc:sldMk cId="710361433" sldId="262"/>
            <ac:spMk id="3" creationId="{9D2014E6-79C7-482E-912F-41F31EDCB294}"/>
          </ac:spMkLst>
        </pc:spChg>
        <pc:spChg chg="add mod">
          <ac:chgData name="Mario Garcia" userId="53bf80f1d6e59a2f" providerId="LiveId" clId="{73DDB0EB-0642-42F6-9210-F7155705DE25}" dt="2020-04-22T18:34:49.039" v="824" actId="20577"/>
          <ac:spMkLst>
            <pc:docMk/>
            <pc:sldMk cId="710361433" sldId="262"/>
            <ac:spMk id="9" creationId="{9CA1DE06-78BF-4008-802E-67B59ACFF41A}"/>
          </ac:spMkLst>
        </pc:spChg>
        <pc:spChg chg="add">
          <ac:chgData name="Mario Garcia" userId="53bf80f1d6e59a2f" providerId="LiveId" clId="{73DDB0EB-0642-42F6-9210-F7155705DE25}" dt="2020-04-22T18:22:08.706" v="199" actId="26606"/>
          <ac:spMkLst>
            <pc:docMk/>
            <pc:sldMk cId="710361433" sldId="262"/>
            <ac:spMk id="12" creationId="{9792BD17-FF40-4EE5-AC8E-7AE823BAE9D4}"/>
          </ac:spMkLst>
        </pc:spChg>
        <pc:picChg chg="add mod">
          <ac:chgData name="Mario Garcia" userId="53bf80f1d6e59a2f" providerId="LiveId" clId="{73DDB0EB-0642-42F6-9210-F7155705DE25}" dt="2020-04-22T18:22:25.377" v="204" actId="14100"/>
          <ac:picMkLst>
            <pc:docMk/>
            <pc:sldMk cId="710361433" sldId="262"/>
            <ac:picMk id="5" creationId="{C937F8E8-7450-4995-86C8-139D93D5D6BE}"/>
          </ac:picMkLst>
        </pc:picChg>
      </pc:sldChg>
      <pc:sldChg chg="addSp delSp mod">
        <pc:chgData name="Mario Garcia" userId="53bf80f1d6e59a2f" providerId="LiveId" clId="{73DDB0EB-0642-42F6-9210-F7155705DE25}" dt="2020-04-22T18:25:44.197" v="232" actId="478"/>
        <pc:sldMkLst>
          <pc:docMk/>
          <pc:sldMk cId="3219733798" sldId="263"/>
        </pc:sldMkLst>
        <pc:picChg chg="add del">
          <ac:chgData name="Mario Garcia" userId="53bf80f1d6e59a2f" providerId="LiveId" clId="{73DDB0EB-0642-42F6-9210-F7155705DE25}" dt="2020-04-22T18:25:44.197" v="232" actId="478"/>
          <ac:picMkLst>
            <pc:docMk/>
            <pc:sldMk cId="3219733798" sldId="263"/>
            <ac:picMk id="4" creationId="{5E3B72EE-7F9D-4864-ABBB-C7E773A28C72}"/>
          </ac:picMkLst>
        </pc:picChg>
      </pc:sldChg>
      <pc:sldChg chg="setBg">
        <pc:chgData name="Mario Garcia" userId="53bf80f1d6e59a2f" providerId="LiveId" clId="{73DDB0EB-0642-42F6-9210-F7155705DE25}" dt="2020-04-22T18:12:01.043" v="189"/>
        <pc:sldMkLst>
          <pc:docMk/>
          <pc:sldMk cId="1945302265" sldId="26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2D9468-647E-4641-AA8F-CA609A2AFF87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8191AB-D268-40CF-B3A9-6D47308C097E}">
      <dgm:prSet/>
      <dgm:spPr/>
      <dgm:t>
        <a:bodyPr/>
        <a:lstStyle/>
        <a:p>
          <a:r>
            <a:rPr lang="en-US"/>
            <a:t>Impact of Covid-19 on Global Business.</a:t>
          </a:r>
        </a:p>
      </dgm:t>
    </dgm:pt>
    <dgm:pt modelId="{E36F00D3-2B2F-46F5-8F23-57A094CC1AED}" type="parTrans" cxnId="{AEACF299-6151-4556-BD74-67C8C34B92BA}">
      <dgm:prSet/>
      <dgm:spPr/>
      <dgm:t>
        <a:bodyPr/>
        <a:lstStyle/>
        <a:p>
          <a:endParaRPr lang="en-US"/>
        </a:p>
      </dgm:t>
    </dgm:pt>
    <dgm:pt modelId="{92B3A2E8-C347-4B1B-80BF-890745446DB5}" type="sibTrans" cxnId="{AEACF299-6151-4556-BD74-67C8C34B92BA}">
      <dgm:prSet/>
      <dgm:spPr/>
      <dgm:t>
        <a:bodyPr/>
        <a:lstStyle/>
        <a:p>
          <a:endParaRPr lang="en-US"/>
        </a:p>
      </dgm:t>
    </dgm:pt>
    <dgm:pt modelId="{47A09193-EA7E-49DD-B4C4-8CEF7FCD27ED}">
      <dgm:prSet/>
      <dgm:spPr/>
      <dgm:t>
        <a:bodyPr/>
        <a:lstStyle/>
        <a:p>
          <a:r>
            <a:rPr lang="en-US"/>
            <a:t>Using Sentiment Analysis to predict fluctuations in stock pricing. Focusing on:</a:t>
          </a:r>
        </a:p>
      </dgm:t>
    </dgm:pt>
    <dgm:pt modelId="{CFC26AA0-7367-4275-9C49-C993B86BD172}" type="parTrans" cxnId="{10B48263-5383-4A5A-B0A5-8804E0FE2435}">
      <dgm:prSet/>
      <dgm:spPr/>
      <dgm:t>
        <a:bodyPr/>
        <a:lstStyle/>
        <a:p>
          <a:endParaRPr lang="en-US"/>
        </a:p>
      </dgm:t>
    </dgm:pt>
    <dgm:pt modelId="{1D2D7CFB-DC45-4D19-BDB1-E72090D9BD5C}" type="sibTrans" cxnId="{10B48263-5383-4A5A-B0A5-8804E0FE2435}">
      <dgm:prSet/>
      <dgm:spPr/>
      <dgm:t>
        <a:bodyPr/>
        <a:lstStyle/>
        <a:p>
          <a:endParaRPr lang="en-US"/>
        </a:p>
      </dgm:t>
    </dgm:pt>
    <dgm:pt modelId="{E83EEE88-46D8-492B-809C-435D120E4E26}">
      <dgm:prSet/>
      <dgm:spPr/>
      <dgm:t>
        <a:bodyPr/>
        <a:lstStyle/>
        <a:p>
          <a:r>
            <a:rPr lang="en-US" dirty="0"/>
            <a:t>Tweets about specific companies.</a:t>
          </a:r>
        </a:p>
      </dgm:t>
    </dgm:pt>
    <dgm:pt modelId="{149B68FA-6BD8-44BD-9CCF-BDFFFA6CF6E5}" type="parTrans" cxnId="{2CD2F8FE-17B0-419D-998C-D7C20682175E}">
      <dgm:prSet/>
      <dgm:spPr/>
      <dgm:t>
        <a:bodyPr/>
        <a:lstStyle/>
        <a:p>
          <a:endParaRPr lang="en-US"/>
        </a:p>
      </dgm:t>
    </dgm:pt>
    <dgm:pt modelId="{C30B868B-1CC0-428C-ACB3-7BD49A17DFB5}" type="sibTrans" cxnId="{2CD2F8FE-17B0-419D-998C-D7C20682175E}">
      <dgm:prSet/>
      <dgm:spPr/>
      <dgm:t>
        <a:bodyPr/>
        <a:lstStyle/>
        <a:p>
          <a:endParaRPr lang="en-US"/>
        </a:p>
      </dgm:t>
    </dgm:pt>
    <dgm:pt modelId="{718585A8-65A5-47C4-9895-9528411EED62}">
      <dgm:prSet/>
      <dgm:spPr/>
      <dgm:t>
        <a:bodyPr/>
        <a:lstStyle/>
        <a:p>
          <a:r>
            <a:rPr lang="en-US" dirty="0"/>
            <a:t>Trending words when stocks spike up/down.</a:t>
          </a:r>
        </a:p>
      </dgm:t>
    </dgm:pt>
    <dgm:pt modelId="{32F41769-BE4B-41AB-8900-607F60B900CF}" type="parTrans" cxnId="{31E8065F-2020-459B-8A16-DA7E5FDA2DBE}">
      <dgm:prSet/>
      <dgm:spPr/>
      <dgm:t>
        <a:bodyPr/>
        <a:lstStyle/>
        <a:p>
          <a:endParaRPr lang="en-US"/>
        </a:p>
      </dgm:t>
    </dgm:pt>
    <dgm:pt modelId="{F55F25D6-0E20-4726-8C11-19AB5DA86EDD}" type="sibTrans" cxnId="{31E8065F-2020-459B-8A16-DA7E5FDA2DBE}">
      <dgm:prSet/>
      <dgm:spPr/>
      <dgm:t>
        <a:bodyPr/>
        <a:lstStyle/>
        <a:p>
          <a:endParaRPr lang="en-US"/>
        </a:p>
      </dgm:t>
    </dgm:pt>
    <dgm:pt modelId="{900F67B6-BE4C-4A7B-ADFE-8061CF8ED3B4}">
      <dgm:prSet/>
      <dgm:spPr/>
      <dgm:t>
        <a:bodyPr/>
        <a:lstStyle/>
        <a:p>
          <a:r>
            <a:rPr lang="en-US" dirty="0"/>
            <a:t>Correlation with these and stock prices.</a:t>
          </a:r>
        </a:p>
      </dgm:t>
    </dgm:pt>
    <dgm:pt modelId="{9646ECAC-BD35-4E7F-B866-D4943E2C538B}" type="parTrans" cxnId="{FE38D41E-B44F-4877-BA33-5BBC778AB6A4}">
      <dgm:prSet/>
      <dgm:spPr/>
      <dgm:t>
        <a:bodyPr/>
        <a:lstStyle/>
        <a:p>
          <a:endParaRPr lang="en-US"/>
        </a:p>
      </dgm:t>
    </dgm:pt>
    <dgm:pt modelId="{546E833D-75E3-4DA8-A894-61AE58429088}" type="sibTrans" cxnId="{FE38D41E-B44F-4877-BA33-5BBC778AB6A4}">
      <dgm:prSet/>
      <dgm:spPr/>
      <dgm:t>
        <a:bodyPr/>
        <a:lstStyle/>
        <a:p>
          <a:endParaRPr lang="en-US"/>
        </a:p>
      </dgm:t>
    </dgm:pt>
    <dgm:pt modelId="{76BED14D-E2A8-444C-A763-FF6259FF78B9}" type="pres">
      <dgm:prSet presAssocID="{292D9468-647E-4641-AA8F-CA609A2AFF87}" presName="Name0" presStyleCnt="0">
        <dgm:presLayoutVars>
          <dgm:dir/>
          <dgm:animLvl val="lvl"/>
          <dgm:resizeHandles val="exact"/>
        </dgm:presLayoutVars>
      </dgm:prSet>
      <dgm:spPr/>
    </dgm:pt>
    <dgm:pt modelId="{A45A1493-68AB-4A62-9A3F-CE6D62FFF1C7}" type="pres">
      <dgm:prSet presAssocID="{47A09193-EA7E-49DD-B4C4-8CEF7FCD27ED}" presName="boxAndChildren" presStyleCnt="0"/>
      <dgm:spPr/>
    </dgm:pt>
    <dgm:pt modelId="{8A0C5EA9-C8EF-47D1-A10F-D8D38FFA5BB1}" type="pres">
      <dgm:prSet presAssocID="{47A09193-EA7E-49DD-B4C4-8CEF7FCD27ED}" presName="parentTextBox" presStyleLbl="node1" presStyleIdx="0" presStyleCnt="2"/>
      <dgm:spPr/>
    </dgm:pt>
    <dgm:pt modelId="{5DBF9901-22CE-4310-8EB0-6E87BB81C94A}" type="pres">
      <dgm:prSet presAssocID="{47A09193-EA7E-49DD-B4C4-8CEF7FCD27ED}" presName="entireBox" presStyleLbl="node1" presStyleIdx="0" presStyleCnt="2"/>
      <dgm:spPr/>
    </dgm:pt>
    <dgm:pt modelId="{F64AD54A-BFD5-4ACB-BEFD-9552A48ED27B}" type="pres">
      <dgm:prSet presAssocID="{47A09193-EA7E-49DD-B4C4-8CEF7FCD27ED}" presName="descendantBox" presStyleCnt="0"/>
      <dgm:spPr/>
    </dgm:pt>
    <dgm:pt modelId="{7BED000D-42D0-4255-905E-89E203072B54}" type="pres">
      <dgm:prSet presAssocID="{E83EEE88-46D8-492B-809C-435D120E4E26}" presName="childTextBox" presStyleLbl="fgAccFollowNode1" presStyleIdx="0" presStyleCnt="3">
        <dgm:presLayoutVars>
          <dgm:bulletEnabled val="1"/>
        </dgm:presLayoutVars>
      </dgm:prSet>
      <dgm:spPr/>
    </dgm:pt>
    <dgm:pt modelId="{3384AE85-7420-4E9B-BD1A-FB17B4A8CDA7}" type="pres">
      <dgm:prSet presAssocID="{718585A8-65A5-47C4-9895-9528411EED62}" presName="childTextBox" presStyleLbl="fgAccFollowNode1" presStyleIdx="1" presStyleCnt="3">
        <dgm:presLayoutVars>
          <dgm:bulletEnabled val="1"/>
        </dgm:presLayoutVars>
      </dgm:prSet>
      <dgm:spPr/>
    </dgm:pt>
    <dgm:pt modelId="{289AB2F1-C237-414A-98EF-B0142E5C5A00}" type="pres">
      <dgm:prSet presAssocID="{900F67B6-BE4C-4A7B-ADFE-8061CF8ED3B4}" presName="childTextBox" presStyleLbl="fgAccFollowNode1" presStyleIdx="2" presStyleCnt="3">
        <dgm:presLayoutVars>
          <dgm:bulletEnabled val="1"/>
        </dgm:presLayoutVars>
      </dgm:prSet>
      <dgm:spPr/>
    </dgm:pt>
    <dgm:pt modelId="{A2AADE88-7519-436E-9E52-F37BD55C6BC0}" type="pres">
      <dgm:prSet presAssocID="{92B3A2E8-C347-4B1B-80BF-890745446DB5}" presName="sp" presStyleCnt="0"/>
      <dgm:spPr/>
    </dgm:pt>
    <dgm:pt modelId="{56213BBD-C4E1-424C-8DD3-7BC90F873CD9}" type="pres">
      <dgm:prSet presAssocID="{A78191AB-D268-40CF-B3A9-6D47308C097E}" presName="arrowAndChildren" presStyleCnt="0"/>
      <dgm:spPr/>
    </dgm:pt>
    <dgm:pt modelId="{91E7C29C-9F68-4556-8A0C-868E749204E6}" type="pres">
      <dgm:prSet presAssocID="{A78191AB-D268-40CF-B3A9-6D47308C097E}" presName="parentTextArrow" presStyleLbl="node1" presStyleIdx="1" presStyleCnt="2"/>
      <dgm:spPr/>
    </dgm:pt>
  </dgm:ptLst>
  <dgm:cxnLst>
    <dgm:cxn modelId="{76F8A200-2616-41EA-BCAA-4618690C0378}" type="presOf" srcId="{A78191AB-D268-40CF-B3A9-6D47308C097E}" destId="{91E7C29C-9F68-4556-8A0C-868E749204E6}" srcOrd="0" destOrd="0" presId="urn:microsoft.com/office/officeart/2005/8/layout/process4"/>
    <dgm:cxn modelId="{FE38D41E-B44F-4877-BA33-5BBC778AB6A4}" srcId="{47A09193-EA7E-49DD-B4C4-8CEF7FCD27ED}" destId="{900F67B6-BE4C-4A7B-ADFE-8061CF8ED3B4}" srcOrd="2" destOrd="0" parTransId="{9646ECAC-BD35-4E7F-B866-D4943E2C538B}" sibTransId="{546E833D-75E3-4DA8-A894-61AE58429088}"/>
    <dgm:cxn modelId="{DC107D31-8E45-4C6D-98AC-E68BF10F8114}" type="presOf" srcId="{E83EEE88-46D8-492B-809C-435D120E4E26}" destId="{7BED000D-42D0-4255-905E-89E203072B54}" srcOrd="0" destOrd="0" presId="urn:microsoft.com/office/officeart/2005/8/layout/process4"/>
    <dgm:cxn modelId="{31E8065F-2020-459B-8A16-DA7E5FDA2DBE}" srcId="{47A09193-EA7E-49DD-B4C4-8CEF7FCD27ED}" destId="{718585A8-65A5-47C4-9895-9528411EED62}" srcOrd="1" destOrd="0" parTransId="{32F41769-BE4B-41AB-8900-607F60B900CF}" sibTransId="{F55F25D6-0E20-4726-8C11-19AB5DA86EDD}"/>
    <dgm:cxn modelId="{10B48263-5383-4A5A-B0A5-8804E0FE2435}" srcId="{292D9468-647E-4641-AA8F-CA609A2AFF87}" destId="{47A09193-EA7E-49DD-B4C4-8CEF7FCD27ED}" srcOrd="1" destOrd="0" parTransId="{CFC26AA0-7367-4275-9C49-C993B86BD172}" sibTransId="{1D2D7CFB-DC45-4D19-BDB1-E72090D9BD5C}"/>
    <dgm:cxn modelId="{8F9CBC55-7705-4859-A879-B134A3E6E81D}" type="presOf" srcId="{292D9468-647E-4641-AA8F-CA609A2AFF87}" destId="{76BED14D-E2A8-444C-A763-FF6259FF78B9}" srcOrd="0" destOrd="0" presId="urn:microsoft.com/office/officeart/2005/8/layout/process4"/>
    <dgm:cxn modelId="{A9714A77-5A8B-48E2-A37B-ACCC6F8A9557}" type="presOf" srcId="{900F67B6-BE4C-4A7B-ADFE-8061CF8ED3B4}" destId="{289AB2F1-C237-414A-98EF-B0142E5C5A00}" srcOrd="0" destOrd="0" presId="urn:microsoft.com/office/officeart/2005/8/layout/process4"/>
    <dgm:cxn modelId="{DE1BE278-CE49-43D0-A6BA-AF5E08C95DF2}" type="presOf" srcId="{47A09193-EA7E-49DD-B4C4-8CEF7FCD27ED}" destId="{8A0C5EA9-C8EF-47D1-A10F-D8D38FFA5BB1}" srcOrd="0" destOrd="0" presId="urn:microsoft.com/office/officeart/2005/8/layout/process4"/>
    <dgm:cxn modelId="{AEACF299-6151-4556-BD74-67C8C34B92BA}" srcId="{292D9468-647E-4641-AA8F-CA609A2AFF87}" destId="{A78191AB-D268-40CF-B3A9-6D47308C097E}" srcOrd="0" destOrd="0" parTransId="{E36F00D3-2B2F-46F5-8F23-57A094CC1AED}" sibTransId="{92B3A2E8-C347-4B1B-80BF-890745446DB5}"/>
    <dgm:cxn modelId="{AE1CB5D8-F62F-439F-9000-20E94AE25D6C}" type="presOf" srcId="{718585A8-65A5-47C4-9895-9528411EED62}" destId="{3384AE85-7420-4E9B-BD1A-FB17B4A8CDA7}" srcOrd="0" destOrd="0" presId="urn:microsoft.com/office/officeart/2005/8/layout/process4"/>
    <dgm:cxn modelId="{EED6DBE4-8233-4CBE-8925-B736579178F8}" type="presOf" srcId="{47A09193-EA7E-49DD-B4C4-8CEF7FCD27ED}" destId="{5DBF9901-22CE-4310-8EB0-6E87BB81C94A}" srcOrd="1" destOrd="0" presId="urn:microsoft.com/office/officeart/2005/8/layout/process4"/>
    <dgm:cxn modelId="{2CD2F8FE-17B0-419D-998C-D7C20682175E}" srcId="{47A09193-EA7E-49DD-B4C4-8CEF7FCD27ED}" destId="{E83EEE88-46D8-492B-809C-435D120E4E26}" srcOrd="0" destOrd="0" parTransId="{149B68FA-6BD8-44BD-9CCF-BDFFFA6CF6E5}" sibTransId="{C30B868B-1CC0-428C-ACB3-7BD49A17DFB5}"/>
    <dgm:cxn modelId="{0FE20C40-10BD-46A4-A50E-B06020254A22}" type="presParOf" srcId="{76BED14D-E2A8-444C-A763-FF6259FF78B9}" destId="{A45A1493-68AB-4A62-9A3F-CE6D62FFF1C7}" srcOrd="0" destOrd="0" presId="urn:microsoft.com/office/officeart/2005/8/layout/process4"/>
    <dgm:cxn modelId="{B16424D8-3283-4652-96AC-AD43C30E613A}" type="presParOf" srcId="{A45A1493-68AB-4A62-9A3F-CE6D62FFF1C7}" destId="{8A0C5EA9-C8EF-47D1-A10F-D8D38FFA5BB1}" srcOrd="0" destOrd="0" presId="urn:microsoft.com/office/officeart/2005/8/layout/process4"/>
    <dgm:cxn modelId="{6E9CBBA6-E6AF-4358-95A5-2045839A23E8}" type="presParOf" srcId="{A45A1493-68AB-4A62-9A3F-CE6D62FFF1C7}" destId="{5DBF9901-22CE-4310-8EB0-6E87BB81C94A}" srcOrd="1" destOrd="0" presId="urn:microsoft.com/office/officeart/2005/8/layout/process4"/>
    <dgm:cxn modelId="{5C5A1271-FEA1-48AB-B633-0F74E729368F}" type="presParOf" srcId="{A45A1493-68AB-4A62-9A3F-CE6D62FFF1C7}" destId="{F64AD54A-BFD5-4ACB-BEFD-9552A48ED27B}" srcOrd="2" destOrd="0" presId="urn:microsoft.com/office/officeart/2005/8/layout/process4"/>
    <dgm:cxn modelId="{A6C31566-A3D6-4A39-9E1C-C36F33732C41}" type="presParOf" srcId="{F64AD54A-BFD5-4ACB-BEFD-9552A48ED27B}" destId="{7BED000D-42D0-4255-905E-89E203072B54}" srcOrd="0" destOrd="0" presId="urn:microsoft.com/office/officeart/2005/8/layout/process4"/>
    <dgm:cxn modelId="{744E92FF-B968-4232-B07F-C67E5AA1B42B}" type="presParOf" srcId="{F64AD54A-BFD5-4ACB-BEFD-9552A48ED27B}" destId="{3384AE85-7420-4E9B-BD1A-FB17B4A8CDA7}" srcOrd="1" destOrd="0" presId="urn:microsoft.com/office/officeart/2005/8/layout/process4"/>
    <dgm:cxn modelId="{725968E4-7518-4865-8DB8-5CD910CA63DE}" type="presParOf" srcId="{F64AD54A-BFD5-4ACB-BEFD-9552A48ED27B}" destId="{289AB2F1-C237-414A-98EF-B0142E5C5A00}" srcOrd="2" destOrd="0" presId="urn:microsoft.com/office/officeart/2005/8/layout/process4"/>
    <dgm:cxn modelId="{739D3340-6EC6-4D8B-B6B4-CB10E93036D0}" type="presParOf" srcId="{76BED14D-E2A8-444C-A763-FF6259FF78B9}" destId="{A2AADE88-7519-436E-9E52-F37BD55C6BC0}" srcOrd="1" destOrd="0" presId="urn:microsoft.com/office/officeart/2005/8/layout/process4"/>
    <dgm:cxn modelId="{4CC2CDB8-8FCF-4D37-A085-E9F3654904D2}" type="presParOf" srcId="{76BED14D-E2A8-444C-A763-FF6259FF78B9}" destId="{56213BBD-C4E1-424C-8DD3-7BC90F873CD9}" srcOrd="2" destOrd="0" presId="urn:microsoft.com/office/officeart/2005/8/layout/process4"/>
    <dgm:cxn modelId="{CCB3EDF1-0AD2-46E3-A85C-2A78B0A55140}" type="presParOf" srcId="{56213BBD-C4E1-424C-8DD3-7BC90F873CD9}" destId="{91E7C29C-9F68-4556-8A0C-868E749204E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F9901-22CE-4310-8EB0-6E87BB81C94A}">
      <dsp:nvSpPr>
        <dsp:cNvPr id="0" name=""/>
        <dsp:cNvSpPr/>
      </dsp:nvSpPr>
      <dsp:spPr>
        <a:xfrm>
          <a:off x="0" y="2061860"/>
          <a:ext cx="9783763" cy="13528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Using Sentiment Analysis to predict fluctuations in stock pricing. Focusing on:</a:t>
          </a:r>
        </a:p>
      </dsp:txBody>
      <dsp:txXfrm>
        <a:off x="0" y="2061860"/>
        <a:ext cx="9783763" cy="730514"/>
      </dsp:txXfrm>
    </dsp:sp>
    <dsp:sp modelId="{7BED000D-42D0-4255-905E-89E203072B54}">
      <dsp:nvSpPr>
        <dsp:cNvPr id="0" name=""/>
        <dsp:cNvSpPr/>
      </dsp:nvSpPr>
      <dsp:spPr>
        <a:xfrm>
          <a:off x="4777" y="2765318"/>
          <a:ext cx="3258069" cy="6222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Tweets about specific companies.</a:t>
          </a:r>
        </a:p>
      </dsp:txBody>
      <dsp:txXfrm>
        <a:off x="4777" y="2765318"/>
        <a:ext cx="3258069" cy="622289"/>
      </dsp:txXfrm>
    </dsp:sp>
    <dsp:sp modelId="{3384AE85-7420-4E9B-BD1A-FB17B4A8CDA7}">
      <dsp:nvSpPr>
        <dsp:cNvPr id="0" name=""/>
        <dsp:cNvSpPr/>
      </dsp:nvSpPr>
      <dsp:spPr>
        <a:xfrm>
          <a:off x="3262846" y="2765318"/>
          <a:ext cx="3258069" cy="622289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Trending words when stocks spike up/down.</a:t>
          </a:r>
        </a:p>
      </dsp:txBody>
      <dsp:txXfrm>
        <a:off x="3262846" y="2765318"/>
        <a:ext cx="3258069" cy="622289"/>
      </dsp:txXfrm>
    </dsp:sp>
    <dsp:sp modelId="{289AB2F1-C237-414A-98EF-B0142E5C5A00}">
      <dsp:nvSpPr>
        <dsp:cNvPr id="0" name=""/>
        <dsp:cNvSpPr/>
      </dsp:nvSpPr>
      <dsp:spPr>
        <a:xfrm>
          <a:off x="6520916" y="2765318"/>
          <a:ext cx="3258069" cy="622289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Correlation with these and stock prices.</a:t>
          </a:r>
        </a:p>
      </dsp:txBody>
      <dsp:txXfrm>
        <a:off x="6520916" y="2765318"/>
        <a:ext cx="3258069" cy="622289"/>
      </dsp:txXfrm>
    </dsp:sp>
    <dsp:sp modelId="{91E7C29C-9F68-4556-8A0C-868E749204E6}">
      <dsp:nvSpPr>
        <dsp:cNvPr id="0" name=""/>
        <dsp:cNvSpPr/>
      </dsp:nvSpPr>
      <dsp:spPr>
        <a:xfrm rot="10800000">
          <a:off x="0" y="1540"/>
          <a:ext cx="9783763" cy="2080612"/>
        </a:xfrm>
        <a:prstGeom prst="upArrowCallou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Impact of Covid-19 on Global Business.</a:t>
          </a:r>
        </a:p>
      </dsp:txBody>
      <dsp:txXfrm rot="10800000">
        <a:off x="0" y="1540"/>
        <a:ext cx="9783763" cy="1351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80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5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9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3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3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6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9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5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20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onks Meme, Explained: What Can It Teach You About Actual Stocks?">
            <a:extLst>
              <a:ext uri="{FF2B5EF4-FFF2-40B4-BE49-F238E27FC236}">
                <a16:creationId xmlns:a16="http://schemas.microsoft.com/office/drawing/2014/main" id="{18062B0F-B46A-4EAB-9123-90B768A65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11" b="163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70">
            <a:extLst>
              <a:ext uri="{FF2B5EF4-FFF2-40B4-BE49-F238E27FC236}">
                <a16:creationId xmlns:a16="http://schemas.microsoft.com/office/drawing/2014/main" id="{0B747386-D4D7-4F75-8EA2-DF7F89C38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59012"/>
            <a:ext cx="12188952" cy="18288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32" name="Rectangle 72">
            <a:extLst>
              <a:ext uri="{FF2B5EF4-FFF2-40B4-BE49-F238E27FC236}">
                <a16:creationId xmlns:a16="http://schemas.microsoft.com/office/drawing/2014/main" id="{27D08544-84F0-43AA-B817-DB8B5749A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7" y="3887812"/>
            <a:ext cx="12188952" cy="4572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06935-1E0C-4D16-A9E2-70BFA2AA8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Stock Market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E8918-7D24-4A5F-950E-4074575D6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3152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John-Paul Besong,Dounglan Cheung,Mario Garcia, Jeremy Gavrilov, Zachary Pinter</a:t>
            </a:r>
          </a:p>
        </p:txBody>
      </p:sp>
    </p:spTree>
    <p:extLst>
      <p:ext uri="{BB962C8B-B14F-4D97-AF65-F5344CB8AC3E}">
        <p14:creationId xmlns:p14="http://schemas.microsoft.com/office/powerpoint/2010/main" val="1062641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8">
            <a:extLst>
              <a:ext uri="{FF2B5EF4-FFF2-40B4-BE49-F238E27FC236}">
                <a16:creationId xmlns:a16="http://schemas.microsoft.com/office/drawing/2014/main" id="{FFE914B7-3BC6-4FC9-A677-80AD94BB1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887812"/>
            <a:ext cx="1218895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3CA87076-A77D-41A2-B164-887E97A69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928FACD9-3A64-4492-9A3D-9F915391C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668" y="5473573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379C6802-099E-47E9-BB39-1A766CC92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57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B50FF-7F9B-40FD-B67A-63F5BE2F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3794760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 dirty="0">
                <a:solidFill>
                  <a:schemeClr val="bg1"/>
                </a:solidFill>
              </a:rPr>
              <a:t>Demo Time!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30DEAA71-52E1-43A4-9BFB-A6E16B7EB5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251" b="28637"/>
          <a:stretch/>
        </p:blipFill>
        <p:spPr>
          <a:xfrm>
            <a:off x="20" y="10"/>
            <a:ext cx="12191980" cy="365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0CFC-F7B5-4089-9410-099DCAB5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Overall Concept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F39CFD-BE5B-4D3C-BDE0-81F009B1A8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94230"/>
              </p:ext>
            </p:extLst>
          </p:nvPr>
        </p:nvGraphicFramePr>
        <p:xfrm>
          <a:off x="1203325" y="2476595"/>
          <a:ext cx="9783763" cy="341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975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CE0B6C6-23FB-4AED-A84E-3A43F4F58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BB9C2-5E1A-4E58-98C5-1291ECF53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442230"/>
            <a:ext cx="9784080" cy="10658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Chosen Ones: AAL, </a:t>
            </a:r>
            <a:r>
              <a:rPr lang="en-US" dirty="0" err="1">
                <a:solidFill>
                  <a:srgbClr val="FFFFFF"/>
                </a:solidFill>
              </a:rPr>
              <a:t>Zm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nflx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tsla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086639-06AF-4CBA-893B-5D4CA38F9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76109"/>
            <a:ext cx="12188952" cy="209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5BB7C8-9C4A-4523-8A89-13FA01544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202" y="437322"/>
            <a:ext cx="2494230" cy="1659835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CF54EF-6C4D-449F-8006-16BF583B3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07" y="663735"/>
            <a:ext cx="1849820" cy="120700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FA01898-9E68-4951-977D-90E103131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7991" y="437322"/>
            <a:ext cx="2494230" cy="1659835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67E5A-9A5B-4B77-A965-CA086D4569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96"/>
          <a:stretch/>
        </p:blipFill>
        <p:spPr>
          <a:xfrm>
            <a:off x="3715550" y="734435"/>
            <a:ext cx="2039112" cy="106560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BE2D561-3633-4B37-94F3-DCCAF5157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09780" y="437322"/>
            <a:ext cx="2494230" cy="1659835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860AE2-D963-4317-974D-15AB45BA7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569" y="437322"/>
            <a:ext cx="2494230" cy="1659835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CD11659-6AEF-457C-A8EE-A5ADF0B6F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3578087"/>
            <a:ext cx="9784080" cy="2639832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/>
              <a:t>Airlines</a:t>
            </a:r>
          </a:p>
          <a:p>
            <a:pPr lvl="1"/>
            <a:r>
              <a:rPr lang="en-US" sz="1800" dirty="0"/>
              <a:t>Deeply impacted by travel bans.</a:t>
            </a:r>
          </a:p>
          <a:p>
            <a:r>
              <a:rPr lang="en-US" sz="2000" dirty="0"/>
              <a:t>Zoom University</a:t>
            </a:r>
          </a:p>
          <a:p>
            <a:pPr lvl="1"/>
            <a:r>
              <a:rPr lang="en-US" sz="1800" dirty="0"/>
              <a:t>Meteoric rise in online classes.</a:t>
            </a:r>
          </a:p>
          <a:p>
            <a:pPr lvl="1"/>
            <a:r>
              <a:rPr lang="en-US" sz="1800" dirty="0"/>
              <a:t>Rise regardless of alleged privacy concerns.</a:t>
            </a:r>
          </a:p>
          <a:p>
            <a:r>
              <a:rPr lang="en-US" sz="2000" dirty="0"/>
              <a:t>Netflix</a:t>
            </a:r>
          </a:p>
          <a:p>
            <a:pPr lvl="1"/>
            <a:r>
              <a:rPr lang="en-US" sz="1800" dirty="0"/>
              <a:t>Higher percentage of free time due to quarantine.</a:t>
            </a:r>
          </a:p>
          <a:p>
            <a:r>
              <a:rPr lang="en-US" sz="2000" dirty="0"/>
              <a:t>Tesla</a:t>
            </a:r>
          </a:p>
          <a:p>
            <a:pPr lvl="1"/>
            <a:r>
              <a:rPr lang="en-US" sz="1800" dirty="0"/>
              <a:t>Dropping oil prices affecting electric car sales.</a:t>
            </a:r>
          </a:p>
          <a:p>
            <a:pPr lvl="1"/>
            <a:r>
              <a:rPr lang="en-US" sz="1800" dirty="0"/>
              <a:t>Automotive industry in recent decline.</a:t>
            </a:r>
          </a:p>
          <a:p>
            <a:pPr lvl="1"/>
            <a:endParaRPr lang="en-US" sz="1800" dirty="0"/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B18F3D55-CA15-4D70-9C46-A3C441E37E48}"/>
              </a:ext>
            </a:extLst>
          </p:cNvPr>
          <p:cNvSpPr txBox="1">
            <a:spLocks/>
          </p:cNvSpPr>
          <p:nvPr/>
        </p:nvSpPr>
        <p:spPr>
          <a:xfrm>
            <a:off x="6437339" y="3578087"/>
            <a:ext cx="4988460" cy="2639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 algn="ctr">
              <a:buNone/>
            </a:pPr>
            <a:endParaRPr lang="en-US" sz="1800" dirty="0"/>
          </a:p>
          <a:p>
            <a:pPr marL="228600" lvl="1" indent="0" algn="ctr">
              <a:buNone/>
            </a:pPr>
            <a:endParaRPr lang="en-US" sz="1800" dirty="0"/>
          </a:p>
          <a:p>
            <a:pPr marL="228600" lvl="1" indent="0" algn="ctr">
              <a:buNone/>
            </a:pPr>
            <a:endParaRPr lang="en-US" sz="1800" dirty="0"/>
          </a:p>
          <a:p>
            <a:pPr marL="228600" lvl="1" indent="0" algn="ctr">
              <a:buNone/>
            </a:pPr>
            <a:r>
              <a:rPr lang="en-US" sz="1800" dirty="0"/>
              <a:t>These companies have been the most trending, leading to the </a:t>
            </a:r>
            <a:r>
              <a:rPr lang="en-US" sz="1800"/>
              <a:t>most Twitter data.</a:t>
            </a:r>
            <a:endParaRPr lang="en-US" sz="1800" dirty="0"/>
          </a:p>
        </p:txBody>
      </p:sp>
      <p:pic>
        <p:nvPicPr>
          <p:cNvPr id="1026" name="Picture 2" descr="Tesla Logo, Png, Meaning">
            <a:extLst>
              <a:ext uri="{FF2B5EF4-FFF2-40B4-BE49-F238E27FC236}">
                <a16:creationId xmlns:a16="http://schemas.microsoft.com/office/drawing/2014/main" id="{09A04AEC-80F3-4444-90F8-874AFF0EB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863" y="437322"/>
            <a:ext cx="1266664" cy="161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Netflix logo | Dwglogo">
            <a:extLst>
              <a:ext uri="{FF2B5EF4-FFF2-40B4-BE49-F238E27FC236}">
                <a16:creationId xmlns:a16="http://schemas.microsoft.com/office/drawing/2014/main" id="{38A774CD-BAB5-48FD-95AA-E7ADD7198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24" y="-12192"/>
            <a:ext cx="3623541" cy="249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75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64BB-36E7-4DFC-80DD-537323C0C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Api’s</a:t>
            </a:r>
            <a:r>
              <a:rPr lang="en-US" dirty="0"/>
              <a:t>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3714-175E-41AC-9210-6E500DD37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– Collecting Tweets</a:t>
            </a:r>
          </a:p>
          <a:p>
            <a:r>
              <a:rPr lang="en-US" dirty="0" err="1"/>
              <a:t>Numpy</a:t>
            </a:r>
            <a:r>
              <a:rPr lang="en-US" dirty="0"/>
              <a:t> - Twitter Data Manipulation</a:t>
            </a:r>
          </a:p>
          <a:p>
            <a:r>
              <a:rPr lang="en-US" dirty="0" err="1"/>
              <a:t>TextBlob</a:t>
            </a:r>
            <a:r>
              <a:rPr lang="en-US" dirty="0"/>
              <a:t> – Sentiment Analysis</a:t>
            </a:r>
          </a:p>
          <a:p>
            <a:r>
              <a:rPr lang="en-US" dirty="0"/>
              <a:t>Panda – Stock Data Manipulation</a:t>
            </a:r>
          </a:p>
          <a:p>
            <a:r>
              <a:rPr lang="en-US" dirty="0" err="1"/>
              <a:t>Alpha_Vantage</a:t>
            </a:r>
            <a:r>
              <a:rPr lang="en-US" dirty="0"/>
              <a:t> – Stock Data</a:t>
            </a:r>
          </a:p>
          <a:p>
            <a:r>
              <a:rPr lang="en-US" dirty="0" err="1"/>
              <a:t>DateTime</a:t>
            </a:r>
            <a:r>
              <a:rPr lang="en-US" dirty="0"/>
              <a:t> – Live Time Tracking</a:t>
            </a:r>
          </a:p>
          <a:p>
            <a:r>
              <a:rPr lang="en-US" dirty="0" err="1"/>
              <a:t>MatPlotLib</a:t>
            </a:r>
            <a:r>
              <a:rPr lang="en-US" dirty="0"/>
              <a:t> – Graphing Stock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2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37A0-F237-4446-B04E-4F1E2FEC6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code: Twitter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2DFF6-87F6-4BC5-8281-2593F17C2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43B09C-C01C-4A92-BB2B-CACFE2785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2936"/>
            <a:ext cx="12192000" cy="51056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4200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B05C-1377-471B-888F-DAF63626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code: stocks</a:t>
            </a:r>
          </a:p>
        </p:txBody>
      </p: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BD8D7D6-270C-40D2-8AA9-21BD519A8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2936"/>
            <a:ext cx="12192000" cy="5065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1070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9ADB-E128-498D-9C75-1F27528F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data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E1B9B-73CE-49AA-AAF1-4D56D782CF8D}"/>
              </a:ext>
            </a:extLst>
          </p:cNvPr>
          <p:cNvSpPr txBox="1"/>
          <p:nvPr/>
        </p:nvSpPr>
        <p:spPr>
          <a:xfrm>
            <a:off x="7789651" y="3752111"/>
            <a:ext cx="389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Netflix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750CD9-782A-4669-AFCF-38E0FFA079ED}"/>
              </a:ext>
            </a:extLst>
          </p:cNvPr>
          <p:cNvSpPr txBox="1"/>
          <p:nvPr/>
        </p:nvSpPr>
        <p:spPr>
          <a:xfrm>
            <a:off x="7789652" y="6109144"/>
            <a:ext cx="389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Tesla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87C935-091E-44D6-B8A3-BB02D7718829}"/>
              </a:ext>
            </a:extLst>
          </p:cNvPr>
          <p:cNvSpPr txBox="1"/>
          <p:nvPr/>
        </p:nvSpPr>
        <p:spPr>
          <a:xfrm>
            <a:off x="503812" y="3752111"/>
            <a:ext cx="389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American Airlines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7F760-8EA7-4C23-B80D-2590E17B5653}"/>
              </a:ext>
            </a:extLst>
          </p:cNvPr>
          <p:cNvSpPr txBox="1"/>
          <p:nvPr/>
        </p:nvSpPr>
        <p:spPr>
          <a:xfrm>
            <a:off x="503811" y="6109144"/>
            <a:ext cx="389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Zoom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71C27C2-26FC-470A-87A5-E20FF0B10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1" y="1904152"/>
            <a:ext cx="4731263" cy="18505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7CD552A3-903E-4BD5-B404-10CBEB3EB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288" y="1904152"/>
            <a:ext cx="4731263" cy="18479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A picture containing text, yellow, large, group&#10;&#10;Description automatically generated">
            <a:extLst>
              <a:ext uri="{FF2B5EF4-FFF2-40B4-BE49-F238E27FC236}">
                <a16:creationId xmlns:a16="http://schemas.microsoft.com/office/drawing/2014/main" id="{B4B8F202-F62D-4712-BED8-11169A4B9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288" y="4261185"/>
            <a:ext cx="4731264" cy="18479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88DBD3AD-4FE4-41B6-8D8F-8E4F012A2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0" y="4276397"/>
            <a:ext cx="4731263" cy="18175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83449B-4419-4DE5-96F5-4B37028210D2}"/>
              </a:ext>
            </a:extLst>
          </p:cNvPr>
          <p:cNvSpPr txBox="1"/>
          <p:nvPr/>
        </p:nvSpPr>
        <p:spPr>
          <a:xfrm>
            <a:off x="4913152" y="3460789"/>
            <a:ext cx="23656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Sentiment Analysis Results:</a:t>
            </a:r>
          </a:p>
          <a:p>
            <a:pPr algn="ctr"/>
            <a:r>
              <a:rPr lang="en-US" sz="1600" dirty="0"/>
              <a:t>AAL: Stock Will Go Down</a:t>
            </a:r>
          </a:p>
          <a:p>
            <a:pPr algn="ctr"/>
            <a:r>
              <a:rPr lang="en-US" sz="1600" dirty="0"/>
              <a:t>ZM: Stock Will Go Up</a:t>
            </a:r>
          </a:p>
          <a:p>
            <a:pPr algn="ctr"/>
            <a:r>
              <a:rPr lang="en-US" sz="1600" dirty="0"/>
              <a:t>NFLX: Stock Will Go Up</a:t>
            </a:r>
          </a:p>
          <a:p>
            <a:pPr algn="ctr"/>
            <a:r>
              <a:rPr lang="en-US" sz="1600" dirty="0"/>
              <a:t>TSLA: Stock Will Go Up</a:t>
            </a:r>
          </a:p>
        </p:txBody>
      </p:sp>
    </p:spTree>
    <p:extLst>
      <p:ext uri="{BB962C8B-B14F-4D97-AF65-F5344CB8AC3E}">
        <p14:creationId xmlns:p14="http://schemas.microsoft.com/office/powerpoint/2010/main" val="1302814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9617-FF23-44C6-9A2A-0C9C08F5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en-US" sz="3400" dirty="0"/>
              <a:t>The code: Sentiment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A1DE06-78BF-4008-802E-67B59ACFF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76678" cy="4206240"/>
          </a:xfrm>
        </p:spPr>
        <p:txBody>
          <a:bodyPr>
            <a:normAutofit/>
          </a:bodyPr>
          <a:lstStyle/>
          <a:p>
            <a:r>
              <a:rPr lang="en-US" dirty="0"/>
              <a:t>More tweets were counted than shown to have more accurate data. For demo purposes, 15 tweets will be collected.</a:t>
            </a:r>
          </a:p>
          <a:p>
            <a:r>
              <a:rPr lang="en-US" dirty="0"/>
              <a:t>Polarities were calculated for each tweet, and the total sum represented the final value for the analysis.</a:t>
            </a:r>
          </a:p>
          <a:p>
            <a:r>
              <a:rPr lang="en-US" dirty="0"/>
              <a:t>Searched only for official name (‘TSLA) to collect data from professional brokers.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92BD17-FF40-4EE5-AC8E-7AE823BAE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37F8E8-7450-4995-86C8-139D93D5D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94" y="0"/>
            <a:ext cx="7561006" cy="686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6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8DBB-2585-4478-A31B-3FC36620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F1DE-1DFE-4FFA-A8F9-FBCFBE938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33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F56617"/>
      </a:dk2>
      <a:lt2>
        <a:srgbClr val="DDDDDD"/>
      </a:lt2>
      <a:accent1>
        <a:srgbClr val="FFC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280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</vt:lpstr>
      <vt:lpstr>Banded</vt:lpstr>
      <vt:lpstr>Stock Market Data Analysis</vt:lpstr>
      <vt:lpstr>Overall Concept</vt:lpstr>
      <vt:lpstr>The Chosen Ones: AAL, Zm, nflx, tsla</vt:lpstr>
      <vt:lpstr>Api’s Used</vt:lpstr>
      <vt:lpstr>The code: Twitter data</vt:lpstr>
      <vt:lpstr>The code: stocks</vt:lpstr>
      <vt:lpstr>Stock data </vt:lpstr>
      <vt:lpstr>The code: Sentiment analysis</vt:lpstr>
      <vt:lpstr>Twitter data</vt:lpstr>
      <vt:lpstr>Demo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Data Analysis</dc:title>
  <dc:creator>Mario Garcia</dc:creator>
  <cp:lastModifiedBy>Mario Garcia</cp:lastModifiedBy>
  <cp:revision>1</cp:revision>
  <dcterms:created xsi:type="dcterms:W3CDTF">2020-04-22T18:22:08Z</dcterms:created>
  <dcterms:modified xsi:type="dcterms:W3CDTF">2020-04-22T18:41:12Z</dcterms:modified>
</cp:coreProperties>
</file>