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10" dt="2020-04-22T17:58:42.709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custSel modSld">
      <pc:chgData name="Mario Garcia" userId="53bf80f1d6e59a2f" providerId="LiveId" clId="{73DDB0EB-0642-42F6-9210-F7155705DE25}" dt="2020-04-22T18:00:12.775" v="124" actId="478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delSp modSp mod">
        <pc:chgData name="Mario Garcia" userId="53bf80f1d6e59a2f" providerId="LiveId" clId="{73DDB0EB-0642-42F6-9210-F7155705DE25}" dt="2020-04-22T18:00:12.775" v="124" actId="478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7:59:25.649" v="84" actId="20577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7:59:45.908" v="103" actId="20577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7:59:53.404" v="114" actId="20577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0:01.345" v="123" actId="20577"/>
          <ac:spMkLst>
            <pc:docMk/>
            <pc:sldMk cId="1302814122" sldId="261"/>
            <ac:spMk id="15" creationId="{67750CD9-782A-4669-AFCF-38E0FFA079ED}"/>
          </ac:spMkLst>
        </pc:sp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5F71-9550-4D5F-93DD-1A25B6E9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8041886" y="3429000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8039805" y="5739812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251574" y="3429000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251574" y="5739812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14E6-79C7-482E-912F-41F31EDC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1DE-1DFE-4FFA-A8F9-FBCFBE9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 – Twitter data</vt:lpstr>
      <vt:lpstr>The code - stocks</vt:lpstr>
      <vt:lpstr>Stock data </vt:lpstr>
      <vt:lpstr>The code – Sentiment analysis</vt:lpstr>
      <vt:lpstr>Twitter data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2020-04-22T17:40:20Z</dcterms:created>
  <dcterms:modified xsi:type="dcterms:W3CDTF">2020-04-22T18:00:21Z</dcterms:modified>
</cp:coreProperties>
</file>