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35E2A-C0C2-4D7F-9FF6-0E17EA670898}" v="20" dt="2020-04-19T20:13:15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Garcia" userId="53bf80f1d6e59a2f" providerId="LiveId" clId="{CA335E2A-C0C2-4D7F-9FF6-0E17EA670898}"/>
    <pc:docChg chg="undo custSel mod addSld modSld">
      <pc:chgData name="Mario Garcia" userId="53bf80f1d6e59a2f" providerId="LiveId" clId="{CA335E2A-C0C2-4D7F-9FF6-0E17EA670898}" dt="2020-04-19T20:20:33.066" v="1100" actId="20577"/>
      <pc:docMkLst>
        <pc:docMk/>
      </pc:docMkLst>
      <pc:sldChg chg="addSp delSp modSp mod setBg setClrOvrMap">
        <pc:chgData name="Mario Garcia" userId="53bf80f1d6e59a2f" providerId="LiveId" clId="{CA335E2A-C0C2-4D7F-9FF6-0E17EA670898}" dt="2020-04-19T19:59:27.729" v="636" actId="20577"/>
        <pc:sldMkLst>
          <pc:docMk/>
          <pc:sldMk cId="1062641186" sldId="256"/>
        </pc:sldMkLst>
        <pc:spChg chg="mod">
          <ac:chgData name="Mario Garcia" userId="53bf80f1d6e59a2f" providerId="LiveId" clId="{CA335E2A-C0C2-4D7F-9FF6-0E17EA670898}" dt="2020-04-19T19:59:27.729" v="636" actId="20577"/>
          <ac:spMkLst>
            <pc:docMk/>
            <pc:sldMk cId="1062641186" sldId="256"/>
            <ac:spMk id="2" creationId="{B4706935-1E0C-4D16-A9E2-70BFA2AA8483}"/>
          </ac:spMkLst>
        </pc:spChg>
        <pc:spChg chg="mod">
          <ac:chgData name="Mario Garcia" userId="53bf80f1d6e59a2f" providerId="LiveId" clId="{CA335E2A-C0C2-4D7F-9FF6-0E17EA670898}" dt="2020-04-19T19:58:58.387" v="605" actId="26606"/>
          <ac:spMkLst>
            <pc:docMk/>
            <pc:sldMk cId="1062641186" sldId="256"/>
            <ac:spMk id="3" creationId="{8DEE8918-7D24-4A5F-950E-4074575D6264}"/>
          </ac:spMkLst>
        </pc:spChg>
        <pc:spChg chg="add del">
          <ac:chgData name="Mario Garcia" userId="53bf80f1d6e59a2f" providerId="LiveId" clId="{CA335E2A-C0C2-4D7F-9FF6-0E17EA670898}" dt="2020-04-19T19:58:53.589" v="602" actId="26606"/>
          <ac:spMkLst>
            <pc:docMk/>
            <pc:sldMk cId="1062641186" sldId="256"/>
            <ac:spMk id="71" creationId="{0B747386-D4D7-4F75-8EA2-DF7F89C385AE}"/>
          </ac:spMkLst>
        </pc:spChg>
        <pc:spChg chg="add del">
          <ac:chgData name="Mario Garcia" userId="53bf80f1d6e59a2f" providerId="LiveId" clId="{CA335E2A-C0C2-4D7F-9FF6-0E17EA670898}" dt="2020-04-19T19:58:53.589" v="602" actId="26606"/>
          <ac:spMkLst>
            <pc:docMk/>
            <pc:sldMk cId="1062641186" sldId="256"/>
            <ac:spMk id="73" creationId="{27D08544-84F0-43AA-B817-DB8B5749A43F}"/>
          </ac:spMkLst>
        </pc:spChg>
        <pc:spChg chg="add del">
          <ac:chgData name="Mario Garcia" userId="53bf80f1d6e59a2f" providerId="LiveId" clId="{CA335E2A-C0C2-4D7F-9FF6-0E17EA670898}" dt="2020-04-19T19:58:58.370" v="604" actId="26606"/>
          <ac:spMkLst>
            <pc:docMk/>
            <pc:sldMk cId="1062641186" sldId="256"/>
            <ac:spMk id="1028" creationId="{CD541157-D085-45F2-974F-F497D4128FD3}"/>
          </ac:spMkLst>
        </pc:spChg>
        <pc:spChg chg="add del">
          <ac:chgData name="Mario Garcia" userId="53bf80f1d6e59a2f" providerId="LiveId" clId="{CA335E2A-C0C2-4D7F-9FF6-0E17EA670898}" dt="2020-04-19T19:58:58.370" v="604" actId="26606"/>
          <ac:spMkLst>
            <pc:docMk/>
            <pc:sldMk cId="1062641186" sldId="256"/>
            <ac:spMk id="1029" creationId="{991A6416-E637-494F-8791-21C34D85AE04}"/>
          </ac:spMkLst>
        </pc:spChg>
        <pc:spChg chg="add">
          <ac:chgData name="Mario Garcia" userId="53bf80f1d6e59a2f" providerId="LiveId" clId="{CA335E2A-C0C2-4D7F-9FF6-0E17EA670898}" dt="2020-04-19T19:58:58.387" v="605" actId="26606"/>
          <ac:spMkLst>
            <pc:docMk/>
            <pc:sldMk cId="1062641186" sldId="256"/>
            <ac:spMk id="1031" creationId="{0B747386-D4D7-4F75-8EA2-DF7F89C385AE}"/>
          </ac:spMkLst>
        </pc:spChg>
        <pc:spChg chg="add">
          <ac:chgData name="Mario Garcia" userId="53bf80f1d6e59a2f" providerId="LiveId" clId="{CA335E2A-C0C2-4D7F-9FF6-0E17EA670898}" dt="2020-04-19T19:58:58.387" v="605" actId="26606"/>
          <ac:spMkLst>
            <pc:docMk/>
            <pc:sldMk cId="1062641186" sldId="256"/>
            <ac:spMk id="1032" creationId="{27D08544-84F0-43AA-B817-DB8B5749A43F}"/>
          </ac:spMkLst>
        </pc:spChg>
        <pc:picChg chg="add mod ord">
          <ac:chgData name="Mario Garcia" userId="53bf80f1d6e59a2f" providerId="LiveId" clId="{CA335E2A-C0C2-4D7F-9FF6-0E17EA670898}" dt="2020-04-19T19:58:58.387" v="605" actId="26606"/>
          <ac:picMkLst>
            <pc:docMk/>
            <pc:sldMk cId="1062641186" sldId="256"/>
            <ac:picMk id="1026" creationId="{18062B0F-B46A-4EAB-9123-90B768A656C3}"/>
          </ac:picMkLst>
        </pc:picChg>
      </pc:sldChg>
      <pc:sldChg chg="addSp delSp modSp add mod setBg">
        <pc:chgData name="Mario Garcia" userId="53bf80f1d6e59a2f" providerId="LiveId" clId="{CA335E2A-C0C2-4D7F-9FF6-0E17EA670898}" dt="2020-04-19T19:56:42.736" v="598" actId="20577"/>
        <pc:sldMkLst>
          <pc:docMk/>
          <pc:sldMk cId="1979753910" sldId="257"/>
        </pc:sldMkLst>
        <pc:spChg chg="mod">
          <ac:chgData name="Mario Garcia" userId="53bf80f1d6e59a2f" providerId="LiveId" clId="{CA335E2A-C0C2-4D7F-9FF6-0E17EA670898}" dt="2020-04-19T19:56:30.409" v="595" actId="26606"/>
          <ac:spMkLst>
            <pc:docMk/>
            <pc:sldMk cId="1979753910" sldId="257"/>
            <ac:spMk id="2" creationId="{008E0CFC-F7B5-4089-9410-099DCAB5AB10}"/>
          </ac:spMkLst>
        </pc:spChg>
        <pc:spChg chg="del mod">
          <ac:chgData name="Mario Garcia" userId="53bf80f1d6e59a2f" providerId="LiveId" clId="{CA335E2A-C0C2-4D7F-9FF6-0E17EA670898}" dt="2020-04-19T19:56:30.409" v="595" actId="26606"/>
          <ac:spMkLst>
            <pc:docMk/>
            <pc:sldMk cId="1979753910" sldId="257"/>
            <ac:spMk id="3" creationId="{72B1E903-83CB-469F-874E-444A6DCC0089}"/>
          </ac:spMkLst>
        </pc:spChg>
        <pc:graphicFrameChg chg="add mod">
          <ac:chgData name="Mario Garcia" userId="53bf80f1d6e59a2f" providerId="LiveId" clId="{CA335E2A-C0C2-4D7F-9FF6-0E17EA670898}" dt="2020-04-19T19:56:42.736" v="598" actId="20577"/>
          <ac:graphicFrameMkLst>
            <pc:docMk/>
            <pc:sldMk cId="1979753910" sldId="257"/>
            <ac:graphicFrameMk id="5" creationId="{E4F39CFD-BE5B-4D3C-BDE0-81F009B1A840}"/>
          </ac:graphicFrameMkLst>
        </pc:graphicFrameChg>
      </pc:sldChg>
      <pc:sldChg chg="addSp delSp modSp add mod setBg">
        <pc:chgData name="Mario Garcia" userId="53bf80f1d6e59a2f" providerId="LiveId" clId="{CA335E2A-C0C2-4D7F-9FF6-0E17EA670898}" dt="2020-04-19T20:20:33.066" v="1100" actId="20577"/>
        <pc:sldMkLst>
          <pc:docMk/>
          <pc:sldMk cId="1912757055" sldId="258"/>
        </pc:sldMkLst>
        <pc:spChg chg="mod">
          <ac:chgData name="Mario Garcia" userId="53bf80f1d6e59a2f" providerId="LiveId" clId="{CA335E2A-C0C2-4D7F-9FF6-0E17EA670898}" dt="2020-04-19T20:07:15.491" v="672" actId="26606"/>
          <ac:spMkLst>
            <pc:docMk/>
            <pc:sldMk cId="1912757055" sldId="258"/>
            <ac:spMk id="2" creationId="{02ABB9C2-5E1A-4E58-98C5-1291ECF53633}"/>
          </ac:spMkLst>
        </pc:spChg>
        <pc:spChg chg="del">
          <ac:chgData name="Mario Garcia" userId="53bf80f1d6e59a2f" providerId="LiveId" clId="{CA335E2A-C0C2-4D7F-9FF6-0E17EA670898}" dt="2020-04-19T20:01:21.093" v="637"/>
          <ac:spMkLst>
            <pc:docMk/>
            <pc:sldMk cId="1912757055" sldId="258"/>
            <ac:spMk id="3" creationId="{3C774295-A6A8-4D9F-AFB4-CB59028E7E7C}"/>
          </ac:spMkLst>
        </pc:spChg>
        <pc:spChg chg="add mod">
          <ac:chgData name="Mario Garcia" userId="53bf80f1d6e59a2f" providerId="LiveId" clId="{CA335E2A-C0C2-4D7F-9FF6-0E17EA670898}" dt="2020-04-19T20:11:15.811" v="951" actId="20577"/>
          <ac:spMkLst>
            <pc:docMk/>
            <pc:sldMk cId="1912757055" sldId="258"/>
            <ac:spMk id="11" creationId="{0CD11659-6AEF-457C-A8EE-A5ADF0B6F2A9}"/>
          </ac:spMkLst>
        </pc:spChg>
        <pc:spChg chg="add">
          <ac:chgData name="Mario Garcia" userId="53bf80f1d6e59a2f" providerId="LiveId" clId="{CA335E2A-C0C2-4D7F-9FF6-0E17EA670898}" dt="2020-04-19T20:07:15.491" v="672" actId="26606"/>
          <ac:spMkLst>
            <pc:docMk/>
            <pc:sldMk cId="1912757055" sldId="258"/>
            <ac:spMk id="14" creationId="{ACE0B6C6-23FB-4AED-A84E-3A43F4F58069}"/>
          </ac:spMkLst>
        </pc:spChg>
        <pc:spChg chg="add mod">
          <ac:chgData name="Mario Garcia" userId="53bf80f1d6e59a2f" providerId="LiveId" clId="{CA335E2A-C0C2-4D7F-9FF6-0E17EA670898}" dt="2020-04-19T20:20:33.066" v="1100" actId="20577"/>
          <ac:spMkLst>
            <pc:docMk/>
            <pc:sldMk cId="1912757055" sldId="258"/>
            <ac:spMk id="15" creationId="{B18F3D55-CA15-4D70-9C46-A3C441E37E48}"/>
          </ac:spMkLst>
        </pc:spChg>
        <pc:spChg chg="add">
          <ac:chgData name="Mario Garcia" userId="53bf80f1d6e59a2f" providerId="LiveId" clId="{CA335E2A-C0C2-4D7F-9FF6-0E17EA670898}" dt="2020-04-19T20:07:15.491" v="672" actId="26606"/>
          <ac:spMkLst>
            <pc:docMk/>
            <pc:sldMk cId="1912757055" sldId="258"/>
            <ac:spMk id="16" creationId="{2C086639-06AF-4CBA-893B-5D4CA38F92F1}"/>
          </ac:spMkLst>
        </pc:spChg>
        <pc:spChg chg="add">
          <ac:chgData name="Mario Garcia" userId="53bf80f1d6e59a2f" providerId="LiveId" clId="{CA335E2A-C0C2-4D7F-9FF6-0E17EA670898}" dt="2020-04-19T20:07:15.491" v="672" actId="26606"/>
          <ac:spMkLst>
            <pc:docMk/>
            <pc:sldMk cId="1912757055" sldId="258"/>
            <ac:spMk id="18" creationId="{655BB7C8-9C4A-4523-8A89-13FA01544CF0}"/>
          </ac:spMkLst>
        </pc:spChg>
        <pc:spChg chg="add">
          <ac:chgData name="Mario Garcia" userId="53bf80f1d6e59a2f" providerId="LiveId" clId="{CA335E2A-C0C2-4D7F-9FF6-0E17EA670898}" dt="2020-04-19T20:07:15.491" v="672" actId="26606"/>
          <ac:spMkLst>
            <pc:docMk/>
            <pc:sldMk cId="1912757055" sldId="258"/>
            <ac:spMk id="20" creationId="{CFA01898-9E68-4951-977D-90E1031312C4}"/>
          </ac:spMkLst>
        </pc:spChg>
        <pc:spChg chg="add">
          <ac:chgData name="Mario Garcia" userId="53bf80f1d6e59a2f" providerId="LiveId" clId="{CA335E2A-C0C2-4D7F-9FF6-0E17EA670898}" dt="2020-04-19T20:07:15.491" v="672" actId="26606"/>
          <ac:spMkLst>
            <pc:docMk/>
            <pc:sldMk cId="1912757055" sldId="258"/>
            <ac:spMk id="22" creationId="{7BE2D561-3633-4B37-94F3-DCCAF51570AB}"/>
          </ac:spMkLst>
        </pc:spChg>
        <pc:spChg chg="add">
          <ac:chgData name="Mario Garcia" userId="53bf80f1d6e59a2f" providerId="LiveId" clId="{CA335E2A-C0C2-4D7F-9FF6-0E17EA670898}" dt="2020-04-19T20:07:15.491" v="672" actId="26606"/>
          <ac:spMkLst>
            <pc:docMk/>
            <pc:sldMk cId="1912757055" sldId="258"/>
            <ac:spMk id="24" creationId="{E3860AE2-D963-4317-974D-15AB45BA7997}"/>
          </ac:spMkLst>
        </pc:spChg>
        <pc:picChg chg="add mod ord">
          <ac:chgData name="Mario Garcia" userId="53bf80f1d6e59a2f" providerId="LiveId" clId="{CA335E2A-C0C2-4D7F-9FF6-0E17EA670898}" dt="2020-04-19T20:07:15.491" v="672" actId="26606"/>
          <ac:picMkLst>
            <pc:docMk/>
            <pc:sldMk cId="1912757055" sldId="258"/>
            <ac:picMk id="4" creationId="{A207B66D-89A1-47FB-89A7-3056B51748C9}"/>
          </ac:picMkLst>
        </pc:picChg>
        <pc:picChg chg="add mod modCrop">
          <ac:chgData name="Mario Garcia" userId="53bf80f1d6e59a2f" providerId="LiveId" clId="{CA335E2A-C0C2-4D7F-9FF6-0E17EA670898}" dt="2020-04-19T20:07:15.491" v="672" actId="26606"/>
          <ac:picMkLst>
            <pc:docMk/>
            <pc:sldMk cId="1912757055" sldId="258"/>
            <ac:picMk id="5" creationId="{0C467E5A-9A5B-4B77-A965-CA086D45699A}"/>
          </ac:picMkLst>
        </pc:picChg>
        <pc:picChg chg="add mod">
          <ac:chgData name="Mario Garcia" userId="53bf80f1d6e59a2f" providerId="LiveId" clId="{CA335E2A-C0C2-4D7F-9FF6-0E17EA670898}" dt="2020-04-19T20:07:15.491" v="672" actId="26606"/>
          <ac:picMkLst>
            <pc:docMk/>
            <pc:sldMk cId="1912757055" sldId="258"/>
            <ac:picMk id="6" creationId="{D9D68248-65A6-4793-8118-18333E8A465D}"/>
          </ac:picMkLst>
        </pc:picChg>
        <pc:picChg chg="add mod ord">
          <ac:chgData name="Mario Garcia" userId="53bf80f1d6e59a2f" providerId="LiveId" clId="{CA335E2A-C0C2-4D7F-9FF6-0E17EA670898}" dt="2020-04-19T20:07:15.491" v="672" actId="26606"/>
          <ac:picMkLst>
            <pc:docMk/>
            <pc:sldMk cId="1912757055" sldId="258"/>
            <ac:picMk id="7" creationId="{8BCF54EF-6C4D-449F-8006-16BF583B38C3}"/>
          </ac:picMkLst>
        </pc:picChg>
      </pc:sldChg>
      <pc:sldChg chg="modSp add mod">
        <pc:chgData name="Mario Garcia" userId="53bf80f1d6e59a2f" providerId="LiveId" clId="{CA335E2A-C0C2-4D7F-9FF6-0E17EA670898}" dt="2020-04-19T20:11:41.700" v="968" actId="20577"/>
        <pc:sldMkLst>
          <pc:docMk/>
          <pc:sldMk cId="2042003720" sldId="259"/>
        </pc:sldMkLst>
        <pc:spChg chg="mod">
          <ac:chgData name="Mario Garcia" userId="53bf80f1d6e59a2f" providerId="LiveId" clId="{CA335E2A-C0C2-4D7F-9FF6-0E17EA670898}" dt="2020-04-19T20:11:41.700" v="968" actId="20577"/>
          <ac:spMkLst>
            <pc:docMk/>
            <pc:sldMk cId="2042003720" sldId="259"/>
            <ac:spMk id="2" creationId="{FAEA37A0-F237-4446-B04E-4F1E2FEC635F}"/>
          </ac:spMkLst>
        </pc:spChg>
      </pc:sldChg>
      <pc:sldChg chg="add">
        <pc:chgData name="Mario Garcia" userId="53bf80f1d6e59a2f" providerId="LiveId" clId="{CA335E2A-C0C2-4D7F-9FF6-0E17EA670898}" dt="2020-04-19T19:36:20.415" v="127"/>
        <pc:sldMkLst>
          <pc:docMk/>
          <pc:sldMk cId="910700709" sldId="260"/>
        </pc:sldMkLst>
      </pc:sldChg>
      <pc:sldChg chg="add">
        <pc:chgData name="Mario Garcia" userId="53bf80f1d6e59a2f" providerId="LiveId" clId="{CA335E2A-C0C2-4D7F-9FF6-0E17EA670898}" dt="2020-04-19T19:36:21.270" v="128"/>
        <pc:sldMkLst>
          <pc:docMk/>
          <pc:sldMk cId="1302814122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D9468-647E-4641-AA8F-CA609A2AFF8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91AB-D268-40CF-B3A9-6D47308C097E}">
      <dgm:prSet/>
      <dgm:spPr/>
      <dgm:t>
        <a:bodyPr/>
        <a:lstStyle/>
        <a:p>
          <a:r>
            <a:rPr lang="en-US"/>
            <a:t>Impact of Covid-19 on Global Business.</a:t>
          </a:r>
        </a:p>
      </dgm:t>
    </dgm:pt>
    <dgm:pt modelId="{E36F00D3-2B2F-46F5-8F23-57A094CC1AED}" type="parTrans" cxnId="{AEACF299-6151-4556-BD74-67C8C34B92BA}">
      <dgm:prSet/>
      <dgm:spPr/>
      <dgm:t>
        <a:bodyPr/>
        <a:lstStyle/>
        <a:p>
          <a:endParaRPr lang="en-US"/>
        </a:p>
      </dgm:t>
    </dgm:pt>
    <dgm:pt modelId="{92B3A2E8-C347-4B1B-80BF-890745446DB5}" type="sibTrans" cxnId="{AEACF299-6151-4556-BD74-67C8C34B92BA}">
      <dgm:prSet/>
      <dgm:spPr/>
      <dgm:t>
        <a:bodyPr/>
        <a:lstStyle/>
        <a:p>
          <a:endParaRPr lang="en-US"/>
        </a:p>
      </dgm:t>
    </dgm:pt>
    <dgm:pt modelId="{47A09193-EA7E-49DD-B4C4-8CEF7FCD27ED}">
      <dgm:prSet/>
      <dgm:spPr/>
      <dgm:t>
        <a:bodyPr/>
        <a:lstStyle/>
        <a:p>
          <a:r>
            <a:rPr lang="en-US"/>
            <a:t>Using Sentiment Analysis to predict fluctuations in stock pricing. Focusing on:</a:t>
          </a:r>
        </a:p>
      </dgm:t>
    </dgm:pt>
    <dgm:pt modelId="{CFC26AA0-7367-4275-9C49-C993B86BD172}" type="parTrans" cxnId="{10B48263-5383-4A5A-B0A5-8804E0FE2435}">
      <dgm:prSet/>
      <dgm:spPr/>
      <dgm:t>
        <a:bodyPr/>
        <a:lstStyle/>
        <a:p>
          <a:endParaRPr lang="en-US"/>
        </a:p>
      </dgm:t>
    </dgm:pt>
    <dgm:pt modelId="{1D2D7CFB-DC45-4D19-BDB1-E72090D9BD5C}" type="sibTrans" cxnId="{10B48263-5383-4A5A-B0A5-8804E0FE2435}">
      <dgm:prSet/>
      <dgm:spPr/>
      <dgm:t>
        <a:bodyPr/>
        <a:lstStyle/>
        <a:p>
          <a:endParaRPr lang="en-US"/>
        </a:p>
      </dgm:t>
    </dgm:pt>
    <dgm:pt modelId="{E83EEE88-46D8-492B-809C-435D120E4E26}">
      <dgm:prSet/>
      <dgm:spPr/>
      <dgm:t>
        <a:bodyPr/>
        <a:lstStyle/>
        <a:p>
          <a:r>
            <a:rPr lang="en-US" dirty="0"/>
            <a:t>Tweets about specific companies.</a:t>
          </a:r>
        </a:p>
      </dgm:t>
    </dgm:pt>
    <dgm:pt modelId="{149B68FA-6BD8-44BD-9CCF-BDFFFA6CF6E5}" type="parTrans" cxnId="{2CD2F8FE-17B0-419D-998C-D7C20682175E}">
      <dgm:prSet/>
      <dgm:spPr/>
      <dgm:t>
        <a:bodyPr/>
        <a:lstStyle/>
        <a:p>
          <a:endParaRPr lang="en-US"/>
        </a:p>
      </dgm:t>
    </dgm:pt>
    <dgm:pt modelId="{C30B868B-1CC0-428C-ACB3-7BD49A17DFB5}" type="sibTrans" cxnId="{2CD2F8FE-17B0-419D-998C-D7C20682175E}">
      <dgm:prSet/>
      <dgm:spPr/>
      <dgm:t>
        <a:bodyPr/>
        <a:lstStyle/>
        <a:p>
          <a:endParaRPr lang="en-US"/>
        </a:p>
      </dgm:t>
    </dgm:pt>
    <dgm:pt modelId="{718585A8-65A5-47C4-9895-9528411EED62}">
      <dgm:prSet/>
      <dgm:spPr/>
      <dgm:t>
        <a:bodyPr/>
        <a:lstStyle/>
        <a:p>
          <a:r>
            <a:rPr lang="en-US" dirty="0"/>
            <a:t>Trending words when stocks spike up/down.</a:t>
          </a:r>
        </a:p>
      </dgm:t>
    </dgm:pt>
    <dgm:pt modelId="{32F41769-BE4B-41AB-8900-607F60B900CF}" type="parTrans" cxnId="{31E8065F-2020-459B-8A16-DA7E5FDA2DBE}">
      <dgm:prSet/>
      <dgm:spPr/>
      <dgm:t>
        <a:bodyPr/>
        <a:lstStyle/>
        <a:p>
          <a:endParaRPr lang="en-US"/>
        </a:p>
      </dgm:t>
    </dgm:pt>
    <dgm:pt modelId="{F55F25D6-0E20-4726-8C11-19AB5DA86EDD}" type="sibTrans" cxnId="{31E8065F-2020-459B-8A16-DA7E5FDA2DBE}">
      <dgm:prSet/>
      <dgm:spPr/>
      <dgm:t>
        <a:bodyPr/>
        <a:lstStyle/>
        <a:p>
          <a:endParaRPr lang="en-US"/>
        </a:p>
      </dgm:t>
    </dgm:pt>
    <dgm:pt modelId="{900F67B6-BE4C-4A7B-ADFE-8061CF8ED3B4}">
      <dgm:prSet/>
      <dgm:spPr/>
      <dgm:t>
        <a:bodyPr/>
        <a:lstStyle/>
        <a:p>
          <a:r>
            <a:rPr lang="en-US" dirty="0"/>
            <a:t>Correlation with these and stock prices.</a:t>
          </a:r>
        </a:p>
      </dgm:t>
    </dgm:pt>
    <dgm:pt modelId="{9646ECAC-BD35-4E7F-B866-D4943E2C538B}" type="parTrans" cxnId="{FE38D41E-B44F-4877-BA33-5BBC778AB6A4}">
      <dgm:prSet/>
      <dgm:spPr/>
      <dgm:t>
        <a:bodyPr/>
        <a:lstStyle/>
        <a:p>
          <a:endParaRPr lang="en-US"/>
        </a:p>
      </dgm:t>
    </dgm:pt>
    <dgm:pt modelId="{546E833D-75E3-4DA8-A894-61AE58429088}" type="sibTrans" cxnId="{FE38D41E-B44F-4877-BA33-5BBC778AB6A4}">
      <dgm:prSet/>
      <dgm:spPr/>
      <dgm:t>
        <a:bodyPr/>
        <a:lstStyle/>
        <a:p>
          <a:endParaRPr lang="en-US"/>
        </a:p>
      </dgm:t>
    </dgm:pt>
    <dgm:pt modelId="{76BED14D-E2A8-444C-A763-FF6259FF78B9}" type="pres">
      <dgm:prSet presAssocID="{292D9468-647E-4641-AA8F-CA609A2AFF87}" presName="Name0" presStyleCnt="0">
        <dgm:presLayoutVars>
          <dgm:dir/>
          <dgm:animLvl val="lvl"/>
          <dgm:resizeHandles val="exact"/>
        </dgm:presLayoutVars>
      </dgm:prSet>
      <dgm:spPr/>
    </dgm:pt>
    <dgm:pt modelId="{A45A1493-68AB-4A62-9A3F-CE6D62FFF1C7}" type="pres">
      <dgm:prSet presAssocID="{47A09193-EA7E-49DD-B4C4-8CEF7FCD27ED}" presName="boxAndChildren" presStyleCnt="0"/>
      <dgm:spPr/>
    </dgm:pt>
    <dgm:pt modelId="{8A0C5EA9-C8EF-47D1-A10F-D8D38FFA5BB1}" type="pres">
      <dgm:prSet presAssocID="{47A09193-EA7E-49DD-B4C4-8CEF7FCD27ED}" presName="parentTextBox" presStyleLbl="node1" presStyleIdx="0" presStyleCnt="2"/>
      <dgm:spPr/>
    </dgm:pt>
    <dgm:pt modelId="{5DBF9901-22CE-4310-8EB0-6E87BB81C94A}" type="pres">
      <dgm:prSet presAssocID="{47A09193-EA7E-49DD-B4C4-8CEF7FCD27ED}" presName="entireBox" presStyleLbl="node1" presStyleIdx="0" presStyleCnt="2"/>
      <dgm:spPr/>
    </dgm:pt>
    <dgm:pt modelId="{F64AD54A-BFD5-4ACB-BEFD-9552A48ED27B}" type="pres">
      <dgm:prSet presAssocID="{47A09193-EA7E-49DD-B4C4-8CEF7FCD27ED}" presName="descendantBox" presStyleCnt="0"/>
      <dgm:spPr/>
    </dgm:pt>
    <dgm:pt modelId="{7BED000D-42D0-4255-905E-89E203072B54}" type="pres">
      <dgm:prSet presAssocID="{E83EEE88-46D8-492B-809C-435D120E4E26}" presName="childTextBox" presStyleLbl="fgAccFollowNode1" presStyleIdx="0" presStyleCnt="3">
        <dgm:presLayoutVars>
          <dgm:bulletEnabled val="1"/>
        </dgm:presLayoutVars>
      </dgm:prSet>
      <dgm:spPr/>
    </dgm:pt>
    <dgm:pt modelId="{3384AE85-7420-4E9B-BD1A-FB17B4A8CDA7}" type="pres">
      <dgm:prSet presAssocID="{718585A8-65A5-47C4-9895-9528411EED62}" presName="childTextBox" presStyleLbl="fgAccFollowNode1" presStyleIdx="1" presStyleCnt="3">
        <dgm:presLayoutVars>
          <dgm:bulletEnabled val="1"/>
        </dgm:presLayoutVars>
      </dgm:prSet>
      <dgm:spPr/>
    </dgm:pt>
    <dgm:pt modelId="{289AB2F1-C237-414A-98EF-B0142E5C5A00}" type="pres">
      <dgm:prSet presAssocID="{900F67B6-BE4C-4A7B-ADFE-8061CF8ED3B4}" presName="childTextBox" presStyleLbl="fgAccFollowNode1" presStyleIdx="2" presStyleCnt="3">
        <dgm:presLayoutVars>
          <dgm:bulletEnabled val="1"/>
        </dgm:presLayoutVars>
      </dgm:prSet>
      <dgm:spPr/>
    </dgm:pt>
    <dgm:pt modelId="{A2AADE88-7519-436E-9E52-F37BD55C6BC0}" type="pres">
      <dgm:prSet presAssocID="{92B3A2E8-C347-4B1B-80BF-890745446DB5}" presName="sp" presStyleCnt="0"/>
      <dgm:spPr/>
    </dgm:pt>
    <dgm:pt modelId="{56213BBD-C4E1-424C-8DD3-7BC90F873CD9}" type="pres">
      <dgm:prSet presAssocID="{A78191AB-D268-40CF-B3A9-6D47308C097E}" presName="arrowAndChildren" presStyleCnt="0"/>
      <dgm:spPr/>
    </dgm:pt>
    <dgm:pt modelId="{91E7C29C-9F68-4556-8A0C-868E749204E6}" type="pres">
      <dgm:prSet presAssocID="{A78191AB-D268-40CF-B3A9-6D47308C097E}" presName="parentTextArrow" presStyleLbl="node1" presStyleIdx="1" presStyleCnt="2"/>
      <dgm:spPr/>
    </dgm:pt>
  </dgm:ptLst>
  <dgm:cxnLst>
    <dgm:cxn modelId="{76F8A200-2616-41EA-BCAA-4618690C0378}" type="presOf" srcId="{A78191AB-D268-40CF-B3A9-6D47308C097E}" destId="{91E7C29C-9F68-4556-8A0C-868E749204E6}" srcOrd="0" destOrd="0" presId="urn:microsoft.com/office/officeart/2005/8/layout/process4"/>
    <dgm:cxn modelId="{FE38D41E-B44F-4877-BA33-5BBC778AB6A4}" srcId="{47A09193-EA7E-49DD-B4C4-8CEF7FCD27ED}" destId="{900F67B6-BE4C-4A7B-ADFE-8061CF8ED3B4}" srcOrd="2" destOrd="0" parTransId="{9646ECAC-BD35-4E7F-B866-D4943E2C538B}" sibTransId="{546E833D-75E3-4DA8-A894-61AE58429088}"/>
    <dgm:cxn modelId="{DC107D31-8E45-4C6D-98AC-E68BF10F8114}" type="presOf" srcId="{E83EEE88-46D8-492B-809C-435D120E4E26}" destId="{7BED000D-42D0-4255-905E-89E203072B54}" srcOrd="0" destOrd="0" presId="urn:microsoft.com/office/officeart/2005/8/layout/process4"/>
    <dgm:cxn modelId="{31E8065F-2020-459B-8A16-DA7E5FDA2DBE}" srcId="{47A09193-EA7E-49DD-B4C4-8CEF7FCD27ED}" destId="{718585A8-65A5-47C4-9895-9528411EED62}" srcOrd="1" destOrd="0" parTransId="{32F41769-BE4B-41AB-8900-607F60B900CF}" sibTransId="{F55F25D6-0E20-4726-8C11-19AB5DA86EDD}"/>
    <dgm:cxn modelId="{10B48263-5383-4A5A-B0A5-8804E0FE2435}" srcId="{292D9468-647E-4641-AA8F-CA609A2AFF87}" destId="{47A09193-EA7E-49DD-B4C4-8CEF7FCD27ED}" srcOrd="1" destOrd="0" parTransId="{CFC26AA0-7367-4275-9C49-C993B86BD172}" sibTransId="{1D2D7CFB-DC45-4D19-BDB1-E72090D9BD5C}"/>
    <dgm:cxn modelId="{8F9CBC55-7705-4859-A879-B134A3E6E81D}" type="presOf" srcId="{292D9468-647E-4641-AA8F-CA609A2AFF87}" destId="{76BED14D-E2A8-444C-A763-FF6259FF78B9}" srcOrd="0" destOrd="0" presId="urn:microsoft.com/office/officeart/2005/8/layout/process4"/>
    <dgm:cxn modelId="{A9714A77-5A8B-48E2-A37B-ACCC6F8A9557}" type="presOf" srcId="{900F67B6-BE4C-4A7B-ADFE-8061CF8ED3B4}" destId="{289AB2F1-C237-414A-98EF-B0142E5C5A00}" srcOrd="0" destOrd="0" presId="urn:microsoft.com/office/officeart/2005/8/layout/process4"/>
    <dgm:cxn modelId="{DE1BE278-CE49-43D0-A6BA-AF5E08C95DF2}" type="presOf" srcId="{47A09193-EA7E-49DD-B4C4-8CEF7FCD27ED}" destId="{8A0C5EA9-C8EF-47D1-A10F-D8D38FFA5BB1}" srcOrd="0" destOrd="0" presId="urn:microsoft.com/office/officeart/2005/8/layout/process4"/>
    <dgm:cxn modelId="{AEACF299-6151-4556-BD74-67C8C34B92BA}" srcId="{292D9468-647E-4641-AA8F-CA609A2AFF87}" destId="{A78191AB-D268-40CF-B3A9-6D47308C097E}" srcOrd="0" destOrd="0" parTransId="{E36F00D3-2B2F-46F5-8F23-57A094CC1AED}" sibTransId="{92B3A2E8-C347-4B1B-80BF-890745446DB5}"/>
    <dgm:cxn modelId="{AE1CB5D8-F62F-439F-9000-20E94AE25D6C}" type="presOf" srcId="{718585A8-65A5-47C4-9895-9528411EED62}" destId="{3384AE85-7420-4E9B-BD1A-FB17B4A8CDA7}" srcOrd="0" destOrd="0" presId="urn:microsoft.com/office/officeart/2005/8/layout/process4"/>
    <dgm:cxn modelId="{EED6DBE4-8233-4CBE-8925-B736579178F8}" type="presOf" srcId="{47A09193-EA7E-49DD-B4C4-8CEF7FCD27ED}" destId="{5DBF9901-22CE-4310-8EB0-6E87BB81C94A}" srcOrd="1" destOrd="0" presId="urn:microsoft.com/office/officeart/2005/8/layout/process4"/>
    <dgm:cxn modelId="{2CD2F8FE-17B0-419D-998C-D7C20682175E}" srcId="{47A09193-EA7E-49DD-B4C4-8CEF7FCD27ED}" destId="{E83EEE88-46D8-492B-809C-435D120E4E26}" srcOrd="0" destOrd="0" parTransId="{149B68FA-6BD8-44BD-9CCF-BDFFFA6CF6E5}" sibTransId="{C30B868B-1CC0-428C-ACB3-7BD49A17DFB5}"/>
    <dgm:cxn modelId="{0FE20C40-10BD-46A4-A50E-B06020254A22}" type="presParOf" srcId="{76BED14D-E2A8-444C-A763-FF6259FF78B9}" destId="{A45A1493-68AB-4A62-9A3F-CE6D62FFF1C7}" srcOrd="0" destOrd="0" presId="urn:microsoft.com/office/officeart/2005/8/layout/process4"/>
    <dgm:cxn modelId="{B16424D8-3283-4652-96AC-AD43C30E613A}" type="presParOf" srcId="{A45A1493-68AB-4A62-9A3F-CE6D62FFF1C7}" destId="{8A0C5EA9-C8EF-47D1-A10F-D8D38FFA5BB1}" srcOrd="0" destOrd="0" presId="urn:microsoft.com/office/officeart/2005/8/layout/process4"/>
    <dgm:cxn modelId="{6E9CBBA6-E6AF-4358-95A5-2045839A23E8}" type="presParOf" srcId="{A45A1493-68AB-4A62-9A3F-CE6D62FFF1C7}" destId="{5DBF9901-22CE-4310-8EB0-6E87BB81C94A}" srcOrd="1" destOrd="0" presId="urn:microsoft.com/office/officeart/2005/8/layout/process4"/>
    <dgm:cxn modelId="{5C5A1271-FEA1-48AB-B633-0F74E729368F}" type="presParOf" srcId="{A45A1493-68AB-4A62-9A3F-CE6D62FFF1C7}" destId="{F64AD54A-BFD5-4ACB-BEFD-9552A48ED27B}" srcOrd="2" destOrd="0" presId="urn:microsoft.com/office/officeart/2005/8/layout/process4"/>
    <dgm:cxn modelId="{A6C31566-A3D6-4A39-9E1C-C36F33732C41}" type="presParOf" srcId="{F64AD54A-BFD5-4ACB-BEFD-9552A48ED27B}" destId="{7BED000D-42D0-4255-905E-89E203072B54}" srcOrd="0" destOrd="0" presId="urn:microsoft.com/office/officeart/2005/8/layout/process4"/>
    <dgm:cxn modelId="{744E92FF-B968-4232-B07F-C67E5AA1B42B}" type="presParOf" srcId="{F64AD54A-BFD5-4ACB-BEFD-9552A48ED27B}" destId="{3384AE85-7420-4E9B-BD1A-FB17B4A8CDA7}" srcOrd="1" destOrd="0" presId="urn:microsoft.com/office/officeart/2005/8/layout/process4"/>
    <dgm:cxn modelId="{725968E4-7518-4865-8DB8-5CD910CA63DE}" type="presParOf" srcId="{F64AD54A-BFD5-4ACB-BEFD-9552A48ED27B}" destId="{289AB2F1-C237-414A-98EF-B0142E5C5A00}" srcOrd="2" destOrd="0" presId="urn:microsoft.com/office/officeart/2005/8/layout/process4"/>
    <dgm:cxn modelId="{739D3340-6EC6-4D8B-B6B4-CB10E93036D0}" type="presParOf" srcId="{76BED14D-E2A8-444C-A763-FF6259FF78B9}" destId="{A2AADE88-7519-436E-9E52-F37BD55C6BC0}" srcOrd="1" destOrd="0" presId="urn:microsoft.com/office/officeart/2005/8/layout/process4"/>
    <dgm:cxn modelId="{4CC2CDB8-8FCF-4D37-A085-E9F3654904D2}" type="presParOf" srcId="{76BED14D-E2A8-444C-A763-FF6259FF78B9}" destId="{56213BBD-C4E1-424C-8DD3-7BC90F873CD9}" srcOrd="2" destOrd="0" presId="urn:microsoft.com/office/officeart/2005/8/layout/process4"/>
    <dgm:cxn modelId="{CCB3EDF1-0AD2-46E3-A85C-2A78B0A55140}" type="presParOf" srcId="{56213BBD-C4E1-424C-8DD3-7BC90F873CD9}" destId="{91E7C29C-9F68-4556-8A0C-868E749204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F9901-22CE-4310-8EB0-6E87BB81C94A}">
      <dsp:nvSpPr>
        <dsp:cNvPr id="0" name=""/>
        <dsp:cNvSpPr/>
      </dsp:nvSpPr>
      <dsp:spPr>
        <a:xfrm>
          <a:off x="0" y="2061860"/>
          <a:ext cx="9783763" cy="1352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Sentiment Analysis to predict fluctuations in stock pricing. Focusing on:</a:t>
          </a:r>
        </a:p>
      </dsp:txBody>
      <dsp:txXfrm>
        <a:off x="0" y="2061860"/>
        <a:ext cx="9783763" cy="730514"/>
      </dsp:txXfrm>
    </dsp:sp>
    <dsp:sp modelId="{7BED000D-42D0-4255-905E-89E203072B54}">
      <dsp:nvSpPr>
        <dsp:cNvPr id="0" name=""/>
        <dsp:cNvSpPr/>
      </dsp:nvSpPr>
      <dsp:spPr>
        <a:xfrm>
          <a:off x="4777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Tweets about specific companies.</a:t>
          </a:r>
        </a:p>
      </dsp:txBody>
      <dsp:txXfrm>
        <a:off x="4777" y="2765318"/>
        <a:ext cx="3258069" cy="622289"/>
      </dsp:txXfrm>
    </dsp:sp>
    <dsp:sp modelId="{3384AE85-7420-4E9B-BD1A-FB17B4A8CDA7}">
      <dsp:nvSpPr>
        <dsp:cNvPr id="0" name=""/>
        <dsp:cNvSpPr/>
      </dsp:nvSpPr>
      <dsp:spPr>
        <a:xfrm>
          <a:off x="326284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Trending words when stocks spike up/down.</a:t>
          </a:r>
        </a:p>
      </dsp:txBody>
      <dsp:txXfrm>
        <a:off x="3262846" y="2765318"/>
        <a:ext cx="3258069" cy="622289"/>
      </dsp:txXfrm>
    </dsp:sp>
    <dsp:sp modelId="{289AB2F1-C237-414A-98EF-B0142E5C5A00}">
      <dsp:nvSpPr>
        <dsp:cNvPr id="0" name=""/>
        <dsp:cNvSpPr/>
      </dsp:nvSpPr>
      <dsp:spPr>
        <a:xfrm>
          <a:off x="6520916" y="2765318"/>
          <a:ext cx="3258069" cy="62228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with these and stock prices.</a:t>
          </a:r>
        </a:p>
      </dsp:txBody>
      <dsp:txXfrm>
        <a:off x="6520916" y="2765318"/>
        <a:ext cx="3258069" cy="622289"/>
      </dsp:txXfrm>
    </dsp:sp>
    <dsp:sp modelId="{91E7C29C-9F68-4556-8A0C-868E749204E6}">
      <dsp:nvSpPr>
        <dsp:cNvPr id="0" name=""/>
        <dsp:cNvSpPr/>
      </dsp:nvSpPr>
      <dsp:spPr>
        <a:xfrm rot="10800000">
          <a:off x="0" y="1540"/>
          <a:ext cx="9783763" cy="2080612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of Covid-19 on Global Business.</a:t>
          </a:r>
        </a:p>
      </dsp:txBody>
      <dsp:txXfrm rot="10800000">
        <a:off x="0" y="1540"/>
        <a:ext cx="9783763" cy="135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34A63CA-F0FB-4BD0-B08D-6B974D1D657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64681A-3ACD-4F89-98D1-645D201A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nks Meme, Explained: What Can It Teach You About Actual Stocks?">
            <a:extLst>
              <a:ext uri="{FF2B5EF4-FFF2-40B4-BE49-F238E27FC236}">
                <a16:creationId xmlns:a16="http://schemas.microsoft.com/office/drawing/2014/main" id="{18062B0F-B46A-4EAB-9123-90B768A65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16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0B747386-D4D7-4F75-8EA2-DF7F89C38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9012"/>
            <a:ext cx="12188952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27D08544-84F0-43AA-B817-DB8B5749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3887812"/>
            <a:ext cx="12188952" cy="457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6935-1E0C-4D16-A9E2-70BFA2AA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Public Offering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8918-7D24-4A5F-950E-4074575D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John-Paul Besong,Dounglan Cheung,Mario Garcia, Jeremy Gavrilov, Zachary Pinter</a:t>
            </a:r>
          </a:p>
        </p:txBody>
      </p:sp>
    </p:spTree>
    <p:extLst>
      <p:ext uri="{BB962C8B-B14F-4D97-AF65-F5344CB8AC3E}">
        <p14:creationId xmlns:p14="http://schemas.microsoft.com/office/powerpoint/2010/main" val="106264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0CFC-F7B5-4089-9410-099DCAB5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Overall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39CFD-BE5B-4D3C-BDE0-81F009B1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9423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E0B6C6-23FB-4AED-A84E-3A43F4F5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B9C2-5E1A-4E58-98C5-1291ECF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442230"/>
            <a:ext cx="9784080" cy="1065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Chosen Ones: NFLX, </a:t>
            </a:r>
            <a:r>
              <a:rPr lang="en-US" dirty="0" err="1">
                <a:solidFill>
                  <a:srgbClr val="FFFFFF"/>
                </a:solidFill>
              </a:rPr>
              <a:t>Zm</a:t>
            </a:r>
            <a:r>
              <a:rPr lang="en-US" dirty="0">
                <a:solidFill>
                  <a:srgbClr val="FFFFFF"/>
                </a:solidFill>
              </a:rPr>
              <a:t>, DAL, AAL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86639-06AF-4CBA-893B-5D4CA38F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2090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5BB7C8-9C4A-4523-8A89-13FA0154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202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54EF-6C4D-449F-8006-16BF583B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07" y="663735"/>
            <a:ext cx="1849820" cy="12070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A01898-9E68-4951-977D-90E103131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7991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7E5A-9A5B-4B77-A965-CA086D4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96"/>
          <a:stretch/>
        </p:blipFill>
        <p:spPr>
          <a:xfrm>
            <a:off x="3715550" y="734435"/>
            <a:ext cx="2039112" cy="10656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E2D561-3633-4B37-94F3-DCCAF5157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9780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7B66D-89A1-47FB-89A7-3056B5174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39" y="734521"/>
            <a:ext cx="2039112" cy="10654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860AE2-D963-4317-974D-15AB45BA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569" y="437322"/>
            <a:ext cx="2494230" cy="1659835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68248-65A6-4793-8118-18333E8A4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28" y="831379"/>
            <a:ext cx="2039112" cy="8717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D11659-6AEF-457C-A8EE-A5ADF0B6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578087"/>
            <a:ext cx="9784080" cy="2639832"/>
          </a:xfrm>
        </p:spPr>
        <p:txBody>
          <a:bodyPr>
            <a:normAutofit/>
          </a:bodyPr>
          <a:lstStyle/>
          <a:p>
            <a:r>
              <a:rPr lang="en-US" sz="2000" dirty="0"/>
              <a:t>Airlines:</a:t>
            </a:r>
          </a:p>
          <a:p>
            <a:pPr lvl="1"/>
            <a:r>
              <a:rPr lang="en-US" sz="1800" dirty="0"/>
              <a:t>Deeply impacted by travel bans.</a:t>
            </a:r>
          </a:p>
          <a:p>
            <a:r>
              <a:rPr lang="en-US" sz="2000" dirty="0"/>
              <a:t>Zoom University</a:t>
            </a:r>
          </a:p>
          <a:p>
            <a:pPr lvl="1"/>
            <a:r>
              <a:rPr lang="en-US" sz="1800" dirty="0"/>
              <a:t>Meteoric rise in online classes.</a:t>
            </a:r>
          </a:p>
          <a:p>
            <a:pPr lvl="1"/>
            <a:r>
              <a:rPr lang="en-US" sz="1800" dirty="0"/>
              <a:t>Rise regardless of alleged privacy concerns.</a:t>
            </a:r>
          </a:p>
          <a:p>
            <a:r>
              <a:rPr lang="en-US" sz="2000" dirty="0"/>
              <a:t>Netflix</a:t>
            </a:r>
          </a:p>
          <a:p>
            <a:pPr lvl="1"/>
            <a:r>
              <a:rPr lang="en-US" sz="1800" dirty="0"/>
              <a:t>Higher percentage of free time due to quarantine</a:t>
            </a:r>
          </a:p>
          <a:p>
            <a:pPr lvl="1"/>
            <a:endParaRPr lang="en-US" sz="1800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B18F3D55-CA15-4D70-9C46-A3C441E37E48}"/>
              </a:ext>
            </a:extLst>
          </p:cNvPr>
          <p:cNvSpPr txBox="1">
            <a:spLocks/>
          </p:cNvSpPr>
          <p:nvPr/>
        </p:nvSpPr>
        <p:spPr>
          <a:xfrm>
            <a:off x="6437339" y="3578087"/>
            <a:ext cx="4988460" cy="2639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endParaRPr lang="en-US" sz="1800" dirty="0"/>
          </a:p>
          <a:p>
            <a:pPr marL="228600" lvl="1" indent="0" algn="ctr">
              <a:buNone/>
            </a:pPr>
            <a:r>
              <a:rPr lang="en-US" sz="1800" dirty="0"/>
              <a:t>These companies have been the most trending, leading to the </a:t>
            </a:r>
            <a:r>
              <a:rPr lang="en-US" sz="1800"/>
              <a:t>most Twitter data.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27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A0-F237-4446-B04E-4F1E2FEC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DFF6-87F6-4BC5-8281-2593F17C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0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B05C-1377-471B-888F-DAF636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5F71-9550-4D5F-93DD-1A25B6E9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ADB-E128-498D-9C75-1F27528F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063D-3C52-4B8B-8D77-8738BF77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Public Offering Data Analysis</vt:lpstr>
      <vt:lpstr>Overall Concept</vt:lpstr>
      <vt:lpstr>The Chosen Ones: NFLX, Zm, DAL, AAL</vt:lpstr>
      <vt:lpstr>The numbers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Offering Data Analysis</dc:title>
  <dc:creator>Mario Garcia</dc:creator>
  <cp:lastModifiedBy>Mario Garcia</cp:lastModifiedBy>
  <cp:revision>1</cp:revision>
  <dcterms:created xsi:type="dcterms:W3CDTF">2020-04-19T20:07:15Z</dcterms:created>
  <dcterms:modified xsi:type="dcterms:W3CDTF">2020-04-19T20:20:43Z</dcterms:modified>
</cp:coreProperties>
</file>