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585"/>
    <a:srgbClr val="FFFFCC"/>
    <a:srgbClr val="CCFF99"/>
    <a:srgbClr val="FFFF99"/>
    <a:srgbClr val="33CC33"/>
    <a:srgbClr val="00CC00"/>
    <a:srgbClr val="008000"/>
    <a:srgbClr val="66FF66"/>
    <a:srgbClr val="99FF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Process 66"/>
          <p:cNvSpPr/>
          <p:nvPr/>
        </p:nvSpPr>
        <p:spPr>
          <a:xfrm>
            <a:off x="685800" y="152400"/>
            <a:ext cx="6858000" cy="65532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838200" y="1143000"/>
            <a:ext cx="6553200" cy="54864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3733800"/>
            <a:ext cx="4343400" cy="2819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114800"/>
            <a:ext cx="1295400" cy="228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Coordinate Transformation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3200400"/>
            <a:ext cx="62484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PLB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Flowchart: Process 28"/>
          <p:cNvSpPr/>
          <p:nvPr/>
        </p:nvSpPr>
        <p:spPr>
          <a:xfrm rot="16200000">
            <a:off x="2476500" y="4457700"/>
            <a:ext cx="1066800" cy="3810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+mj-lt"/>
              </a:rPr>
              <a:t>Vertex FIFO</a:t>
            </a:r>
            <a:endParaRPr lang="en-US" sz="1050" dirty="0">
              <a:latin typeface="+mj-lt"/>
            </a:endParaRPr>
          </a:p>
        </p:txBody>
      </p:sp>
      <p:sp>
        <p:nvSpPr>
          <p:cNvPr id="30" name="Flowchart: Process 29"/>
          <p:cNvSpPr/>
          <p:nvPr/>
        </p:nvSpPr>
        <p:spPr>
          <a:xfrm rot="16200000">
            <a:off x="2476500" y="5676900"/>
            <a:ext cx="1066800" cy="3810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+mj-lt"/>
              </a:rPr>
              <a:t>Color FIFO</a:t>
            </a:r>
            <a:endParaRPr lang="en-US" sz="105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0" y="3733800"/>
            <a:ext cx="1474314" cy="253916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j-lt"/>
              </a:rPr>
              <a:t>Graphics Pipeline</a:t>
            </a:r>
            <a:endParaRPr lang="en-US" sz="1050" dirty="0">
              <a:latin typeface="+mj-lt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590800" y="44958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590800" y="57150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lowchart: Process 36"/>
          <p:cNvSpPr/>
          <p:nvPr/>
        </p:nvSpPr>
        <p:spPr>
          <a:xfrm rot="16200000">
            <a:off x="2400300" y="5067300"/>
            <a:ext cx="2286000" cy="381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FIFO </a:t>
            </a:r>
            <a:r>
              <a:rPr lang="en-US" sz="1050" dirty="0" err="1" smtClean="0">
                <a:solidFill>
                  <a:schemeClr val="tx1"/>
                </a:solidFill>
                <a:latin typeface="+mj-lt"/>
              </a:rPr>
              <a:t>Reg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124200" y="57150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124200" y="44958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3886200" y="4800600"/>
            <a:ext cx="1524000" cy="16002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+mj-lt"/>
              </a:rPr>
              <a:t>Rasterizer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3886200" y="3886200"/>
            <a:ext cx="1524000" cy="7620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+mj-lt"/>
              </a:rPr>
              <a:t>Pixel FIFO</a:t>
            </a:r>
            <a:endParaRPr lang="en-US" sz="1050" dirty="0">
              <a:latin typeface="+mj-lt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657600" y="54102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ight Arrow 31"/>
          <p:cNvSpPr/>
          <p:nvPr/>
        </p:nvSpPr>
        <p:spPr>
          <a:xfrm rot="16200000">
            <a:off x="4457700" y="46101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1638300" y="3695700"/>
            <a:ext cx="685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5943600" y="3886200"/>
            <a:ext cx="11430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FB Writer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334000" y="4114800"/>
            <a:ext cx="685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Left-Right Arrow 45"/>
          <p:cNvSpPr/>
          <p:nvPr/>
        </p:nvSpPr>
        <p:spPr>
          <a:xfrm rot="5400000">
            <a:off x="6248400" y="35814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1219200" y="1371600"/>
            <a:ext cx="1524000" cy="1524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TFT Controller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048000" y="304800"/>
            <a:ext cx="4343400" cy="6858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3048000" y="2133600"/>
            <a:ext cx="10668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+mj-lt"/>
              </a:rPr>
              <a:t>SDRam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5791200" y="2133600"/>
            <a:ext cx="10668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+mj-lt"/>
              </a:rPr>
              <a:t>Microblaze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Left-Right Arrow 51"/>
          <p:cNvSpPr/>
          <p:nvPr/>
        </p:nvSpPr>
        <p:spPr>
          <a:xfrm rot="5400000">
            <a:off x="17526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Left-Right Arrow 52"/>
          <p:cNvSpPr/>
          <p:nvPr/>
        </p:nvSpPr>
        <p:spPr>
          <a:xfrm rot="5400000">
            <a:off x="33528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Left-Right Arrow 53"/>
          <p:cNvSpPr/>
          <p:nvPr/>
        </p:nvSpPr>
        <p:spPr>
          <a:xfrm rot="5400000">
            <a:off x="60960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5791200" y="1295400"/>
            <a:ext cx="1066800" cy="6858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Compact Flash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4419600" y="2133600"/>
            <a:ext cx="10668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DMA Controller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Left-Right Arrow 58"/>
          <p:cNvSpPr/>
          <p:nvPr/>
        </p:nvSpPr>
        <p:spPr>
          <a:xfrm rot="5400000">
            <a:off x="47244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ight Arrow 60"/>
          <p:cNvSpPr/>
          <p:nvPr/>
        </p:nvSpPr>
        <p:spPr>
          <a:xfrm rot="5400000">
            <a:off x="6172200" y="19050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9000" y="1447800"/>
            <a:ext cx="12369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XUPV5-LX110t</a:t>
            </a:r>
            <a:endParaRPr lang="en-US" sz="1400" dirty="0">
              <a:latin typeface="+mj-lt"/>
            </a:endParaRPr>
          </a:p>
        </p:txBody>
      </p:sp>
      <p:sp>
        <p:nvSpPr>
          <p:cNvPr id="63" name="Flowchart: Process 62"/>
          <p:cNvSpPr/>
          <p:nvPr/>
        </p:nvSpPr>
        <p:spPr>
          <a:xfrm>
            <a:off x="838200" y="304800"/>
            <a:ext cx="1905000" cy="6858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Display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ight Arrow 49"/>
          <p:cNvSpPr/>
          <p:nvPr/>
        </p:nvSpPr>
        <p:spPr>
          <a:xfrm rot="16200000">
            <a:off x="1562100" y="1028700"/>
            <a:ext cx="5334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3600" y="457200"/>
            <a:ext cx="7501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Host PC</a:t>
            </a:r>
            <a:endParaRPr lang="en-US" sz="1400" dirty="0">
              <a:latin typeface="+mj-lt"/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3429000" y="381000"/>
            <a:ext cx="1066800" cy="5334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Perl Parser</a:t>
            </a:r>
          </a:p>
        </p:txBody>
      </p:sp>
      <p:sp>
        <p:nvSpPr>
          <p:cNvPr id="68" name="Left-Right Arrow 67"/>
          <p:cNvSpPr/>
          <p:nvPr/>
        </p:nvSpPr>
        <p:spPr>
          <a:xfrm rot="5400000">
            <a:off x="6096000" y="990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981200"/>
            <a:ext cx="4648200" cy="381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362200" y="2133600"/>
            <a:ext cx="1524000" cy="15240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Instruction Cache</a:t>
            </a:r>
            <a:endParaRPr lang="en-US" sz="1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362200"/>
            <a:ext cx="19812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Coordinate Transform</a:t>
            </a:r>
            <a:endParaRPr lang="en-US" sz="1400" dirty="0">
              <a:latin typeface="+mj-lt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038600" y="2971800"/>
            <a:ext cx="914400" cy="6858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Decode</a:t>
            </a:r>
            <a:endParaRPr lang="en-US" sz="1400" dirty="0">
              <a:latin typeface="+mj-lt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038600" y="2133600"/>
            <a:ext cx="914400" cy="6858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Fetch</a:t>
            </a:r>
            <a:endParaRPr lang="en-US" sz="1400" dirty="0">
              <a:latin typeface="+mj-lt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257800" y="3886200"/>
            <a:ext cx="1447800" cy="17526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362200" y="3886200"/>
            <a:ext cx="2590800" cy="17526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486400" y="4343400"/>
            <a:ext cx="990600" cy="10668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Matrix Row Comp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810000" y="22098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4343400" y="27432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514600" y="4343400"/>
            <a:ext cx="990600" cy="10668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Modelview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Stack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3810000" y="4343400"/>
            <a:ext cx="990600" cy="10668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Projection Stack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3962400"/>
            <a:ext cx="13716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Matrix Control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705100" y="3619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810000" y="31242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3962400"/>
            <a:ext cx="16002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Matrix Multiply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876800" y="4724400"/>
            <a:ext cx="685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23" name="Bent-Up Arrow 22"/>
          <p:cNvSpPr/>
          <p:nvPr/>
        </p:nvSpPr>
        <p:spPr>
          <a:xfrm rot="10800000" flipH="1">
            <a:off x="4876800" y="3200400"/>
            <a:ext cx="1295400" cy="762000"/>
          </a:xfrm>
          <a:prstGeom prst="bentUpArrow">
            <a:avLst>
              <a:gd name="adj1" fmla="val 23270"/>
              <a:gd name="adj2" fmla="val 20596"/>
              <a:gd name="adj3" fmla="val 2169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4305300" y="3619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47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ajlau</dc:creator>
  <cp:lastModifiedBy>ajlau</cp:lastModifiedBy>
  <cp:revision>51</cp:revision>
  <dcterms:created xsi:type="dcterms:W3CDTF">2010-12-12T21:59:27Z</dcterms:created>
  <dcterms:modified xsi:type="dcterms:W3CDTF">2010-12-13T06:05:51Z</dcterms:modified>
</cp:coreProperties>
</file>