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D585"/>
    <a:srgbClr val="FFFFCC"/>
    <a:srgbClr val="CCFF99"/>
    <a:srgbClr val="FFFF99"/>
    <a:srgbClr val="33CC33"/>
    <a:srgbClr val="00CC00"/>
    <a:srgbClr val="008000"/>
    <a:srgbClr val="66FF66"/>
    <a:srgbClr val="99FF99"/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6" autoAdjust="0"/>
    <p:restoredTop sz="94706" autoAdjust="0"/>
  </p:normalViewPr>
  <p:slideViewPr>
    <p:cSldViewPr>
      <p:cViewPr varScale="1">
        <p:scale>
          <a:sx n="114" d="100"/>
          <a:sy n="114" d="100"/>
        </p:scale>
        <p:origin x="-10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0E0A-840C-47D7-8AF5-CABE95C1BD3E}" type="datetimeFigureOut">
              <a:rPr lang="en-US" smtClean="0"/>
              <a:t>12/12/2010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68D8-FE86-40CB-A4F8-86044A79B9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0E0A-840C-47D7-8AF5-CABE95C1BD3E}" type="datetimeFigureOut">
              <a:rPr lang="en-US" smtClean="0"/>
              <a:t>12/12/2010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68D8-FE86-40CB-A4F8-86044A79B9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0E0A-840C-47D7-8AF5-CABE95C1BD3E}" type="datetimeFigureOut">
              <a:rPr lang="en-US" smtClean="0"/>
              <a:t>12/12/2010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68D8-FE86-40CB-A4F8-86044A79B9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0E0A-840C-47D7-8AF5-CABE95C1BD3E}" type="datetimeFigureOut">
              <a:rPr lang="en-US" smtClean="0"/>
              <a:t>12/12/2010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68D8-FE86-40CB-A4F8-86044A79B9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0E0A-840C-47D7-8AF5-CABE95C1BD3E}" type="datetimeFigureOut">
              <a:rPr lang="en-US" smtClean="0"/>
              <a:t>12/12/2010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68D8-FE86-40CB-A4F8-86044A79B9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0E0A-840C-47D7-8AF5-CABE95C1BD3E}" type="datetimeFigureOut">
              <a:rPr lang="en-US" smtClean="0"/>
              <a:t>12/12/2010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68D8-FE86-40CB-A4F8-86044A79B9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0E0A-840C-47D7-8AF5-CABE95C1BD3E}" type="datetimeFigureOut">
              <a:rPr lang="en-US" smtClean="0"/>
              <a:t>12/12/2010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68D8-FE86-40CB-A4F8-86044A79B9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0E0A-840C-47D7-8AF5-CABE95C1BD3E}" type="datetimeFigureOut">
              <a:rPr lang="en-US" smtClean="0"/>
              <a:t>12/12/2010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68D8-FE86-40CB-A4F8-86044A79B9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0E0A-840C-47D7-8AF5-CABE95C1BD3E}" type="datetimeFigureOut">
              <a:rPr lang="en-US" smtClean="0"/>
              <a:t>12/12/2010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68D8-FE86-40CB-A4F8-86044A79B9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0E0A-840C-47D7-8AF5-CABE95C1BD3E}" type="datetimeFigureOut">
              <a:rPr lang="en-US" smtClean="0"/>
              <a:t>12/12/2010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68D8-FE86-40CB-A4F8-86044A79B9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0E0A-840C-47D7-8AF5-CABE95C1BD3E}" type="datetimeFigureOut">
              <a:rPr lang="en-US" smtClean="0"/>
              <a:t>12/12/2010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68D8-FE86-40CB-A4F8-86044A79B9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0E0A-840C-47D7-8AF5-CABE95C1BD3E}" type="datetimeFigureOut">
              <a:rPr lang="en-US" smtClean="0"/>
              <a:t>12/12/2010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168D8-FE86-40CB-A4F8-86044A79B90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lowchart: Process 66"/>
          <p:cNvSpPr/>
          <p:nvPr/>
        </p:nvSpPr>
        <p:spPr>
          <a:xfrm>
            <a:off x="685800" y="152400"/>
            <a:ext cx="6858000" cy="67056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6" name="Flowchart: Process 55"/>
          <p:cNvSpPr/>
          <p:nvPr/>
        </p:nvSpPr>
        <p:spPr>
          <a:xfrm>
            <a:off x="838200" y="1143000"/>
            <a:ext cx="6553200" cy="556260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Rectangle 11"/>
          <p:cNvSpPr/>
          <p:nvPr/>
        </p:nvSpPr>
        <p:spPr>
          <a:xfrm>
            <a:off x="1219200" y="3733800"/>
            <a:ext cx="4343400" cy="28194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1371600" y="4114800"/>
            <a:ext cx="1295400" cy="2286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Coordinate Transformation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0600" y="3200400"/>
            <a:ext cx="62484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PLB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Flowchart: Process 28"/>
          <p:cNvSpPr/>
          <p:nvPr/>
        </p:nvSpPr>
        <p:spPr>
          <a:xfrm rot="16200000">
            <a:off x="2476500" y="4457700"/>
            <a:ext cx="1066800" cy="381000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Vertex FIFO</a:t>
            </a:r>
            <a:endParaRPr lang="en-US" sz="1400" b="1" dirty="0"/>
          </a:p>
        </p:txBody>
      </p:sp>
      <p:sp>
        <p:nvSpPr>
          <p:cNvPr id="30" name="Flowchart: Process 29"/>
          <p:cNvSpPr/>
          <p:nvPr/>
        </p:nvSpPr>
        <p:spPr>
          <a:xfrm rot="16200000">
            <a:off x="2476500" y="5676900"/>
            <a:ext cx="1066800" cy="381000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Color FIFO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286000" y="3733800"/>
            <a:ext cx="1474314" cy="307777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Graphics Pipeline</a:t>
            </a:r>
            <a:endParaRPr lang="en-US" sz="1400" b="1" dirty="0"/>
          </a:p>
        </p:txBody>
      </p:sp>
      <p:sp>
        <p:nvSpPr>
          <p:cNvPr id="33" name="Right Arrow 32"/>
          <p:cNvSpPr/>
          <p:nvPr/>
        </p:nvSpPr>
        <p:spPr>
          <a:xfrm>
            <a:off x="2590800" y="4495800"/>
            <a:ext cx="3048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4" name="Right Arrow 33"/>
          <p:cNvSpPr/>
          <p:nvPr/>
        </p:nvSpPr>
        <p:spPr>
          <a:xfrm>
            <a:off x="2590800" y="5715000"/>
            <a:ext cx="3048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7" name="Flowchart: Process 36"/>
          <p:cNvSpPr/>
          <p:nvPr/>
        </p:nvSpPr>
        <p:spPr>
          <a:xfrm rot="16200000">
            <a:off x="2400300" y="5067300"/>
            <a:ext cx="2286000" cy="381000"/>
          </a:xfrm>
          <a:prstGeom prst="flowChartProcess">
            <a:avLst/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FIFO </a:t>
            </a:r>
            <a:r>
              <a:rPr lang="en-US" sz="1400" b="1" dirty="0" err="1" smtClean="0">
                <a:solidFill>
                  <a:schemeClr val="tx1"/>
                </a:solidFill>
              </a:rPr>
              <a:t>Reg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124200" y="5715000"/>
            <a:ext cx="3048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9" name="Right Arrow 38"/>
          <p:cNvSpPr/>
          <p:nvPr/>
        </p:nvSpPr>
        <p:spPr>
          <a:xfrm>
            <a:off x="3124200" y="4495800"/>
            <a:ext cx="3048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0" name="Flowchart: Process 39"/>
          <p:cNvSpPr/>
          <p:nvPr/>
        </p:nvSpPr>
        <p:spPr>
          <a:xfrm>
            <a:off x="3886200" y="4800600"/>
            <a:ext cx="1524000" cy="1600200"/>
          </a:xfrm>
          <a:prstGeom prst="flowChartProcess">
            <a:avLst/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Rasterizer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3886200" y="3886200"/>
            <a:ext cx="1524000" cy="762000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Pixel FIFO</a:t>
            </a:r>
            <a:endParaRPr lang="en-US" sz="1400" b="1" dirty="0"/>
          </a:p>
        </p:txBody>
      </p:sp>
      <p:sp>
        <p:nvSpPr>
          <p:cNvPr id="42" name="Right Arrow 41"/>
          <p:cNvSpPr/>
          <p:nvPr/>
        </p:nvSpPr>
        <p:spPr>
          <a:xfrm>
            <a:off x="3657600" y="5410200"/>
            <a:ext cx="3048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2" name="Right Arrow 31"/>
          <p:cNvSpPr/>
          <p:nvPr/>
        </p:nvSpPr>
        <p:spPr>
          <a:xfrm rot="16200000">
            <a:off x="4457700" y="4610100"/>
            <a:ext cx="3810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Right Arrow 42"/>
          <p:cNvSpPr/>
          <p:nvPr/>
        </p:nvSpPr>
        <p:spPr>
          <a:xfrm rot="5400000">
            <a:off x="1638300" y="3695700"/>
            <a:ext cx="6858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4" name="Flowchart: Process 43"/>
          <p:cNvSpPr/>
          <p:nvPr/>
        </p:nvSpPr>
        <p:spPr>
          <a:xfrm>
            <a:off x="5943600" y="3886200"/>
            <a:ext cx="1143000" cy="762000"/>
          </a:xfrm>
          <a:prstGeom prst="flowChartProcess">
            <a:avLst/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FB Writer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5334000" y="4114800"/>
            <a:ext cx="6858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6" name="Left-Right Arrow 45"/>
          <p:cNvSpPr/>
          <p:nvPr/>
        </p:nvSpPr>
        <p:spPr>
          <a:xfrm rot="5400000">
            <a:off x="6248400" y="3581400"/>
            <a:ext cx="457200" cy="304800"/>
          </a:xfrm>
          <a:prstGeom prst="leftRightArrow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" name="Flowchart: Process 46"/>
          <p:cNvSpPr/>
          <p:nvPr/>
        </p:nvSpPr>
        <p:spPr>
          <a:xfrm>
            <a:off x="1219200" y="1371600"/>
            <a:ext cx="1524000" cy="1524000"/>
          </a:xfrm>
          <a:prstGeom prst="flowChartProcess">
            <a:avLst/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TFT Controller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Flowchart: Process 47"/>
          <p:cNvSpPr/>
          <p:nvPr/>
        </p:nvSpPr>
        <p:spPr>
          <a:xfrm>
            <a:off x="3048000" y="304800"/>
            <a:ext cx="4343400" cy="68580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Flowchart: Process 48"/>
          <p:cNvSpPr/>
          <p:nvPr/>
        </p:nvSpPr>
        <p:spPr>
          <a:xfrm>
            <a:off x="3048000" y="2133600"/>
            <a:ext cx="1066800" cy="762000"/>
          </a:xfrm>
          <a:prstGeom prst="flowChartProcess">
            <a:avLst/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SDRam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1" name="Flowchart: Process 50"/>
          <p:cNvSpPr/>
          <p:nvPr/>
        </p:nvSpPr>
        <p:spPr>
          <a:xfrm>
            <a:off x="5791200" y="2133600"/>
            <a:ext cx="1066800" cy="762000"/>
          </a:xfrm>
          <a:prstGeom prst="flowChartProcess">
            <a:avLst/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Microblaze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Left-Right Arrow 51"/>
          <p:cNvSpPr/>
          <p:nvPr/>
        </p:nvSpPr>
        <p:spPr>
          <a:xfrm rot="5400000">
            <a:off x="1752600" y="2895600"/>
            <a:ext cx="457200" cy="304800"/>
          </a:xfrm>
          <a:prstGeom prst="leftRightArrow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3" name="Left-Right Arrow 52"/>
          <p:cNvSpPr/>
          <p:nvPr/>
        </p:nvSpPr>
        <p:spPr>
          <a:xfrm rot="5400000">
            <a:off x="3352800" y="2895600"/>
            <a:ext cx="457200" cy="304800"/>
          </a:xfrm>
          <a:prstGeom prst="leftRightArrow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Left-Right Arrow 53"/>
          <p:cNvSpPr/>
          <p:nvPr/>
        </p:nvSpPr>
        <p:spPr>
          <a:xfrm rot="5400000">
            <a:off x="6096000" y="2895600"/>
            <a:ext cx="457200" cy="304800"/>
          </a:xfrm>
          <a:prstGeom prst="leftRightArrow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7" name="Flowchart: Process 56"/>
          <p:cNvSpPr/>
          <p:nvPr/>
        </p:nvSpPr>
        <p:spPr>
          <a:xfrm>
            <a:off x="5791200" y="1295400"/>
            <a:ext cx="1066800" cy="685800"/>
          </a:xfrm>
          <a:prstGeom prst="flowChartProcess">
            <a:avLst/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Compact Flash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Flowchart: Process 57"/>
          <p:cNvSpPr/>
          <p:nvPr/>
        </p:nvSpPr>
        <p:spPr>
          <a:xfrm>
            <a:off x="4419600" y="2133600"/>
            <a:ext cx="1066800" cy="762000"/>
          </a:xfrm>
          <a:prstGeom prst="flowChartProcess">
            <a:avLst/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DMA Controller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9" name="Left-Right Arrow 58"/>
          <p:cNvSpPr/>
          <p:nvPr/>
        </p:nvSpPr>
        <p:spPr>
          <a:xfrm rot="5400000">
            <a:off x="4724400" y="2895600"/>
            <a:ext cx="457200" cy="304800"/>
          </a:xfrm>
          <a:prstGeom prst="leftRightArrow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1" name="Right Arrow 60"/>
          <p:cNvSpPr/>
          <p:nvPr/>
        </p:nvSpPr>
        <p:spPr>
          <a:xfrm rot="5400000">
            <a:off x="6172200" y="1905000"/>
            <a:ext cx="3048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2" name="TextBox 61"/>
          <p:cNvSpPr txBox="1"/>
          <p:nvPr/>
        </p:nvSpPr>
        <p:spPr>
          <a:xfrm>
            <a:off x="3429000" y="1447800"/>
            <a:ext cx="15636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XUPV5-LX110t</a:t>
            </a:r>
            <a:endParaRPr lang="en-US" b="1" dirty="0"/>
          </a:p>
        </p:txBody>
      </p:sp>
      <p:sp>
        <p:nvSpPr>
          <p:cNvPr id="63" name="Flowchart: Process 62"/>
          <p:cNvSpPr/>
          <p:nvPr/>
        </p:nvSpPr>
        <p:spPr>
          <a:xfrm>
            <a:off x="838200" y="304800"/>
            <a:ext cx="1905000" cy="68580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Display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 rot="16200000">
            <a:off x="1562100" y="1028700"/>
            <a:ext cx="5334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4" name="TextBox 63"/>
          <p:cNvSpPr txBox="1"/>
          <p:nvPr/>
        </p:nvSpPr>
        <p:spPr>
          <a:xfrm>
            <a:off x="5943600" y="457200"/>
            <a:ext cx="9210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Host PC</a:t>
            </a:r>
            <a:endParaRPr lang="en-US" b="1" dirty="0"/>
          </a:p>
        </p:txBody>
      </p:sp>
      <p:sp>
        <p:nvSpPr>
          <p:cNvPr id="65" name="Flowchart: Process 64"/>
          <p:cNvSpPr/>
          <p:nvPr/>
        </p:nvSpPr>
        <p:spPr>
          <a:xfrm>
            <a:off x="3429000" y="381000"/>
            <a:ext cx="1066800" cy="533400"/>
          </a:xfrm>
          <a:prstGeom prst="flowChartProcess">
            <a:avLst/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Perl Parser</a:t>
            </a:r>
          </a:p>
        </p:txBody>
      </p:sp>
      <p:sp>
        <p:nvSpPr>
          <p:cNvPr id="68" name="Left-Right Arrow 67"/>
          <p:cNvSpPr/>
          <p:nvPr/>
        </p:nvSpPr>
        <p:spPr>
          <a:xfrm rot="5400000">
            <a:off x="6096000" y="990600"/>
            <a:ext cx="457200" cy="304800"/>
          </a:xfrm>
          <a:prstGeom prst="leftRightArrow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1676400"/>
            <a:ext cx="5715000" cy="419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Flowchart: Process 4"/>
          <p:cNvSpPr/>
          <p:nvPr/>
        </p:nvSpPr>
        <p:spPr>
          <a:xfrm>
            <a:off x="2743200" y="2133600"/>
            <a:ext cx="1143000" cy="1219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Instruction Cache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17526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Coordinate Transform</a:t>
            </a:r>
            <a:endParaRPr lang="en-US" sz="1400" dirty="0"/>
          </a:p>
        </p:txBody>
      </p:sp>
      <p:sp>
        <p:nvSpPr>
          <p:cNvPr id="7" name="Flowchart: Process 6"/>
          <p:cNvSpPr/>
          <p:nvPr/>
        </p:nvSpPr>
        <p:spPr>
          <a:xfrm>
            <a:off x="4038600" y="2819400"/>
            <a:ext cx="9144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Decode</a:t>
            </a:r>
            <a:endParaRPr lang="en-US" sz="1400" dirty="0"/>
          </a:p>
        </p:txBody>
      </p:sp>
      <p:sp>
        <p:nvSpPr>
          <p:cNvPr id="8" name="Flowchart: Process 7"/>
          <p:cNvSpPr/>
          <p:nvPr/>
        </p:nvSpPr>
        <p:spPr>
          <a:xfrm>
            <a:off x="4038600" y="2133600"/>
            <a:ext cx="9144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Fetch</a:t>
            </a:r>
            <a:endParaRPr lang="en-US" sz="1400" dirty="0"/>
          </a:p>
        </p:txBody>
      </p:sp>
      <p:sp>
        <p:nvSpPr>
          <p:cNvPr id="9" name="Flowchart: Process 8"/>
          <p:cNvSpPr/>
          <p:nvPr/>
        </p:nvSpPr>
        <p:spPr>
          <a:xfrm>
            <a:off x="6248400" y="1828800"/>
            <a:ext cx="1219200" cy="1524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Matrix Multiply</a:t>
            </a:r>
            <a:endParaRPr lang="en-US" sz="1400" dirty="0"/>
          </a:p>
        </p:txBody>
      </p:sp>
      <p:sp>
        <p:nvSpPr>
          <p:cNvPr id="10" name="Flowchart: Process 9"/>
          <p:cNvSpPr/>
          <p:nvPr/>
        </p:nvSpPr>
        <p:spPr>
          <a:xfrm>
            <a:off x="5105400" y="1828800"/>
            <a:ext cx="990600" cy="1524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Matrix Control</a:t>
            </a:r>
            <a:endParaRPr lang="en-US" sz="1400" dirty="0"/>
          </a:p>
        </p:txBody>
      </p:sp>
      <p:sp>
        <p:nvSpPr>
          <p:cNvPr id="11" name="Flowchart: Process 10"/>
          <p:cNvSpPr/>
          <p:nvPr/>
        </p:nvSpPr>
        <p:spPr>
          <a:xfrm>
            <a:off x="6477000" y="1981200"/>
            <a:ext cx="762000" cy="381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Matrix Row Comp</a:t>
            </a:r>
            <a:endParaRPr lang="en-US" sz="1400" dirty="0"/>
          </a:p>
        </p:txBody>
      </p:sp>
      <p:sp>
        <p:nvSpPr>
          <p:cNvPr id="12" name="Right Arrow 11"/>
          <p:cNvSpPr/>
          <p:nvPr/>
        </p:nvSpPr>
        <p:spPr>
          <a:xfrm>
            <a:off x="3810000" y="2209800"/>
            <a:ext cx="304800" cy="304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Right Arrow 12"/>
          <p:cNvSpPr/>
          <p:nvPr/>
        </p:nvSpPr>
        <p:spPr>
          <a:xfrm rot="5400000">
            <a:off x="4343400" y="2590800"/>
            <a:ext cx="304800" cy="304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43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ajlau</dc:creator>
  <cp:lastModifiedBy>ajlau</cp:lastModifiedBy>
  <cp:revision>40</cp:revision>
  <dcterms:created xsi:type="dcterms:W3CDTF">2010-12-12T21:59:27Z</dcterms:created>
  <dcterms:modified xsi:type="dcterms:W3CDTF">2010-12-13T04:33:59Z</dcterms:modified>
</cp:coreProperties>
</file>