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0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30609E-6D8F-4FD0-A1ED-B596D7F74F6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78E62B-0FD6-4E89-A768-475570CF77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8E6C-E142-43D3-96C0-93BF7010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Hits</a:t>
            </a:r>
            <a:br>
              <a:rPr lang="en-US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634D-851E-4D80-AB18-87E916DA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Cho</a:t>
            </a:r>
          </a:p>
        </p:txBody>
      </p:sp>
    </p:spTree>
    <p:extLst>
      <p:ext uri="{BB962C8B-B14F-4D97-AF65-F5344CB8AC3E}">
        <p14:creationId xmlns:p14="http://schemas.microsoft.com/office/powerpoint/2010/main" val="8169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3E5AA8-7257-4D2B-8E40-E95CA9676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348565"/>
              </p:ext>
            </p:extLst>
          </p:nvPr>
        </p:nvGraphicFramePr>
        <p:xfrm>
          <a:off x="2600987" y="833120"/>
          <a:ext cx="699002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37">
                  <a:extLst>
                    <a:ext uri="{9D8B030D-6E8A-4147-A177-3AD203B41FA5}">
                      <a16:colId xmlns:a16="http://schemas.microsoft.com/office/drawing/2014/main" val="3524204262"/>
                    </a:ext>
                  </a:extLst>
                </a:gridCol>
                <a:gridCol w="5456188">
                  <a:extLst>
                    <a:ext uri="{9D8B030D-6E8A-4147-A177-3AD203B41FA5}">
                      <a16:colId xmlns:a16="http://schemas.microsoft.com/office/drawing/2014/main" val="406644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6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Season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of 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3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At-bats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Batting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Batting average of balls in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hits that are line drives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wOBA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Weighted on-base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swings that make contact with the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7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Swing%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swings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1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soft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medium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of hard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7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3DB80-EE28-4694-B92D-D437C6E78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7" y="75270"/>
            <a:ext cx="10993725" cy="6216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76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D7CC7-F8B7-4B3B-8494-2908E3CA7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0" y="60384"/>
            <a:ext cx="11443059" cy="6206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121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4411-9A9F-4BCB-8BFA-115F2ACF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4130E5-A117-4027-BEE3-07C79FB9A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3" y="65846"/>
            <a:ext cx="11010394" cy="6225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9C74EA-FE1B-4517-999F-5084F5DCD8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44" y="149965"/>
            <a:ext cx="4739511" cy="6057659"/>
          </a:xfrm>
        </p:spPr>
      </p:pic>
    </p:spTree>
    <p:extLst>
      <p:ext uri="{BB962C8B-B14F-4D97-AF65-F5344CB8AC3E}">
        <p14:creationId xmlns:p14="http://schemas.microsoft.com/office/powerpoint/2010/main" val="35897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A9AD-E841-41A5-B586-34E9F23F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0641-F48D-4D56-B485-4DC07538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Mean absolute error: 16.929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Score: 0.255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Testing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Mean absolute error: 17.116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Score: 0.251</a:t>
            </a:r>
          </a:p>
        </p:txBody>
      </p:sp>
    </p:spTree>
    <p:extLst>
      <p:ext uri="{BB962C8B-B14F-4D97-AF65-F5344CB8AC3E}">
        <p14:creationId xmlns:p14="http://schemas.microsoft.com/office/powerpoint/2010/main" val="1813419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1134</TotalTime>
  <Words>99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Predicting Hits in Baseball</vt:lpstr>
      <vt:lpstr>PowerPoint Presentation</vt:lpstr>
      <vt:lpstr>PowerPoint Presentation</vt:lpstr>
      <vt:lpstr>PowerPoint Presentation</vt:lpstr>
      <vt:lpstr>PowerPoint Presentation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Cho</dc:creator>
  <cp:lastModifiedBy>Daniel Cho</cp:lastModifiedBy>
  <cp:revision>9</cp:revision>
  <dcterms:created xsi:type="dcterms:W3CDTF">2021-07-13T08:15:35Z</dcterms:created>
  <dcterms:modified xsi:type="dcterms:W3CDTF">2021-07-14T03:09:37Z</dcterms:modified>
</cp:coreProperties>
</file>