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2DB658D-1DF6-4E1E-AA19-13C62BE914C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1E5B16-09EF-46FB-B8AD-235EB78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1E0D-9507-469A-B4C4-5825EF816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E5B7-5AF2-47C7-9EF5-88B9FE554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Daniel Cho</a:t>
            </a:r>
          </a:p>
        </p:txBody>
      </p:sp>
    </p:spTree>
    <p:extLst>
      <p:ext uri="{BB962C8B-B14F-4D97-AF65-F5344CB8AC3E}">
        <p14:creationId xmlns:p14="http://schemas.microsoft.com/office/powerpoint/2010/main" val="5136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ABB9968-44F4-4A46-93F6-D2D1B8206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435" y="273936"/>
            <a:ext cx="10581129" cy="631012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FB862E-09A5-4F0E-8ECD-C1F946B0F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754" y="268338"/>
            <a:ext cx="11260492" cy="632132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8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2A2BF4C-3E7A-4316-BA91-366FA4F6E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2359" y="239663"/>
            <a:ext cx="9387281" cy="637867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8FC7CCA-7294-439D-B84B-4B2E09530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88" y="293925"/>
            <a:ext cx="9321623" cy="6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57D7494-07A7-470C-9B95-12CAFFC5FD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403" y="257268"/>
            <a:ext cx="9209193" cy="63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9390B-52DE-439F-AD8C-DD2A086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Sales Predictions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15374-B4DD-4B37-8FF7-FB5A3C2B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Linear regression model</a:t>
            </a:r>
          </a:p>
          <a:p>
            <a:pPr lvl="1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Test r</a:t>
            </a:r>
            <a:r>
              <a:rPr lang="en-US" baseline="30000" dirty="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score: 0.54972</a:t>
            </a:r>
            <a:endParaRPr lang="en-US" baseline="30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Bagged trees model</a:t>
            </a:r>
          </a:p>
          <a:p>
            <a:pPr lvl="1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Test r</a:t>
            </a:r>
            <a:r>
              <a:rPr lang="en-US" baseline="30000" dirty="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score: 0.53538</a:t>
            </a:r>
          </a:p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Random forest model</a:t>
            </a:r>
          </a:p>
          <a:p>
            <a:pPr lvl="1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Test r</a:t>
            </a:r>
            <a:r>
              <a:rPr lang="en-US" baseline="30000" dirty="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score: 0.53448</a:t>
            </a:r>
          </a:p>
        </p:txBody>
      </p:sp>
    </p:spTree>
    <p:extLst>
      <p:ext uri="{BB962C8B-B14F-4D97-AF65-F5344CB8AC3E}">
        <p14:creationId xmlns:p14="http://schemas.microsoft.com/office/powerpoint/2010/main" val="13193082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2720</TotalTime>
  <Words>30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Lato</vt:lpstr>
      <vt:lpstr>Basis</vt:lpstr>
      <vt:lpstr>Sales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Cho</dc:creator>
  <cp:lastModifiedBy>Daniel Cho</cp:lastModifiedBy>
  <cp:revision>7</cp:revision>
  <dcterms:created xsi:type="dcterms:W3CDTF">2021-06-05T09:24:11Z</dcterms:created>
  <dcterms:modified xsi:type="dcterms:W3CDTF">2021-06-07T06:45:07Z</dcterms:modified>
</cp:coreProperties>
</file>