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31089600" cy="38160325"/>
  <p:notesSz cx="6858000" cy="9144000"/>
  <p:defaultTextStyle>
    <a:defPPr>
      <a:defRPr lang="en-US"/>
    </a:defPPr>
    <a:lvl1pPr marL="0" algn="l" defTabSz="1756587" rtl="0" eaLnBrk="1" latinLnBrk="0" hangingPunct="1">
      <a:defRPr sz="7001" kern="1200">
        <a:solidFill>
          <a:schemeClr val="tx1"/>
        </a:solidFill>
        <a:latin typeface="+mn-lt"/>
        <a:ea typeface="+mn-ea"/>
        <a:cs typeface="+mn-cs"/>
      </a:defRPr>
    </a:lvl1pPr>
    <a:lvl2pPr marL="1756587" algn="l" defTabSz="1756587" rtl="0" eaLnBrk="1" latinLnBrk="0" hangingPunct="1">
      <a:defRPr sz="7001" kern="1200">
        <a:solidFill>
          <a:schemeClr val="tx1"/>
        </a:solidFill>
        <a:latin typeface="+mn-lt"/>
        <a:ea typeface="+mn-ea"/>
        <a:cs typeface="+mn-cs"/>
      </a:defRPr>
    </a:lvl2pPr>
    <a:lvl3pPr marL="3513175" algn="l" defTabSz="1756587" rtl="0" eaLnBrk="1" latinLnBrk="0" hangingPunct="1">
      <a:defRPr sz="7001" kern="1200">
        <a:solidFill>
          <a:schemeClr val="tx1"/>
        </a:solidFill>
        <a:latin typeface="+mn-lt"/>
        <a:ea typeface="+mn-ea"/>
        <a:cs typeface="+mn-cs"/>
      </a:defRPr>
    </a:lvl3pPr>
    <a:lvl4pPr marL="5269762" algn="l" defTabSz="1756587" rtl="0" eaLnBrk="1" latinLnBrk="0" hangingPunct="1">
      <a:defRPr sz="7001" kern="1200">
        <a:solidFill>
          <a:schemeClr val="tx1"/>
        </a:solidFill>
        <a:latin typeface="+mn-lt"/>
        <a:ea typeface="+mn-ea"/>
        <a:cs typeface="+mn-cs"/>
      </a:defRPr>
    </a:lvl4pPr>
    <a:lvl5pPr marL="7026350" algn="l" defTabSz="1756587" rtl="0" eaLnBrk="1" latinLnBrk="0" hangingPunct="1">
      <a:defRPr sz="7001" kern="1200">
        <a:solidFill>
          <a:schemeClr val="tx1"/>
        </a:solidFill>
        <a:latin typeface="+mn-lt"/>
        <a:ea typeface="+mn-ea"/>
        <a:cs typeface="+mn-cs"/>
      </a:defRPr>
    </a:lvl5pPr>
    <a:lvl6pPr marL="8782936" algn="l" defTabSz="1756587" rtl="0" eaLnBrk="1" latinLnBrk="0" hangingPunct="1">
      <a:defRPr sz="7001" kern="1200">
        <a:solidFill>
          <a:schemeClr val="tx1"/>
        </a:solidFill>
        <a:latin typeface="+mn-lt"/>
        <a:ea typeface="+mn-ea"/>
        <a:cs typeface="+mn-cs"/>
      </a:defRPr>
    </a:lvl6pPr>
    <a:lvl7pPr marL="10539524" algn="l" defTabSz="1756587" rtl="0" eaLnBrk="1" latinLnBrk="0" hangingPunct="1">
      <a:defRPr sz="7001" kern="1200">
        <a:solidFill>
          <a:schemeClr val="tx1"/>
        </a:solidFill>
        <a:latin typeface="+mn-lt"/>
        <a:ea typeface="+mn-ea"/>
        <a:cs typeface="+mn-cs"/>
      </a:defRPr>
    </a:lvl7pPr>
    <a:lvl8pPr marL="12296110" algn="l" defTabSz="1756587" rtl="0" eaLnBrk="1" latinLnBrk="0" hangingPunct="1">
      <a:defRPr sz="7001" kern="1200">
        <a:solidFill>
          <a:schemeClr val="tx1"/>
        </a:solidFill>
        <a:latin typeface="+mn-lt"/>
        <a:ea typeface="+mn-ea"/>
        <a:cs typeface="+mn-cs"/>
      </a:defRPr>
    </a:lvl8pPr>
    <a:lvl9pPr marL="14052698" algn="l" defTabSz="1756587" rtl="0" eaLnBrk="1" latinLnBrk="0" hangingPunct="1">
      <a:defRPr sz="7001"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20" userDrawn="1">
          <p15:clr>
            <a:srgbClr val="A4A3A4"/>
          </p15:clr>
        </p15:guide>
        <p15:guide id="2" pos="9793"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ongjun Kim"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E2C75"/>
    <a:srgbClr val="7F1D80"/>
    <a:srgbClr val="DF613F"/>
    <a:srgbClr val="90973F"/>
    <a:srgbClr val="3C1B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9930" autoAdjust="0"/>
    <p:restoredTop sz="95699" autoAdjust="0"/>
  </p:normalViewPr>
  <p:slideViewPr>
    <p:cSldViewPr snapToGrid="0" snapToObjects="1">
      <p:cViewPr>
        <p:scale>
          <a:sx n="10" d="100"/>
          <a:sy n="10" d="100"/>
        </p:scale>
        <p:origin x="2556" y="4"/>
      </p:cViewPr>
      <p:guideLst>
        <p:guide orient="horz" pos="12020"/>
        <p:guide pos="9793"/>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Helvetica"/>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Helvetica"/>
              </a:defRPr>
            </a:lvl1pPr>
          </a:lstStyle>
          <a:p>
            <a:fld id="{C8922DF4-96B0-124A-A252-6AF59B0E420B}" type="datetimeFigureOut">
              <a:rPr lang="en-US" smtClean="0"/>
              <a:pPr/>
              <a:t>3/21/2019</a:t>
            </a:fld>
            <a:endParaRPr lang="en-US" dirty="0"/>
          </a:p>
        </p:txBody>
      </p:sp>
      <p:sp>
        <p:nvSpPr>
          <p:cNvPr id="4" name="Slide Image Placeholder 3"/>
          <p:cNvSpPr>
            <a:spLocks noGrp="1" noRot="1" noChangeAspect="1"/>
          </p:cNvSpPr>
          <p:nvPr>
            <p:ph type="sldImg" idx="2"/>
          </p:nvPr>
        </p:nvSpPr>
        <p:spPr>
          <a:xfrm>
            <a:off x="2033588" y="685800"/>
            <a:ext cx="2790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Helvetica"/>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Helvetica"/>
              </a:defRPr>
            </a:lvl1pPr>
          </a:lstStyle>
          <a:p>
            <a:fld id="{3465132F-8D51-4C4D-A338-A8B50768EFB4}" type="slidenum">
              <a:rPr lang="en-US" smtClean="0"/>
              <a:pPr/>
              <a:t>‹#›</a:t>
            </a:fld>
            <a:endParaRPr lang="en-US" dirty="0"/>
          </a:p>
        </p:txBody>
      </p:sp>
    </p:spTree>
    <p:extLst>
      <p:ext uri="{BB962C8B-B14F-4D97-AF65-F5344CB8AC3E}">
        <p14:creationId xmlns:p14="http://schemas.microsoft.com/office/powerpoint/2010/main" val="2640009202"/>
      </p:ext>
    </p:extLst>
  </p:cSld>
  <p:clrMap bg1="lt1" tx1="dk1" bg2="lt2" tx2="dk2" accent1="accent1" accent2="accent2" accent3="accent3" accent4="accent4" accent5="accent5" accent6="accent6" hlink="hlink" folHlink="folHlink"/>
  <p:notesStyle>
    <a:lvl1pPr marL="0" algn="l" defTabSz="1756587" rtl="0" eaLnBrk="1" latinLnBrk="0" hangingPunct="1">
      <a:defRPr sz="4628" kern="1200">
        <a:solidFill>
          <a:schemeClr val="tx1"/>
        </a:solidFill>
        <a:latin typeface="Helvetica"/>
        <a:ea typeface="+mn-ea"/>
        <a:cs typeface="+mn-cs"/>
      </a:defRPr>
    </a:lvl1pPr>
    <a:lvl2pPr marL="1756587" algn="l" defTabSz="1756587" rtl="0" eaLnBrk="1" latinLnBrk="0" hangingPunct="1">
      <a:defRPr sz="4628" kern="1200">
        <a:solidFill>
          <a:schemeClr val="tx1"/>
        </a:solidFill>
        <a:latin typeface="Helvetica"/>
        <a:ea typeface="+mn-ea"/>
        <a:cs typeface="+mn-cs"/>
      </a:defRPr>
    </a:lvl2pPr>
    <a:lvl3pPr marL="3513175" algn="l" defTabSz="1756587" rtl="0" eaLnBrk="1" latinLnBrk="0" hangingPunct="1">
      <a:defRPr sz="4628" kern="1200">
        <a:solidFill>
          <a:schemeClr val="tx1"/>
        </a:solidFill>
        <a:latin typeface="Helvetica"/>
        <a:ea typeface="+mn-ea"/>
        <a:cs typeface="+mn-cs"/>
      </a:defRPr>
    </a:lvl3pPr>
    <a:lvl4pPr marL="5269762" algn="l" defTabSz="1756587" rtl="0" eaLnBrk="1" latinLnBrk="0" hangingPunct="1">
      <a:defRPr sz="4628" kern="1200">
        <a:solidFill>
          <a:schemeClr val="tx1"/>
        </a:solidFill>
        <a:latin typeface="Helvetica"/>
        <a:ea typeface="+mn-ea"/>
        <a:cs typeface="+mn-cs"/>
      </a:defRPr>
    </a:lvl4pPr>
    <a:lvl5pPr marL="7026350" algn="l" defTabSz="1756587" rtl="0" eaLnBrk="1" latinLnBrk="0" hangingPunct="1">
      <a:defRPr sz="4628" kern="1200">
        <a:solidFill>
          <a:schemeClr val="tx1"/>
        </a:solidFill>
        <a:latin typeface="Helvetica"/>
        <a:ea typeface="+mn-ea"/>
        <a:cs typeface="+mn-cs"/>
      </a:defRPr>
    </a:lvl5pPr>
    <a:lvl6pPr marL="8782936" algn="l" defTabSz="1756587" rtl="0" eaLnBrk="1" latinLnBrk="0" hangingPunct="1">
      <a:defRPr sz="4628" kern="1200">
        <a:solidFill>
          <a:schemeClr val="tx1"/>
        </a:solidFill>
        <a:latin typeface="+mn-lt"/>
        <a:ea typeface="+mn-ea"/>
        <a:cs typeface="+mn-cs"/>
      </a:defRPr>
    </a:lvl6pPr>
    <a:lvl7pPr marL="10539524" algn="l" defTabSz="1756587" rtl="0" eaLnBrk="1" latinLnBrk="0" hangingPunct="1">
      <a:defRPr sz="4628" kern="1200">
        <a:solidFill>
          <a:schemeClr val="tx1"/>
        </a:solidFill>
        <a:latin typeface="+mn-lt"/>
        <a:ea typeface="+mn-ea"/>
        <a:cs typeface="+mn-cs"/>
      </a:defRPr>
    </a:lvl7pPr>
    <a:lvl8pPr marL="12296110" algn="l" defTabSz="1756587" rtl="0" eaLnBrk="1" latinLnBrk="0" hangingPunct="1">
      <a:defRPr sz="4628" kern="1200">
        <a:solidFill>
          <a:schemeClr val="tx1"/>
        </a:solidFill>
        <a:latin typeface="+mn-lt"/>
        <a:ea typeface="+mn-ea"/>
        <a:cs typeface="+mn-cs"/>
      </a:defRPr>
    </a:lvl8pPr>
    <a:lvl9pPr marL="14052698" algn="l" defTabSz="1756587" rtl="0" eaLnBrk="1" latinLnBrk="0" hangingPunct="1">
      <a:defRPr sz="462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3588" y="685800"/>
            <a:ext cx="2790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65132F-8D51-4C4D-A338-A8B50768EFB4}" type="slidenum">
              <a:rPr lang="en-US" smtClean="0"/>
              <a:t>1</a:t>
            </a:fld>
            <a:endParaRPr lang="en-US"/>
          </a:p>
        </p:txBody>
      </p:sp>
    </p:spTree>
    <p:extLst>
      <p:ext uri="{BB962C8B-B14F-4D97-AF65-F5344CB8AC3E}">
        <p14:creationId xmlns:p14="http://schemas.microsoft.com/office/powerpoint/2010/main" val="39242201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31723" y="11854442"/>
            <a:ext cx="26426161" cy="8179735"/>
          </a:xfrm>
        </p:spPr>
        <p:txBody>
          <a:bodyPr/>
          <a:lstStyle/>
          <a:p>
            <a:r>
              <a:rPr lang="en-US"/>
              <a:t>Click to edit Master title style</a:t>
            </a:r>
          </a:p>
        </p:txBody>
      </p:sp>
      <p:sp>
        <p:nvSpPr>
          <p:cNvPr id="3" name="Subtitle 2"/>
          <p:cNvSpPr>
            <a:spLocks noGrp="1"/>
          </p:cNvSpPr>
          <p:nvPr>
            <p:ph type="subTitle" idx="1"/>
          </p:nvPr>
        </p:nvSpPr>
        <p:spPr>
          <a:xfrm>
            <a:off x="4663444" y="21624185"/>
            <a:ext cx="21762720" cy="9752084"/>
          </a:xfrm>
        </p:spPr>
        <p:txBody>
          <a:bodyPr/>
          <a:lstStyle>
            <a:lvl1pPr marL="0" indent="0" algn="ctr">
              <a:buNone/>
              <a:defRPr>
                <a:solidFill>
                  <a:schemeClr val="tx1">
                    <a:tint val="75000"/>
                  </a:schemeClr>
                </a:solidFill>
              </a:defRPr>
            </a:lvl1pPr>
            <a:lvl2pPr marL="1212075" indent="0" algn="ctr">
              <a:buNone/>
              <a:defRPr>
                <a:solidFill>
                  <a:schemeClr val="tx1">
                    <a:tint val="75000"/>
                  </a:schemeClr>
                </a:solidFill>
              </a:defRPr>
            </a:lvl2pPr>
            <a:lvl3pPr marL="2424152" indent="0" algn="ctr">
              <a:buNone/>
              <a:defRPr>
                <a:solidFill>
                  <a:schemeClr val="tx1">
                    <a:tint val="75000"/>
                  </a:schemeClr>
                </a:solidFill>
              </a:defRPr>
            </a:lvl3pPr>
            <a:lvl4pPr marL="3636227" indent="0" algn="ctr">
              <a:buNone/>
              <a:defRPr>
                <a:solidFill>
                  <a:schemeClr val="tx1">
                    <a:tint val="75000"/>
                  </a:schemeClr>
                </a:solidFill>
              </a:defRPr>
            </a:lvl4pPr>
            <a:lvl5pPr marL="4848302" indent="0" algn="ctr">
              <a:buNone/>
              <a:defRPr>
                <a:solidFill>
                  <a:schemeClr val="tx1">
                    <a:tint val="75000"/>
                  </a:schemeClr>
                </a:solidFill>
              </a:defRPr>
            </a:lvl5pPr>
            <a:lvl6pPr marL="6060377" indent="0" algn="ctr">
              <a:buNone/>
              <a:defRPr>
                <a:solidFill>
                  <a:schemeClr val="tx1">
                    <a:tint val="75000"/>
                  </a:schemeClr>
                </a:solidFill>
              </a:defRPr>
            </a:lvl6pPr>
            <a:lvl7pPr marL="7272452" indent="0" algn="ctr">
              <a:buNone/>
              <a:defRPr>
                <a:solidFill>
                  <a:schemeClr val="tx1">
                    <a:tint val="75000"/>
                  </a:schemeClr>
                </a:solidFill>
              </a:defRPr>
            </a:lvl7pPr>
            <a:lvl8pPr marL="8484528" indent="0" algn="ctr">
              <a:buNone/>
              <a:defRPr>
                <a:solidFill>
                  <a:schemeClr val="tx1">
                    <a:tint val="75000"/>
                  </a:schemeClr>
                </a:solidFill>
              </a:defRPr>
            </a:lvl8pPr>
            <a:lvl9pPr marL="9696603"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6DA6D7B-3180-4742-A41C-02D690FC0261}" type="datetimeFigureOut">
              <a:rPr lang="en-US" smtClean="0"/>
              <a:t>3/21/2019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FF1C7C-A21A-6143-AD0F-B1EF00FD6D6F}" type="slidenum">
              <a:rPr lang="en-US" smtClean="0"/>
              <a:t>‹#›</a:t>
            </a:fld>
            <a:endParaRPr lang="en-US"/>
          </a:p>
        </p:txBody>
      </p:sp>
    </p:spTree>
    <p:extLst>
      <p:ext uri="{BB962C8B-B14F-4D97-AF65-F5344CB8AC3E}">
        <p14:creationId xmlns:p14="http://schemas.microsoft.com/office/powerpoint/2010/main" val="2632714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DA6D7B-3180-4742-A41C-02D690FC0261}" type="datetimeFigureOut">
              <a:rPr lang="en-US" smtClean="0"/>
              <a:t>3/21/2019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FF1C7C-A21A-6143-AD0F-B1EF00FD6D6F}" type="slidenum">
              <a:rPr lang="en-US" smtClean="0"/>
              <a:t>‹#›</a:t>
            </a:fld>
            <a:endParaRPr lang="en-US"/>
          </a:p>
        </p:txBody>
      </p:sp>
    </p:spTree>
    <p:extLst>
      <p:ext uri="{BB962C8B-B14F-4D97-AF65-F5344CB8AC3E}">
        <p14:creationId xmlns:p14="http://schemas.microsoft.com/office/powerpoint/2010/main" val="2893482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159844" y="6112729"/>
            <a:ext cx="27980640" cy="13023977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17925" y="6112729"/>
            <a:ext cx="83423759" cy="1302397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DA6D7B-3180-4742-A41C-02D690FC0261}" type="datetimeFigureOut">
              <a:rPr lang="en-US" smtClean="0"/>
              <a:t>3/21/2019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FF1C7C-A21A-6143-AD0F-B1EF00FD6D6F}" type="slidenum">
              <a:rPr lang="en-US" smtClean="0"/>
              <a:t>‹#›</a:t>
            </a:fld>
            <a:endParaRPr lang="en-US"/>
          </a:p>
        </p:txBody>
      </p:sp>
    </p:spTree>
    <p:extLst>
      <p:ext uri="{BB962C8B-B14F-4D97-AF65-F5344CB8AC3E}">
        <p14:creationId xmlns:p14="http://schemas.microsoft.com/office/powerpoint/2010/main" val="3622119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DA6D7B-3180-4742-A41C-02D690FC0261}" type="datetimeFigureOut">
              <a:rPr lang="en-US" smtClean="0"/>
              <a:t>3/21/2019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FF1C7C-A21A-6143-AD0F-B1EF00FD6D6F}" type="slidenum">
              <a:rPr lang="en-US" smtClean="0"/>
              <a:t>‹#›</a:t>
            </a:fld>
            <a:endParaRPr lang="en-US"/>
          </a:p>
        </p:txBody>
      </p:sp>
    </p:spTree>
    <p:extLst>
      <p:ext uri="{BB962C8B-B14F-4D97-AF65-F5344CB8AC3E}">
        <p14:creationId xmlns:p14="http://schemas.microsoft.com/office/powerpoint/2010/main" val="3346164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55867" y="24521547"/>
            <a:ext cx="26426161" cy="7579064"/>
          </a:xfrm>
        </p:spPr>
        <p:txBody>
          <a:bodyPr anchor="t"/>
          <a:lstStyle>
            <a:lvl1pPr algn="l">
              <a:defRPr sz="10561" b="1" cap="all"/>
            </a:lvl1pPr>
          </a:lstStyle>
          <a:p>
            <a:r>
              <a:rPr lang="en-US"/>
              <a:t>Click to edit Master title style</a:t>
            </a:r>
          </a:p>
        </p:txBody>
      </p:sp>
      <p:sp>
        <p:nvSpPr>
          <p:cNvPr id="3" name="Text Placeholder 2"/>
          <p:cNvSpPr>
            <a:spLocks noGrp="1"/>
          </p:cNvSpPr>
          <p:nvPr>
            <p:ph type="body" idx="1"/>
          </p:nvPr>
        </p:nvSpPr>
        <p:spPr>
          <a:xfrm>
            <a:off x="2455867" y="16173982"/>
            <a:ext cx="26426161" cy="8347569"/>
          </a:xfrm>
        </p:spPr>
        <p:txBody>
          <a:bodyPr anchor="b"/>
          <a:lstStyle>
            <a:lvl1pPr marL="0" indent="0">
              <a:buNone/>
              <a:defRPr sz="5240">
                <a:solidFill>
                  <a:schemeClr val="tx1">
                    <a:tint val="75000"/>
                  </a:schemeClr>
                </a:solidFill>
              </a:defRPr>
            </a:lvl1pPr>
            <a:lvl2pPr marL="1212075" indent="0">
              <a:buNone/>
              <a:defRPr sz="4830">
                <a:solidFill>
                  <a:schemeClr val="tx1">
                    <a:tint val="75000"/>
                  </a:schemeClr>
                </a:solidFill>
              </a:defRPr>
            </a:lvl2pPr>
            <a:lvl3pPr marL="2424152" indent="0">
              <a:buNone/>
              <a:defRPr sz="4257">
                <a:solidFill>
                  <a:schemeClr val="tx1">
                    <a:tint val="75000"/>
                  </a:schemeClr>
                </a:solidFill>
              </a:defRPr>
            </a:lvl3pPr>
            <a:lvl4pPr marL="3636227" indent="0">
              <a:buNone/>
              <a:defRPr sz="3684">
                <a:solidFill>
                  <a:schemeClr val="tx1">
                    <a:tint val="75000"/>
                  </a:schemeClr>
                </a:solidFill>
              </a:defRPr>
            </a:lvl4pPr>
            <a:lvl5pPr marL="4848302" indent="0">
              <a:buNone/>
              <a:defRPr sz="3684">
                <a:solidFill>
                  <a:schemeClr val="tx1">
                    <a:tint val="75000"/>
                  </a:schemeClr>
                </a:solidFill>
              </a:defRPr>
            </a:lvl5pPr>
            <a:lvl6pPr marL="6060377" indent="0">
              <a:buNone/>
              <a:defRPr sz="3684">
                <a:solidFill>
                  <a:schemeClr val="tx1">
                    <a:tint val="75000"/>
                  </a:schemeClr>
                </a:solidFill>
              </a:defRPr>
            </a:lvl6pPr>
            <a:lvl7pPr marL="7272452" indent="0">
              <a:buNone/>
              <a:defRPr sz="3684">
                <a:solidFill>
                  <a:schemeClr val="tx1">
                    <a:tint val="75000"/>
                  </a:schemeClr>
                </a:solidFill>
              </a:defRPr>
            </a:lvl7pPr>
            <a:lvl8pPr marL="8484528" indent="0">
              <a:buNone/>
              <a:defRPr sz="3684">
                <a:solidFill>
                  <a:schemeClr val="tx1">
                    <a:tint val="75000"/>
                  </a:schemeClr>
                </a:solidFill>
              </a:defRPr>
            </a:lvl8pPr>
            <a:lvl9pPr marL="9696603" indent="0">
              <a:buNone/>
              <a:defRPr sz="368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DA6D7B-3180-4742-A41C-02D690FC0261}" type="datetimeFigureOut">
              <a:rPr lang="en-US" smtClean="0"/>
              <a:t>3/21/2019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FF1C7C-A21A-6143-AD0F-B1EF00FD6D6F}" type="slidenum">
              <a:rPr lang="en-US" smtClean="0"/>
              <a:t>‹#›</a:t>
            </a:fld>
            <a:endParaRPr lang="en-US"/>
          </a:p>
        </p:txBody>
      </p:sp>
    </p:spTree>
    <p:extLst>
      <p:ext uri="{BB962C8B-B14F-4D97-AF65-F5344CB8AC3E}">
        <p14:creationId xmlns:p14="http://schemas.microsoft.com/office/powerpoint/2010/main" val="2255897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17925" y="35616313"/>
            <a:ext cx="55702200" cy="100736193"/>
          </a:xfrm>
        </p:spPr>
        <p:txBody>
          <a:bodyPr/>
          <a:lstStyle>
            <a:lvl1pPr>
              <a:defRPr sz="7450"/>
            </a:lvl1pPr>
            <a:lvl2pPr>
              <a:defRPr sz="6386"/>
            </a:lvl2pPr>
            <a:lvl3pPr>
              <a:defRPr sz="5240"/>
            </a:lvl3pPr>
            <a:lvl4pPr>
              <a:defRPr sz="4830"/>
            </a:lvl4pPr>
            <a:lvl5pPr>
              <a:defRPr sz="4830"/>
            </a:lvl5pPr>
            <a:lvl6pPr>
              <a:defRPr sz="4830"/>
            </a:lvl6pPr>
            <a:lvl7pPr>
              <a:defRPr sz="4830"/>
            </a:lvl7pPr>
            <a:lvl8pPr>
              <a:defRPr sz="4830"/>
            </a:lvl8pPr>
            <a:lvl9pPr>
              <a:defRPr sz="483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438281" y="35616313"/>
            <a:ext cx="55702200" cy="100736193"/>
          </a:xfrm>
        </p:spPr>
        <p:txBody>
          <a:bodyPr/>
          <a:lstStyle>
            <a:lvl1pPr>
              <a:defRPr sz="7450"/>
            </a:lvl1pPr>
            <a:lvl2pPr>
              <a:defRPr sz="6386"/>
            </a:lvl2pPr>
            <a:lvl3pPr>
              <a:defRPr sz="5240"/>
            </a:lvl3pPr>
            <a:lvl4pPr>
              <a:defRPr sz="4830"/>
            </a:lvl4pPr>
            <a:lvl5pPr>
              <a:defRPr sz="4830"/>
            </a:lvl5pPr>
            <a:lvl6pPr>
              <a:defRPr sz="4830"/>
            </a:lvl6pPr>
            <a:lvl7pPr>
              <a:defRPr sz="4830"/>
            </a:lvl7pPr>
            <a:lvl8pPr>
              <a:defRPr sz="4830"/>
            </a:lvl8pPr>
            <a:lvl9pPr>
              <a:defRPr sz="483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6DA6D7B-3180-4742-A41C-02D690FC0261}" type="datetimeFigureOut">
              <a:rPr lang="en-US" smtClean="0"/>
              <a:t>3/21/2019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FF1C7C-A21A-6143-AD0F-B1EF00FD6D6F}" type="slidenum">
              <a:rPr lang="en-US" smtClean="0"/>
              <a:t>‹#›</a:t>
            </a:fld>
            <a:endParaRPr lang="en-US"/>
          </a:p>
        </p:txBody>
      </p:sp>
    </p:spTree>
    <p:extLst>
      <p:ext uri="{BB962C8B-B14F-4D97-AF65-F5344CB8AC3E}">
        <p14:creationId xmlns:p14="http://schemas.microsoft.com/office/powerpoint/2010/main" val="724113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54484" y="1528185"/>
            <a:ext cx="27980640" cy="6360055"/>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54484" y="8541910"/>
            <a:ext cx="13736638" cy="3559860"/>
          </a:xfrm>
        </p:spPr>
        <p:txBody>
          <a:bodyPr anchor="b"/>
          <a:lstStyle>
            <a:lvl1pPr marL="0" indent="0">
              <a:buNone/>
              <a:defRPr sz="6386" b="1"/>
            </a:lvl1pPr>
            <a:lvl2pPr marL="1212075" indent="0">
              <a:buNone/>
              <a:defRPr sz="5240" b="1"/>
            </a:lvl2pPr>
            <a:lvl3pPr marL="2424152" indent="0">
              <a:buNone/>
              <a:defRPr sz="4830" b="1"/>
            </a:lvl3pPr>
            <a:lvl4pPr marL="3636227" indent="0">
              <a:buNone/>
              <a:defRPr sz="4257" b="1"/>
            </a:lvl4pPr>
            <a:lvl5pPr marL="4848302" indent="0">
              <a:buNone/>
              <a:defRPr sz="4257" b="1"/>
            </a:lvl5pPr>
            <a:lvl6pPr marL="6060377" indent="0">
              <a:buNone/>
              <a:defRPr sz="4257" b="1"/>
            </a:lvl6pPr>
            <a:lvl7pPr marL="7272452" indent="0">
              <a:buNone/>
              <a:defRPr sz="4257" b="1"/>
            </a:lvl7pPr>
            <a:lvl8pPr marL="8484528" indent="0">
              <a:buNone/>
              <a:defRPr sz="4257" b="1"/>
            </a:lvl8pPr>
            <a:lvl9pPr marL="9696603" indent="0">
              <a:buNone/>
              <a:defRPr sz="4257" b="1"/>
            </a:lvl9pPr>
          </a:lstStyle>
          <a:p>
            <a:pPr lvl="0"/>
            <a:r>
              <a:rPr lang="en-US"/>
              <a:t>Click to edit Master text styles</a:t>
            </a:r>
          </a:p>
        </p:txBody>
      </p:sp>
      <p:sp>
        <p:nvSpPr>
          <p:cNvPr id="4" name="Content Placeholder 3"/>
          <p:cNvSpPr>
            <a:spLocks noGrp="1"/>
          </p:cNvSpPr>
          <p:nvPr>
            <p:ph sz="half" idx="2"/>
          </p:nvPr>
        </p:nvSpPr>
        <p:spPr>
          <a:xfrm>
            <a:off x="1554484" y="12101778"/>
            <a:ext cx="13736638" cy="21986356"/>
          </a:xfrm>
        </p:spPr>
        <p:txBody>
          <a:bodyPr/>
          <a:lstStyle>
            <a:lvl1pPr>
              <a:defRPr sz="6386"/>
            </a:lvl1pPr>
            <a:lvl2pPr>
              <a:defRPr sz="5240"/>
            </a:lvl2pPr>
            <a:lvl3pPr>
              <a:defRPr sz="4830"/>
            </a:lvl3pPr>
            <a:lvl4pPr>
              <a:defRPr sz="4257"/>
            </a:lvl4pPr>
            <a:lvl5pPr>
              <a:defRPr sz="4257"/>
            </a:lvl5pPr>
            <a:lvl6pPr>
              <a:defRPr sz="4257"/>
            </a:lvl6pPr>
            <a:lvl7pPr>
              <a:defRPr sz="4257"/>
            </a:lvl7pPr>
            <a:lvl8pPr>
              <a:defRPr sz="4257"/>
            </a:lvl8pPr>
            <a:lvl9pPr>
              <a:defRPr sz="425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793087" y="8541910"/>
            <a:ext cx="13742036" cy="3559860"/>
          </a:xfrm>
        </p:spPr>
        <p:txBody>
          <a:bodyPr anchor="b"/>
          <a:lstStyle>
            <a:lvl1pPr marL="0" indent="0">
              <a:buNone/>
              <a:defRPr sz="6386" b="1"/>
            </a:lvl1pPr>
            <a:lvl2pPr marL="1212075" indent="0">
              <a:buNone/>
              <a:defRPr sz="5240" b="1"/>
            </a:lvl2pPr>
            <a:lvl3pPr marL="2424152" indent="0">
              <a:buNone/>
              <a:defRPr sz="4830" b="1"/>
            </a:lvl3pPr>
            <a:lvl4pPr marL="3636227" indent="0">
              <a:buNone/>
              <a:defRPr sz="4257" b="1"/>
            </a:lvl4pPr>
            <a:lvl5pPr marL="4848302" indent="0">
              <a:buNone/>
              <a:defRPr sz="4257" b="1"/>
            </a:lvl5pPr>
            <a:lvl6pPr marL="6060377" indent="0">
              <a:buNone/>
              <a:defRPr sz="4257" b="1"/>
            </a:lvl6pPr>
            <a:lvl7pPr marL="7272452" indent="0">
              <a:buNone/>
              <a:defRPr sz="4257" b="1"/>
            </a:lvl7pPr>
            <a:lvl8pPr marL="8484528" indent="0">
              <a:buNone/>
              <a:defRPr sz="4257" b="1"/>
            </a:lvl8pPr>
            <a:lvl9pPr marL="9696603" indent="0">
              <a:buNone/>
              <a:defRPr sz="4257" b="1"/>
            </a:lvl9pPr>
          </a:lstStyle>
          <a:p>
            <a:pPr lvl="0"/>
            <a:r>
              <a:rPr lang="en-US"/>
              <a:t>Click to edit Master text styles</a:t>
            </a:r>
          </a:p>
        </p:txBody>
      </p:sp>
      <p:sp>
        <p:nvSpPr>
          <p:cNvPr id="6" name="Content Placeholder 5"/>
          <p:cNvSpPr>
            <a:spLocks noGrp="1"/>
          </p:cNvSpPr>
          <p:nvPr>
            <p:ph sz="quarter" idx="4"/>
          </p:nvPr>
        </p:nvSpPr>
        <p:spPr>
          <a:xfrm>
            <a:off x="15793087" y="12101778"/>
            <a:ext cx="13742036" cy="21986356"/>
          </a:xfrm>
        </p:spPr>
        <p:txBody>
          <a:bodyPr/>
          <a:lstStyle>
            <a:lvl1pPr>
              <a:defRPr sz="6386"/>
            </a:lvl1pPr>
            <a:lvl2pPr>
              <a:defRPr sz="5240"/>
            </a:lvl2pPr>
            <a:lvl3pPr>
              <a:defRPr sz="4830"/>
            </a:lvl3pPr>
            <a:lvl4pPr>
              <a:defRPr sz="4257"/>
            </a:lvl4pPr>
            <a:lvl5pPr>
              <a:defRPr sz="4257"/>
            </a:lvl5pPr>
            <a:lvl6pPr>
              <a:defRPr sz="4257"/>
            </a:lvl6pPr>
            <a:lvl7pPr>
              <a:defRPr sz="4257"/>
            </a:lvl7pPr>
            <a:lvl8pPr>
              <a:defRPr sz="4257"/>
            </a:lvl8pPr>
            <a:lvl9pPr>
              <a:defRPr sz="425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DA6D7B-3180-4742-A41C-02D690FC0261}" type="datetimeFigureOut">
              <a:rPr lang="en-US" smtClean="0"/>
              <a:t>3/21/2019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FF1C7C-A21A-6143-AD0F-B1EF00FD6D6F}" type="slidenum">
              <a:rPr lang="en-US" smtClean="0"/>
              <a:t>‹#›</a:t>
            </a:fld>
            <a:endParaRPr lang="en-US"/>
          </a:p>
        </p:txBody>
      </p:sp>
    </p:spTree>
    <p:extLst>
      <p:ext uri="{BB962C8B-B14F-4D97-AF65-F5344CB8AC3E}">
        <p14:creationId xmlns:p14="http://schemas.microsoft.com/office/powerpoint/2010/main" val="435384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6DA6D7B-3180-4742-A41C-02D690FC0261}" type="datetimeFigureOut">
              <a:rPr lang="en-US" smtClean="0"/>
              <a:t>3/21/2019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FF1C7C-A21A-6143-AD0F-B1EF00FD6D6F}" type="slidenum">
              <a:rPr lang="en-US" smtClean="0"/>
              <a:t>‹#›</a:t>
            </a:fld>
            <a:endParaRPr lang="en-US"/>
          </a:p>
        </p:txBody>
      </p:sp>
    </p:spTree>
    <p:extLst>
      <p:ext uri="{BB962C8B-B14F-4D97-AF65-F5344CB8AC3E}">
        <p14:creationId xmlns:p14="http://schemas.microsoft.com/office/powerpoint/2010/main" val="2215365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DA6D7B-3180-4742-A41C-02D690FC0261}" type="datetimeFigureOut">
              <a:rPr lang="en-US" smtClean="0"/>
              <a:t>3/21/2019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FF1C7C-A21A-6143-AD0F-B1EF00FD6D6F}" type="slidenum">
              <a:rPr lang="en-US" smtClean="0"/>
              <a:t>‹#›</a:t>
            </a:fld>
            <a:endParaRPr lang="en-US"/>
          </a:p>
        </p:txBody>
      </p:sp>
    </p:spTree>
    <p:extLst>
      <p:ext uri="{BB962C8B-B14F-4D97-AF65-F5344CB8AC3E}">
        <p14:creationId xmlns:p14="http://schemas.microsoft.com/office/powerpoint/2010/main" val="2242697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54485" y="1519349"/>
            <a:ext cx="10228261" cy="6466055"/>
          </a:xfrm>
        </p:spPr>
        <p:txBody>
          <a:bodyPr anchor="b"/>
          <a:lstStyle>
            <a:lvl1pPr algn="l">
              <a:defRPr sz="5240" b="1"/>
            </a:lvl1pPr>
          </a:lstStyle>
          <a:p>
            <a:r>
              <a:rPr lang="en-US"/>
              <a:t>Click to edit Master title style</a:t>
            </a:r>
          </a:p>
        </p:txBody>
      </p:sp>
      <p:sp>
        <p:nvSpPr>
          <p:cNvPr id="3" name="Content Placeholder 2"/>
          <p:cNvSpPr>
            <a:spLocks noGrp="1"/>
          </p:cNvSpPr>
          <p:nvPr>
            <p:ph idx="1"/>
          </p:nvPr>
        </p:nvSpPr>
        <p:spPr>
          <a:xfrm>
            <a:off x="12155172" y="1519352"/>
            <a:ext cx="17379950" cy="32568781"/>
          </a:xfrm>
        </p:spPr>
        <p:txBody>
          <a:bodyPr/>
          <a:lstStyle>
            <a:lvl1pPr>
              <a:defRPr sz="8514"/>
            </a:lvl1pPr>
            <a:lvl2pPr>
              <a:defRPr sz="7450"/>
            </a:lvl2pPr>
            <a:lvl3pPr>
              <a:defRPr sz="6386"/>
            </a:lvl3pPr>
            <a:lvl4pPr>
              <a:defRPr sz="5240"/>
            </a:lvl4pPr>
            <a:lvl5pPr>
              <a:defRPr sz="5240"/>
            </a:lvl5pPr>
            <a:lvl6pPr>
              <a:defRPr sz="5240"/>
            </a:lvl6pPr>
            <a:lvl7pPr>
              <a:defRPr sz="5240"/>
            </a:lvl7pPr>
            <a:lvl8pPr>
              <a:defRPr sz="5240"/>
            </a:lvl8pPr>
            <a:lvl9pPr>
              <a:defRPr sz="52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54485" y="7985411"/>
            <a:ext cx="10228261" cy="26102725"/>
          </a:xfrm>
        </p:spPr>
        <p:txBody>
          <a:bodyPr/>
          <a:lstStyle>
            <a:lvl1pPr marL="0" indent="0">
              <a:buNone/>
              <a:defRPr sz="3684"/>
            </a:lvl1pPr>
            <a:lvl2pPr marL="1212075" indent="0">
              <a:buNone/>
              <a:defRPr sz="3193"/>
            </a:lvl2pPr>
            <a:lvl3pPr marL="2424152" indent="0">
              <a:buNone/>
              <a:defRPr sz="2620"/>
            </a:lvl3pPr>
            <a:lvl4pPr marL="3636227" indent="0">
              <a:buNone/>
              <a:defRPr sz="2374"/>
            </a:lvl4pPr>
            <a:lvl5pPr marL="4848302" indent="0">
              <a:buNone/>
              <a:defRPr sz="2374"/>
            </a:lvl5pPr>
            <a:lvl6pPr marL="6060377" indent="0">
              <a:buNone/>
              <a:defRPr sz="2374"/>
            </a:lvl6pPr>
            <a:lvl7pPr marL="7272452" indent="0">
              <a:buNone/>
              <a:defRPr sz="2374"/>
            </a:lvl7pPr>
            <a:lvl8pPr marL="8484528" indent="0">
              <a:buNone/>
              <a:defRPr sz="2374"/>
            </a:lvl8pPr>
            <a:lvl9pPr marL="9696603" indent="0">
              <a:buNone/>
              <a:defRPr sz="2374"/>
            </a:lvl9pPr>
          </a:lstStyle>
          <a:p>
            <a:pPr lvl="0"/>
            <a:r>
              <a:rPr lang="en-US"/>
              <a:t>Click to edit Master text styles</a:t>
            </a:r>
          </a:p>
        </p:txBody>
      </p:sp>
      <p:sp>
        <p:nvSpPr>
          <p:cNvPr id="5" name="Date Placeholder 4"/>
          <p:cNvSpPr>
            <a:spLocks noGrp="1"/>
          </p:cNvSpPr>
          <p:nvPr>
            <p:ph type="dt" sz="half" idx="10"/>
          </p:nvPr>
        </p:nvSpPr>
        <p:spPr/>
        <p:txBody>
          <a:bodyPr/>
          <a:lstStyle/>
          <a:p>
            <a:fld id="{66DA6D7B-3180-4742-A41C-02D690FC0261}" type="datetimeFigureOut">
              <a:rPr lang="en-US" smtClean="0"/>
              <a:t>3/21/2019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FF1C7C-A21A-6143-AD0F-B1EF00FD6D6F}" type="slidenum">
              <a:rPr lang="en-US" smtClean="0"/>
              <a:t>‹#›</a:t>
            </a:fld>
            <a:endParaRPr lang="en-US"/>
          </a:p>
        </p:txBody>
      </p:sp>
    </p:spTree>
    <p:extLst>
      <p:ext uri="{BB962C8B-B14F-4D97-AF65-F5344CB8AC3E}">
        <p14:creationId xmlns:p14="http://schemas.microsoft.com/office/powerpoint/2010/main" val="2644952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3780" y="26712231"/>
            <a:ext cx="18653760" cy="3153530"/>
          </a:xfrm>
        </p:spPr>
        <p:txBody>
          <a:bodyPr anchor="b"/>
          <a:lstStyle>
            <a:lvl1pPr algn="l">
              <a:defRPr sz="5240" b="1"/>
            </a:lvl1pPr>
          </a:lstStyle>
          <a:p>
            <a:r>
              <a:rPr lang="en-US"/>
              <a:t>Click to edit Master title style</a:t>
            </a:r>
          </a:p>
        </p:txBody>
      </p:sp>
      <p:sp>
        <p:nvSpPr>
          <p:cNvPr id="3" name="Picture Placeholder 2"/>
          <p:cNvSpPr>
            <a:spLocks noGrp="1"/>
          </p:cNvSpPr>
          <p:nvPr>
            <p:ph type="pic" idx="1"/>
          </p:nvPr>
        </p:nvSpPr>
        <p:spPr>
          <a:xfrm>
            <a:off x="6093780" y="3409697"/>
            <a:ext cx="18653760" cy="22896195"/>
          </a:xfrm>
        </p:spPr>
        <p:txBody>
          <a:bodyPr/>
          <a:lstStyle>
            <a:lvl1pPr marL="0" indent="0">
              <a:buNone/>
              <a:defRPr sz="8514"/>
            </a:lvl1pPr>
            <a:lvl2pPr marL="1212075" indent="0">
              <a:buNone/>
              <a:defRPr sz="7450"/>
            </a:lvl2pPr>
            <a:lvl3pPr marL="2424152" indent="0">
              <a:buNone/>
              <a:defRPr sz="6386"/>
            </a:lvl3pPr>
            <a:lvl4pPr marL="3636227" indent="0">
              <a:buNone/>
              <a:defRPr sz="5240"/>
            </a:lvl4pPr>
            <a:lvl5pPr marL="4848302" indent="0">
              <a:buNone/>
              <a:defRPr sz="5240"/>
            </a:lvl5pPr>
            <a:lvl6pPr marL="6060377" indent="0">
              <a:buNone/>
              <a:defRPr sz="5240"/>
            </a:lvl6pPr>
            <a:lvl7pPr marL="7272452" indent="0">
              <a:buNone/>
              <a:defRPr sz="5240"/>
            </a:lvl7pPr>
            <a:lvl8pPr marL="8484528" indent="0">
              <a:buNone/>
              <a:defRPr sz="5240"/>
            </a:lvl8pPr>
            <a:lvl9pPr marL="9696603" indent="0">
              <a:buNone/>
              <a:defRPr sz="5240"/>
            </a:lvl9pPr>
          </a:lstStyle>
          <a:p>
            <a:endParaRPr lang="en-US"/>
          </a:p>
        </p:txBody>
      </p:sp>
      <p:sp>
        <p:nvSpPr>
          <p:cNvPr id="4" name="Text Placeholder 3"/>
          <p:cNvSpPr>
            <a:spLocks noGrp="1"/>
          </p:cNvSpPr>
          <p:nvPr>
            <p:ph type="body" sz="half" idx="2"/>
          </p:nvPr>
        </p:nvSpPr>
        <p:spPr>
          <a:xfrm>
            <a:off x="6093780" y="29865764"/>
            <a:ext cx="18653760" cy="4478536"/>
          </a:xfrm>
        </p:spPr>
        <p:txBody>
          <a:bodyPr/>
          <a:lstStyle>
            <a:lvl1pPr marL="0" indent="0">
              <a:buNone/>
              <a:defRPr sz="3684"/>
            </a:lvl1pPr>
            <a:lvl2pPr marL="1212075" indent="0">
              <a:buNone/>
              <a:defRPr sz="3193"/>
            </a:lvl2pPr>
            <a:lvl3pPr marL="2424152" indent="0">
              <a:buNone/>
              <a:defRPr sz="2620"/>
            </a:lvl3pPr>
            <a:lvl4pPr marL="3636227" indent="0">
              <a:buNone/>
              <a:defRPr sz="2374"/>
            </a:lvl4pPr>
            <a:lvl5pPr marL="4848302" indent="0">
              <a:buNone/>
              <a:defRPr sz="2374"/>
            </a:lvl5pPr>
            <a:lvl6pPr marL="6060377" indent="0">
              <a:buNone/>
              <a:defRPr sz="2374"/>
            </a:lvl6pPr>
            <a:lvl7pPr marL="7272452" indent="0">
              <a:buNone/>
              <a:defRPr sz="2374"/>
            </a:lvl7pPr>
            <a:lvl8pPr marL="8484528" indent="0">
              <a:buNone/>
              <a:defRPr sz="2374"/>
            </a:lvl8pPr>
            <a:lvl9pPr marL="9696603" indent="0">
              <a:buNone/>
              <a:defRPr sz="2374"/>
            </a:lvl9pPr>
          </a:lstStyle>
          <a:p>
            <a:pPr lvl="0"/>
            <a:r>
              <a:rPr lang="en-US"/>
              <a:t>Click to edit Master text styles</a:t>
            </a:r>
          </a:p>
        </p:txBody>
      </p:sp>
      <p:sp>
        <p:nvSpPr>
          <p:cNvPr id="5" name="Date Placeholder 4"/>
          <p:cNvSpPr>
            <a:spLocks noGrp="1"/>
          </p:cNvSpPr>
          <p:nvPr>
            <p:ph type="dt" sz="half" idx="10"/>
          </p:nvPr>
        </p:nvSpPr>
        <p:spPr/>
        <p:txBody>
          <a:bodyPr/>
          <a:lstStyle/>
          <a:p>
            <a:fld id="{66DA6D7B-3180-4742-A41C-02D690FC0261}" type="datetimeFigureOut">
              <a:rPr lang="en-US" smtClean="0"/>
              <a:t>3/21/2019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FF1C7C-A21A-6143-AD0F-B1EF00FD6D6F}" type="slidenum">
              <a:rPr lang="en-US" smtClean="0"/>
              <a:t>‹#›</a:t>
            </a:fld>
            <a:endParaRPr lang="en-US"/>
          </a:p>
        </p:txBody>
      </p:sp>
    </p:spTree>
    <p:extLst>
      <p:ext uri="{BB962C8B-B14F-4D97-AF65-F5344CB8AC3E}">
        <p14:creationId xmlns:p14="http://schemas.microsoft.com/office/powerpoint/2010/main" val="2139275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54484" y="1528185"/>
            <a:ext cx="27980640" cy="6360055"/>
          </a:xfrm>
          <a:prstGeom prst="rect">
            <a:avLst/>
          </a:prstGeom>
        </p:spPr>
        <p:txBody>
          <a:bodyPr vert="horz" lIns="296099" tIns="148049" rIns="296099" bIns="148049" rtlCol="0" anchor="ctr">
            <a:normAutofit/>
          </a:bodyPr>
          <a:lstStyle/>
          <a:p>
            <a:r>
              <a:rPr lang="en-US" dirty="0"/>
              <a:t>Click to edit Master title style</a:t>
            </a:r>
          </a:p>
        </p:txBody>
      </p:sp>
      <p:sp>
        <p:nvSpPr>
          <p:cNvPr id="3" name="Text Placeholder 2"/>
          <p:cNvSpPr>
            <a:spLocks noGrp="1"/>
          </p:cNvSpPr>
          <p:nvPr>
            <p:ph type="body" idx="1"/>
          </p:nvPr>
        </p:nvSpPr>
        <p:spPr>
          <a:xfrm>
            <a:off x="1554484" y="8904080"/>
            <a:ext cx="27980640" cy="25184052"/>
          </a:xfrm>
          <a:prstGeom prst="rect">
            <a:avLst/>
          </a:prstGeom>
        </p:spPr>
        <p:txBody>
          <a:bodyPr vert="horz" lIns="296099" tIns="148049" rIns="296099" bIns="148049"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554482" y="35368972"/>
            <a:ext cx="7254241" cy="2031685"/>
          </a:xfrm>
          <a:prstGeom prst="rect">
            <a:avLst/>
          </a:prstGeom>
        </p:spPr>
        <p:txBody>
          <a:bodyPr vert="horz" lIns="296099" tIns="148049" rIns="296099" bIns="148049" rtlCol="0" anchor="ctr"/>
          <a:lstStyle>
            <a:lvl1pPr algn="l">
              <a:defRPr sz="3193">
                <a:solidFill>
                  <a:schemeClr val="tx1">
                    <a:tint val="75000"/>
                  </a:schemeClr>
                </a:solidFill>
                <a:latin typeface="Helvetica"/>
              </a:defRPr>
            </a:lvl1pPr>
          </a:lstStyle>
          <a:p>
            <a:fld id="{66DA6D7B-3180-4742-A41C-02D690FC0261}" type="datetimeFigureOut">
              <a:rPr lang="en-US" smtClean="0"/>
              <a:pPr/>
              <a:t>3/21/2019</a:t>
            </a:fld>
            <a:endParaRPr lang="en-US" dirty="0"/>
          </a:p>
        </p:txBody>
      </p:sp>
      <p:sp>
        <p:nvSpPr>
          <p:cNvPr id="5" name="Footer Placeholder 4"/>
          <p:cNvSpPr>
            <a:spLocks noGrp="1"/>
          </p:cNvSpPr>
          <p:nvPr>
            <p:ph type="ftr" sz="quarter" idx="3"/>
          </p:nvPr>
        </p:nvSpPr>
        <p:spPr>
          <a:xfrm>
            <a:off x="10622283" y="35368972"/>
            <a:ext cx="9845041" cy="2031685"/>
          </a:xfrm>
          <a:prstGeom prst="rect">
            <a:avLst/>
          </a:prstGeom>
        </p:spPr>
        <p:txBody>
          <a:bodyPr vert="horz" lIns="296099" tIns="148049" rIns="296099" bIns="148049" rtlCol="0" anchor="ctr"/>
          <a:lstStyle>
            <a:lvl1pPr algn="ctr">
              <a:defRPr sz="3193">
                <a:solidFill>
                  <a:schemeClr val="tx1">
                    <a:tint val="75000"/>
                  </a:schemeClr>
                </a:solidFill>
                <a:latin typeface="Helvetica"/>
              </a:defRPr>
            </a:lvl1pPr>
          </a:lstStyle>
          <a:p>
            <a:endParaRPr lang="en-US" dirty="0"/>
          </a:p>
        </p:txBody>
      </p:sp>
      <p:sp>
        <p:nvSpPr>
          <p:cNvPr id="6" name="Slide Number Placeholder 5"/>
          <p:cNvSpPr>
            <a:spLocks noGrp="1"/>
          </p:cNvSpPr>
          <p:nvPr>
            <p:ph type="sldNum" sz="quarter" idx="4"/>
          </p:nvPr>
        </p:nvSpPr>
        <p:spPr>
          <a:xfrm>
            <a:off x="22280883" y="35368972"/>
            <a:ext cx="7254241" cy="2031685"/>
          </a:xfrm>
          <a:prstGeom prst="rect">
            <a:avLst/>
          </a:prstGeom>
        </p:spPr>
        <p:txBody>
          <a:bodyPr vert="horz" lIns="296099" tIns="148049" rIns="296099" bIns="148049" rtlCol="0" anchor="ctr"/>
          <a:lstStyle>
            <a:lvl1pPr algn="r">
              <a:defRPr sz="3193">
                <a:solidFill>
                  <a:schemeClr val="tx1">
                    <a:tint val="75000"/>
                  </a:schemeClr>
                </a:solidFill>
                <a:latin typeface="Helvetica"/>
              </a:defRPr>
            </a:lvl1pPr>
          </a:lstStyle>
          <a:p>
            <a:fld id="{2DFF1C7C-A21A-6143-AD0F-B1EF00FD6D6F}" type="slidenum">
              <a:rPr lang="en-US" smtClean="0"/>
              <a:pPr/>
              <a:t>‹#›</a:t>
            </a:fld>
            <a:endParaRPr lang="en-US" dirty="0"/>
          </a:p>
        </p:txBody>
      </p:sp>
    </p:spTree>
    <p:extLst>
      <p:ext uri="{BB962C8B-B14F-4D97-AF65-F5344CB8AC3E}">
        <p14:creationId xmlns:p14="http://schemas.microsoft.com/office/powerpoint/2010/main" val="25037305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212075" rtl="0" eaLnBrk="1" latinLnBrk="0" hangingPunct="1">
        <a:spcBef>
          <a:spcPct val="0"/>
        </a:spcBef>
        <a:buNone/>
        <a:defRPr sz="11707" kern="1200">
          <a:solidFill>
            <a:schemeClr val="tx1"/>
          </a:solidFill>
          <a:latin typeface="Helvetica"/>
          <a:ea typeface="+mj-ea"/>
          <a:cs typeface="+mj-cs"/>
        </a:defRPr>
      </a:lvl1pPr>
    </p:titleStyle>
    <p:bodyStyle>
      <a:lvl1pPr marL="909056" indent="-909056" algn="l" defTabSz="1212075" rtl="0" eaLnBrk="1" latinLnBrk="0" hangingPunct="1">
        <a:spcBef>
          <a:spcPct val="20000"/>
        </a:spcBef>
        <a:buFont typeface="Arial"/>
        <a:buChar char="•"/>
        <a:defRPr sz="8514" kern="1200">
          <a:solidFill>
            <a:schemeClr val="tx1"/>
          </a:solidFill>
          <a:latin typeface="Helvetica"/>
          <a:ea typeface="+mn-ea"/>
          <a:cs typeface="+mn-cs"/>
        </a:defRPr>
      </a:lvl1pPr>
      <a:lvl2pPr marL="1969623" indent="-757547" algn="l" defTabSz="1212075" rtl="0" eaLnBrk="1" latinLnBrk="0" hangingPunct="1">
        <a:spcBef>
          <a:spcPct val="20000"/>
        </a:spcBef>
        <a:buFont typeface="Arial"/>
        <a:buChar char="–"/>
        <a:defRPr sz="7450" kern="1200">
          <a:solidFill>
            <a:schemeClr val="tx1"/>
          </a:solidFill>
          <a:latin typeface="Helvetica"/>
          <a:ea typeface="+mn-ea"/>
          <a:cs typeface="+mn-cs"/>
        </a:defRPr>
      </a:lvl2pPr>
      <a:lvl3pPr marL="3030189" indent="-606038" algn="l" defTabSz="1212075" rtl="0" eaLnBrk="1" latinLnBrk="0" hangingPunct="1">
        <a:spcBef>
          <a:spcPct val="20000"/>
        </a:spcBef>
        <a:buFont typeface="Arial"/>
        <a:buChar char="•"/>
        <a:defRPr sz="6386" kern="1200">
          <a:solidFill>
            <a:schemeClr val="tx1"/>
          </a:solidFill>
          <a:latin typeface="Helvetica"/>
          <a:ea typeface="+mn-ea"/>
          <a:cs typeface="+mn-cs"/>
        </a:defRPr>
      </a:lvl3pPr>
      <a:lvl4pPr marL="4242264" indent="-606038" algn="l" defTabSz="1212075" rtl="0" eaLnBrk="1" latinLnBrk="0" hangingPunct="1">
        <a:spcBef>
          <a:spcPct val="20000"/>
        </a:spcBef>
        <a:buFont typeface="Arial"/>
        <a:buChar char="–"/>
        <a:defRPr sz="5240" kern="1200">
          <a:solidFill>
            <a:schemeClr val="tx1"/>
          </a:solidFill>
          <a:latin typeface="Helvetica"/>
          <a:ea typeface="+mn-ea"/>
          <a:cs typeface="+mn-cs"/>
        </a:defRPr>
      </a:lvl4pPr>
      <a:lvl5pPr marL="5454340" indent="-606038" algn="l" defTabSz="1212075" rtl="0" eaLnBrk="1" latinLnBrk="0" hangingPunct="1">
        <a:spcBef>
          <a:spcPct val="20000"/>
        </a:spcBef>
        <a:buFont typeface="Arial"/>
        <a:buChar char="»"/>
        <a:defRPr sz="5240" kern="1200">
          <a:solidFill>
            <a:schemeClr val="tx1"/>
          </a:solidFill>
          <a:latin typeface="Helvetica"/>
          <a:ea typeface="+mn-ea"/>
          <a:cs typeface="+mn-cs"/>
        </a:defRPr>
      </a:lvl5pPr>
      <a:lvl6pPr marL="6666415" indent="-606038" algn="l" defTabSz="1212075" rtl="0" eaLnBrk="1" latinLnBrk="0" hangingPunct="1">
        <a:spcBef>
          <a:spcPct val="20000"/>
        </a:spcBef>
        <a:buFont typeface="Arial"/>
        <a:buChar char="•"/>
        <a:defRPr sz="5240" kern="1200">
          <a:solidFill>
            <a:schemeClr val="tx1"/>
          </a:solidFill>
          <a:latin typeface="+mn-lt"/>
          <a:ea typeface="+mn-ea"/>
          <a:cs typeface="+mn-cs"/>
        </a:defRPr>
      </a:lvl6pPr>
      <a:lvl7pPr marL="7878490" indent="-606038" algn="l" defTabSz="1212075" rtl="0" eaLnBrk="1" latinLnBrk="0" hangingPunct="1">
        <a:spcBef>
          <a:spcPct val="20000"/>
        </a:spcBef>
        <a:buFont typeface="Arial"/>
        <a:buChar char="•"/>
        <a:defRPr sz="5240" kern="1200">
          <a:solidFill>
            <a:schemeClr val="tx1"/>
          </a:solidFill>
          <a:latin typeface="+mn-lt"/>
          <a:ea typeface="+mn-ea"/>
          <a:cs typeface="+mn-cs"/>
        </a:defRPr>
      </a:lvl7pPr>
      <a:lvl8pPr marL="9090566" indent="-606038" algn="l" defTabSz="1212075" rtl="0" eaLnBrk="1" latinLnBrk="0" hangingPunct="1">
        <a:spcBef>
          <a:spcPct val="20000"/>
        </a:spcBef>
        <a:buFont typeface="Arial"/>
        <a:buChar char="•"/>
        <a:defRPr sz="5240" kern="1200">
          <a:solidFill>
            <a:schemeClr val="tx1"/>
          </a:solidFill>
          <a:latin typeface="+mn-lt"/>
          <a:ea typeface="+mn-ea"/>
          <a:cs typeface="+mn-cs"/>
        </a:defRPr>
      </a:lvl8pPr>
      <a:lvl9pPr marL="10302640" indent="-606038" algn="l" defTabSz="1212075" rtl="0" eaLnBrk="1" latinLnBrk="0" hangingPunct="1">
        <a:spcBef>
          <a:spcPct val="20000"/>
        </a:spcBef>
        <a:buFont typeface="Arial"/>
        <a:buChar char="•"/>
        <a:defRPr sz="5240" kern="1200">
          <a:solidFill>
            <a:schemeClr val="tx1"/>
          </a:solidFill>
          <a:latin typeface="+mn-lt"/>
          <a:ea typeface="+mn-ea"/>
          <a:cs typeface="+mn-cs"/>
        </a:defRPr>
      </a:lvl9pPr>
    </p:bodyStyle>
    <p:otherStyle>
      <a:defPPr>
        <a:defRPr lang="en-US"/>
      </a:defPPr>
      <a:lvl1pPr marL="0" algn="l" defTabSz="1212075" rtl="0" eaLnBrk="1" latinLnBrk="0" hangingPunct="1">
        <a:defRPr sz="4830" kern="1200">
          <a:solidFill>
            <a:schemeClr val="tx1"/>
          </a:solidFill>
          <a:latin typeface="+mn-lt"/>
          <a:ea typeface="+mn-ea"/>
          <a:cs typeface="+mn-cs"/>
        </a:defRPr>
      </a:lvl1pPr>
      <a:lvl2pPr marL="1212075" algn="l" defTabSz="1212075" rtl="0" eaLnBrk="1" latinLnBrk="0" hangingPunct="1">
        <a:defRPr sz="4830" kern="1200">
          <a:solidFill>
            <a:schemeClr val="tx1"/>
          </a:solidFill>
          <a:latin typeface="+mn-lt"/>
          <a:ea typeface="+mn-ea"/>
          <a:cs typeface="+mn-cs"/>
        </a:defRPr>
      </a:lvl2pPr>
      <a:lvl3pPr marL="2424152" algn="l" defTabSz="1212075" rtl="0" eaLnBrk="1" latinLnBrk="0" hangingPunct="1">
        <a:defRPr sz="4830" kern="1200">
          <a:solidFill>
            <a:schemeClr val="tx1"/>
          </a:solidFill>
          <a:latin typeface="+mn-lt"/>
          <a:ea typeface="+mn-ea"/>
          <a:cs typeface="+mn-cs"/>
        </a:defRPr>
      </a:lvl3pPr>
      <a:lvl4pPr marL="3636227" algn="l" defTabSz="1212075" rtl="0" eaLnBrk="1" latinLnBrk="0" hangingPunct="1">
        <a:defRPr sz="4830" kern="1200">
          <a:solidFill>
            <a:schemeClr val="tx1"/>
          </a:solidFill>
          <a:latin typeface="+mn-lt"/>
          <a:ea typeface="+mn-ea"/>
          <a:cs typeface="+mn-cs"/>
        </a:defRPr>
      </a:lvl4pPr>
      <a:lvl5pPr marL="4848302" algn="l" defTabSz="1212075" rtl="0" eaLnBrk="1" latinLnBrk="0" hangingPunct="1">
        <a:defRPr sz="4830" kern="1200">
          <a:solidFill>
            <a:schemeClr val="tx1"/>
          </a:solidFill>
          <a:latin typeface="+mn-lt"/>
          <a:ea typeface="+mn-ea"/>
          <a:cs typeface="+mn-cs"/>
        </a:defRPr>
      </a:lvl5pPr>
      <a:lvl6pPr marL="6060377" algn="l" defTabSz="1212075" rtl="0" eaLnBrk="1" latinLnBrk="0" hangingPunct="1">
        <a:defRPr sz="4830" kern="1200">
          <a:solidFill>
            <a:schemeClr val="tx1"/>
          </a:solidFill>
          <a:latin typeface="+mn-lt"/>
          <a:ea typeface="+mn-ea"/>
          <a:cs typeface="+mn-cs"/>
        </a:defRPr>
      </a:lvl6pPr>
      <a:lvl7pPr marL="7272452" algn="l" defTabSz="1212075" rtl="0" eaLnBrk="1" latinLnBrk="0" hangingPunct="1">
        <a:defRPr sz="4830" kern="1200">
          <a:solidFill>
            <a:schemeClr val="tx1"/>
          </a:solidFill>
          <a:latin typeface="+mn-lt"/>
          <a:ea typeface="+mn-ea"/>
          <a:cs typeface="+mn-cs"/>
        </a:defRPr>
      </a:lvl7pPr>
      <a:lvl8pPr marL="8484528" algn="l" defTabSz="1212075" rtl="0" eaLnBrk="1" latinLnBrk="0" hangingPunct="1">
        <a:defRPr sz="4830" kern="1200">
          <a:solidFill>
            <a:schemeClr val="tx1"/>
          </a:solidFill>
          <a:latin typeface="+mn-lt"/>
          <a:ea typeface="+mn-ea"/>
          <a:cs typeface="+mn-cs"/>
        </a:defRPr>
      </a:lvl8pPr>
      <a:lvl9pPr marL="9696603" algn="l" defTabSz="1212075" rtl="0" eaLnBrk="1" latinLnBrk="0" hangingPunct="1">
        <a:defRPr sz="48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emf"/><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a:stretch>
            <a:fillRect/>
          </a:stretch>
        </p:blipFill>
        <p:spPr>
          <a:xfrm>
            <a:off x="19547617" y="29911324"/>
            <a:ext cx="10302275" cy="1427155"/>
          </a:xfrm>
          <a:prstGeom prst="rect">
            <a:avLst/>
          </a:prstGeom>
        </p:spPr>
      </p:pic>
      <p:pic>
        <p:nvPicPr>
          <p:cNvPr id="13" name="Picture 12"/>
          <p:cNvPicPr>
            <a:picLocks noChangeAspect="1"/>
          </p:cNvPicPr>
          <p:nvPr/>
        </p:nvPicPr>
        <p:blipFill>
          <a:blip r:embed="rId4"/>
          <a:stretch>
            <a:fillRect/>
          </a:stretch>
        </p:blipFill>
        <p:spPr>
          <a:xfrm>
            <a:off x="12320335" y="11925327"/>
            <a:ext cx="17232849" cy="4942251"/>
          </a:xfrm>
          <a:prstGeom prst="rect">
            <a:avLst/>
          </a:prstGeom>
        </p:spPr>
      </p:pic>
      <p:pic>
        <p:nvPicPr>
          <p:cNvPr id="6" name="Picture 5"/>
          <p:cNvPicPr>
            <a:picLocks noChangeAspect="1"/>
          </p:cNvPicPr>
          <p:nvPr/>
        </p:nvPicPr>
        <p:blipFill rotWithShape="1">
          <a:blip r:embed="rId5"/>
          <a:srcRect l="13017" t="7811" r="8885" b="54090"/>
          <a:stretch/>
        </p:blipFill>
        <p:spPr>
          <a:xfrm>
            <a:off x="26405817" y="1005626"/>
            <a:ext cx="3307631" cy="1858866"/>
          </a:xfrm>
          <a:prstGeom prst="rect">
            <a:avLst/>
          </a:prstGeom>
        </p:spPr>
      </p:pic>
      <p:sp>
        <p:nvSpPr>
          <p:cNvPr id="7" name="TextBox 6"/>
          <p:cNvSpPr txBox="1"/>
          <p:nvPr/>
        </p:nvSpPr>
        <p:spPr>
          <a:xfrm>
            <a:off x="9053497" y="1757265"/>
            <a:ext cx="12826571" cy="2277187"/>
          </a:xfrm>
          <a:prstGeom prst="rect">
            <a:avLst/>
          </a:prstGeom>
          <a:noFill/>
        </p:spPr>
        <p:txBody>
          <a:bodyPr wrap="none" lIns="60602" tIns="30302" rIns="60602" bIns="30302" rtlCol="0">
            <a:spAutoFit/>
          </a:bodyPr>
          <a:lstStyle/>
          <a:p>
            <a:pPr algn="ctr"/>
            <a:r>
              <a:rPr lang="en-US" sz="7200" b="1" dirty="0" err="1" smtClean="0">
                <a:solidFill>
                  <a:srgbClr val="4E2C75"/>
                </a:solidFill>
                <a:latin typeface="Helvetica"/>
                <a:cs typeface="Helvetica"/>
              </a:rPr>
              <a:t>GuiTabs</a:t>
            </a:r>
            <a:r>
              <a:rPr lang="en-US" sz="7200" b="1" dirty="0" smtClean="0">
                <a:solidFill>
                  <a:srgbClr val="4E2C75"/>
                </a:solidFill>
                <a:latin typeface="Helvetica"/>
                <a:cs typeface="Helvetica"/>
              </a:rPr>
              <a:t>: an automatic guitar</a:t>
            </a:r>
          </a:p>
          <a:p>
            <a:pPr algn="ctr"/>
            <a:r>
              <a:rPr lang="en-US" sz="7200" b="1" dirty="0" smtClean="0">
                <a:solidFill>
                  <a:srgbClr val="4E2C75"/>
                </a:solidFill>
                <a:latin typeface="Helvetica"/>
                <a:cs typeface="Helvetica"/>
              </a:rPr>
              <a:t>transcription generator</a:t>
            </a:r>
            <a:endParaRPr lang="en-US" sz="7200" b="1" dirty="0">
              <a:solidFill>
                <a:srgbClr val="4E2C75"/>
              </a:solidFill>
              <a:latin typeface="Helvetica"/>
              <a:cs typeface="Helvetica"/>
            </a:endParaRPr>
          </a:p>
        </p:txBody>
      </p:sp>
      <p:cxnSp>
        <p:nvCxnSpPr>
          <p:cNvPr id="9" name="Straight Connector 8"/>
          <p:cNvCxnSpPr>
            <a:cxnSpLocks/>
          </p:cNvCxnSpPr>
          <p:nvPr/>
        </p:nvCxnSpPr>
        <p:spPr>
          <a:xfrm>
            <a:off x="938572" y="5900596"/>
            <a:ext cx="29305775" cy="0"/>
          </a:xfrm>
          <a:prstGeom prst="line">
            <a:avLst/>
          </a:prstGeom>
          <a:ln w="76200" cmpd="sng">
            <a:solidFill>
              <a:srgbClr val="4E2C75"/>
            </a:solidFill>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20579554" y="36934606"/>
            <a:ext cx="9974671" cy="947592"/>
          </a:xfrm>
          <a:prstGeom prst="rect">
            <a:avLst/>
          </a:prstGeom>
          <a:noFill/>
          <a:ln w="19050" cmpd="sng">
            <a:noFill/>
          </a:ln>
        </p:spPr>
        <p:txBody>
          <a:bodyPr wrap="square" lIns="60602" tIns="30302" rIns="60602" bIns="30302" rtlCol="0">
            <a:spAutoFit/>
          </a:bodyPr>
          <a:lstStyle/>
          <a:p>
            <a:pPr algn="just">
              <a:lnSpc>
                <a:spcPct val="120000"/>
              </a:lnSpc>
            </a:pPr>
            <a:r>
              <a:rPr lang="en-US" sz="2400" b="1" dirty="0">
                <a:latin typeface="Helvetica"/>
              </a:rPr>
              <a:t>Acknowledgements: </a:t>
            </a:r>
            <a:r>
              <a:rPr lang="en-US" sz="2400" dirty="0">
                <a:latin typeface="Helvetica"/>
              </a:rPr>
              <a:t>This work </a:t>
            </a:r>
            <a:r>
              <a:rPr lang="en-US" sz="2400" dirty="0" smtClean="0">
                <a:latin typeface="Helvetica"/>
              </a:rPr>
              <a:t>used the CREPE pitch tracker made by Justin </a:t>
            </a:r>
            <a:r>
              <a:rPr lang="en-US" sz="2400" dirty="0" err="1" smtClean="0">
                <a:latin typeface="Helvetica"/>
              </a:rPr>
              <a:t>Salamon</a:t>
            </a:r>
            <a:r>
              <a:rPr lang="en-US" sz="2400" dirty="0" smtClean="0">
                <a:latin typeface="Helvetica"/>
              </a:rPr>
              <a:t>, Jong </a:t>
            </a:r>
            <a:r>
              <a:rPr lang="en-US" sz="2400" dirty="0" err="1" smtClean="0">
                <a:latin typeface="Helvetica"/>
              </a:rPr>
              <a:t>Wook</a:t>
            </a:r>
            <a:r>
              <a:rPr lang="en-US" sz="2400" dirty="0" smtClean="0">
                <a:latin typeface="Helvetica"/>
              </a:rPr>
              <a:t> Kim, Peter Li, and Juan Pablo Bello </a:t>
            </a:r>
            <a:endParaRPr lang="en-US" sz="2400" dirty="0">
              <a:latin typeface="Helvetica"/>
            </a:endParaRPr>
          </a:p>
        </p:txBody>
      </p:sp>
      <p:sp>
        <p:nvSpPr>
          <p:cNvPr id="27" name="TextBox 26"/>
          <p:cNvSpPr txBox="1"/>
          <p:nvPr/>
        </p:nvSpPr>
        <p:spPr>
          <a:xfrm>
            <a:off x="6026107" y="4128117"/>
            <a:ext cx="19234543" cy="1569301"/>
          </a:xfrm>
          <a:prstGeom prst="rect">
            <a:avLst/>
          </a:prstGeom>
          <a:noFill/>
        </p:spPr>
        <p:txBody>
          <a:bodyPr wrap="none" lIns="60602" tIns="30302" rIns="60602" bIns="30302" rtlCol="0">
            <a:spAutoFit/>
          </a:bodyPr>
          <a:lstStyle/>
          <a:p>
            <a:pPr algn="ctr"/>
            <a:r>
              <a:rPr lang="en-US" sz="5400" b="1" dirty="0" smtClean="0">
                <a:solidFill>
                  <a:schemeClr val="tx1">
                    <a:lumMod val="75000"/>
                    <a:lumOff val="25000"/>
                  </a:schemeClr>
                </a:solidFill>
                <a:latin typeface="Helvetica"/>
                <a:cs typeface="Helvetica"/>
              </a:rPr>
              <a:t>David </a:t>
            </a:r>
            <a:r>
              <a:rPr lang="en-US" sz="5400" b="1" dirty="0" err="1" smtClean="0">
                <a:solidFill>
                  <a:schemeClr val="tx1">
                    <a:lumMod val="75000"/>
                    <a:lumOff val="25000"/>
                  </a:schemeClr>
                </a:solidFill>
                <a:latin typeface="Helvetica"/>
                <a:cs typeface="Helvetica"/>
              </a:rPr>
              <a:t>Hofferber</a:t>
            </a:r>
            <a:r>
              <a:rPr lang="en-US" sz="5400" b="1" dirty="0" smtClean="0">
                <a:solidFill>
                  <a:schemeClr val="tx1">
                    <a:lumMod val="75000"/>
                    <a:lumOff val="25000"/>
                  </a:schemeClr>
                </a:solidFill>
                <a:latin typeface="Helvetica"/>
                <a:cs typeface="Helvetica"/>
              </a:rPr>
              <a:t>, Joseph </a:t>
            </a:r>
            <a:r>
              <a:rPr lang="en-US" sz="5400" b="1" dirty="0" err="1" smtClean="0">
                <a:solidFill>
                  <a:schemeClr val="tx1">
                    <a:lumMod val="75000"/>
                    <a:lumOff val="25000"/>
                  </a:schemeClr>
                </a:solidFill>
                <a:latin typeface="Helvetica"/>
                <a:cs typeface="Helvetica"/>
              </a:rPr>
              <a:t>Eligon</a:t>
            </a:r>
            <a:r>
              <a:rPr lang="en-US" sz="5400" b="1" dirty="0" smtClean="0">
                <a:solidFill>
                  <a:schemeClr val="tx1">
                    <a:lumMod val="75000"/>
                    <a:lumOff val="25000"/>
                  </a:schemeClr>
                </a:solidFill>
                <a:latin typeface="Helvetica"/>
                <a:cs typeface="Helvetica"/>
              </a:rPr>
              <a:t>, Joshua Fields</a:t>
            </a:r>
            <a:endParaRPr lang="en-US" sz="5400" b="1" baseline="30000" dirty="0">
              <a:solidFill>
                <a:schemeClr val="tx1">
                  <a:lumMod val="75000"/>
                  <a:lumOff val="25000"/>
                </a:schemeClr>
              </a:solidFill>
              <a:latin typeface="Helvetica"/>
              <a:cs typeface="Helvetica"/>
            </a:endParaRPr>
          </a:p>
          <a:p>
            <a:pPr algn="ctr"/>
            <a:r>
              <a:rPr lang="en-US" sz="4400" b="1" dirty="0" smtClean="0">
                <a:solidFill>
                  <a:schemeClr val="tx1">
                    <a:lumMod val="75000"/>
                    <a:lumOff val="25000"/>
                  </a:schemeClr>
                </a:solidFill>
                <a:latin typeface="Helvetica"/>
                <a:cs typeface="Helvetica"/>
              </a:rPr>
              <a:t>Machine Perception of Audio and Music. </a:t>
            </a:r>
            <a:r>
              <a:rPr lang="en-US" sz="4400" b="1" dirty="0">
                <a:solidFill>
                  <a:schemeClr val="tx1">
                    <a:lumMod val="75000"/>
                    <a:lumOff val="25000"/>
                  </a:schemeClr>
                </a:solidFill>
                <a:latin typeface="Helvetica"/>
                <a:cs typeface="Helvetica"/>
              </a:rPr>
              <a:t>Northwestern University, USA </a:t>
            </a:r>
          </a:p>
        </p:txBody>
      </p:sp>
      <p:sp>
        <p:nvSpPr>
          <p:cNvPr id="10" name="TextBox 9"/>
          <p:cNvSpPr txBox="1"/>
          <p:nvPr/>
        </p:nvSpPr>
        <p:spPr>
          <a:xfrm>
            <a:off x="938572" y="6147250"/>
            <a:ext cx="9451167" cy="749220"/>
          </a:xfrm>
          <a:prstGeom prst="rect">
            <a:avLst/>
          </a:prstGeom>
          <a:noFill/>
        </p:spPr>
        <p:txBody>
          <a:bodyPr wrap="square" lIns="71413" tIns="35707" rIns="71413" bIns="35707" rtlCol="0">
            <a:spAutoFit/>
          </a:bodyPr>
          <a:lstStyle/>
          <a:p>
            <a:r>
              <a:rPr lang="en-US" sz="4400" b="1" dirty="0">
                <a:solidFill>
                  <a:srgbClr val="4E2C75"/>
                </a:solidFill>
                <a:latin typeface="Helvetica"/>
              </a:rPr>
              <a:t>1. </a:t>
            </a:r>
            <a:r>
              <a:rPr lang="en-US" sz="4400" b="1" dirty="0" smtClean="0">
                <a:solidFill>
                  <a:srgbClr val="4E2C75"/>
                </a:solidFill>
                <a:latin typeface="Helvetica"/>
              </a:rPr>
              <a:t>Motivation</a:t>
            </a:r>
            <a:endParaRPr lang="en-US" sz="4400" b="1" dirty="0">
              <a:solidFill>
                <a:srgbClr val="4E2C75"/>
              </a:solidFill>
              <a:latin typeface="Helvetica"/>
            </a:endParaRPr>
          </a:p>
        </p:txBody>
      </p:sp>
      <p:sp>
        <p:nvSpPr>
          <p:cNvPr id="173" name="TextBox 172"/>
          <p:cNvSpPr txBox="1"/>
          <p:nvPr/>
        </p:nvSpPr>
        <p:spPr>
          <a:xfrm>
            <a:off x="11638093" y="6518174"/>
            <a:ext cx="16595564" cy="769441"/>
          </a:xfrm>
          <a:prstGeom prst="rect">
            <a:avLst/>
          </a:prstGeom>
          <a:noFill/>
        </p:spPr>
        <p:txBody>
          <a:bodyPr wrap="square" rtlCol="0">
            <a:spAutoFit/>
          </a:bodyPr>
          <a:lstStyle/>
          <a:p>
            <a:r>
              <a:rPr lang="en-US" sz="4400" b="1" dirty="0">
                <a:solidFill>
                  <a:srgbClr val="4E2C75"/>
                </a:solidFill>
                <a:latin typeface="Helvetica"/>
              </a:rPr>
              <a:t>3</a:t>
            </a:r>
            <a:r>
              <a:rPr lang="en-US" sz="4400" b="1" dirty="0" smtClean="0">
                <a:solidFill>
                  <a:srgbClr val="4E2C75"/>
                </a:solidFill>
                <a:latin typeface="Helvetica"/>
              </a:rPr>
              <a:t>. Pipeline</a:t>
            </a:r>
            <a:endParaRPr lang="en-US" sz="4400" b="1" dirty="0">
              <a:solidFill>
                <a:srgbClr val="4E2C75"/>
              </a:solidFill>
              <a:latin typeface="Helvetica"/>
            </a:endParaRPr>
          </a:p>
        </p:txBody>
      </p:sp>
      <p:grpSp>
        <p:nvGrpSpPr>
          <p:cNvPr id="73" name="Group 72"/>
          <p:cNvGrpSpPr/>
          <p:nvPr/>
        </p:nvGrpSpPr>
        <p:grpSpPr>
          <a:xfrm>
            <a:off x="773606" y="10131885"/>
            <a:ext cx="9650345" cy="20697838"/>
            <a:chOff x="905129" y="5054049"/>
            <a:chExt cx="7947998" cy="11545606"/>
          </a:xfrm>
        </p:grpSpPr>
        <p:sp>
          <p:nvSpPr>
            <p:cNvPr id="74" name="TextBox 73"/>
            <p:cNvSpPr txBox="1"/>
            <p:nvPr/>
          </p:nvSpPr>
          <p:spPr>
            <a:xfrm>
              <a:off x="1040994" y="16216064"/>
              <a:ext cx="7812133" cy="383591"/>
            </a:xfrm>
            <a:prstGeom prst="rect">
              <a:avLst/>
            </a:prstGeom>
            <a:noFill/>
          </p:spPr>
          <p:txBody>
            <a:bodyPr wrap="square" lIns="71413" tIns="35707" rIns="71413" bIns="35707" rtlCol="0">
              <a:spAutoFit/>
            </a:bodyPr>
            <a:lstStyle/>
            <a:p>
              <a:r>
                <a:rPr lang="en-US" sz="4000" b="1" dirty="0" smtClean="0">
                  <a:solidFill>
                    <a:srgbClr val="4E2C75"/>
                  </a:solidFill>
                  <a:latin typeface="Helvetica"/>
                </a:rPr>
                <a:t>Related Work</a:t>
              </a:r>
              <a:endParaRPr lang="en-US" sz="4000" b="1" dirty="0">
                <a:solidFill>
                  <a:srgbClr val="4E2C75"/>
                </a:solidFill>
                <a:latin typeface="Helvetica"/>
              </a:endParaRPr>
            </a:p>
          </p:txBody>
        </p:sp>
        <p:sp>
          <p:nvSpPr>
            <p:cNvPr id="75" name="TextBox 74"/>
            <p:cNvSpPr txBox="1"/>
            <p:nvPr/>
          </p:nvSpPr>
          <p:spPr>
            <a:xfrm>
              <a:off x="905129" y="5054049"/>
              <a:ext cx="7861052" cy="388254"/>
            </a:xfrm>
            <a:prstGeom prst="rect">
              <a:avLst/>
            </a:prstGeom>
            <a:noFill/>
          </p:spPr>
          <p:txBody>
            <a:bodyPr wrap="square" rtlCol="0">
              <a:spAutoFit/>
            </a:bodyPr>
            <a:lstStyle/>
            <a:p>
              <a:pPr algn="just">
                <a:lnSpc>
                  <a:spcPct val="120000"/>
                </a:lnSpc>
              </a:pPr>
              <a:endParaRPr lang="en-US" sz="3600" dirty="0">
                <a:latin typeface="Helvetica"/>
                <a:cs typeface="Helvetica"/>
              </a:endParaRPr>
            </a:p>
          </p:txBody>
        </p:sp>
      </p:grpSp>
      <p:sp>
        <p:nvSpPr>
          <p:cNvPr id="80" name="Rectangle 79"/>
          <p:cNvSpPr/>
          <p:nvPr/>
        </p:nvSpPr>
        <p:spPr>
          <a:xfrm>
            <a:off x="1202262" y="1785902"/>
            <a:ext cx="5811206" cy="1301895"/>
          </a:xfrm>
          <a:prstGeom prst="rect">
            <a:avLst/>
          </a:prstGeom>
          <a:ln w="57150" cmpd="sng">
            <a:noFill/>
          </a:ln>
        </p:spPr>
        <p:txBody>
          <a:bodyPr wrap="none">
            <a:spAutoFit/>
          </a:bodyPr>
          <a:lstStyle/>
          <a:p>
            <a:r>
              <a:rPr lang="en-US" sz="3930" b="1" i="1" u="sng" dirty="0" smtClean="0">
                <a:solidFill>
                  <a:srgbClr val="4E2C75"/>
                </a:solidFill>
                <a:latin typeface="Helvetica"/>
              </a:rPr>
              <a:t>See more at</a:t>
            </a:r>
            <a:endParaRPr lang="en-US" sz="3930" b="1" i="1" u="sng" dirty="0">
              <a:solidFill>
                <a:srgbClr val="4E2C75"/>
              </a:solidFill>
              <a:latin typeface="Helvetica"/>
            </a:endParaRPr>
          </a:p>
          <a:p>
            <a:r>
              <a:rPr lang="en-US" sz="3930" b="1" i="1" dirty="0">
                <a:solidFill>
                  <a:srgbClr val="4E2C75"/>
                </a:solidFill>
                <a:latin typeface="Helvetica"/>
              </a:rPr>
              <a:t>g</a:t>
            </a:r>
            <a:r>
              <a:rPr lang="en-US" sz="3930" b="1" i="1" dirty="0" smtClean="0">
                <a:solidFill>
                  <a:srgbClr val="4E2C75"/>
                </a:solidFill>
                <a:latin typeface="Helvetica"/>
              </a:rPr>
              <a:t>uitabwebsite.github.io</a:t>
            </a:r>
            <a:endParaRPr lang="en-US" sz="3930" i="1" dirty="0"/>
          </a:p>
        </p:txBody>
      </p:sp>
      <p:sp>
        <p:nvSpPr>
          <p:cNvPr id="103" name="TextBox 102"/>
          <p:cNvSpPr txBox="1"/>
          <p:nvPr/>
        </p:nvSpPr>
        <p:spPr>
          <a:xfrm>
            <a:off x="11645135" y="7708321"/>
            <a:ext cx="5351257" cy="954107"/>
          </a:xfrm>
          <a:prstGeom prst="rect">
            <a:avLst/>
          </a:prstGeom>
          <a:noFill/>
        </p:spPr>
        <p:txBody>
          <a:bodyPr wrap="square" rtlCol="0">
            <a:spAutoFit/>
          </a:bodyPr>
          <a:lstStyle/>
          <a:p>
            <a:r>
              <a:rPr lang="en-US" sz="2800" dirty="0">
                <a:latin typeface="Helvetica"/>
                <a:cs typeface="Helvetica"/>
              </a:rPr>
              <a:t>1. </a:t>
            </a:r>
            <a:r>
              <a:rPr lang="en-US" sz="2800" dirty="0" smtClean="0">
                <a:latin typeface="Helvetica"/>
                <a:cs typeface="Helvetica"/>
              </a:rPr>
              <a:t>The user indicates an audio file to transcribe</a:t>
            </a:r>
            <a:endParaRPr lang="en-US" sz="2800" dirty="0">
              <a:latin typeface="Helvetica"/>
              <a:cs typeface="Helvetica"/>
            </a:endParaRPr>
          </a:p>
        </p:txBody>
      </p:sp>
      <p:sp>
        <p:nvSpPr>
          <p:cNvPr id="121" name="TextBox 120"/>
          <p:cNvSpPr txBox="1"/>
          <p:nvPr/>
        </p:nvSpPr>
        <p:spPr>
          <a:xfrm>
            <a:off x="17125043" y="7797337"/>
            <a:ext cx="7623432" cy="2246769"/>
          </a:xfrm>
          <a:prstGeom prst="rect">
            <a:avLst/>
          </a:prstGeom>
          <a:noFill/>
        </p:spPr>
        <p:txBody>
          <a:bodyPr wrap="square" rtlCol="0">
            <a:spAutoFit/>
          </a:bodyPr>
          <a:lstStyle>
            <a:defPPr>
              <a:defRPr lang="en-US"/>
            </a:defPPr>
            <a:lvl1pPr>
              <a:defRPr sz="1800">
                <a:latin typeface="Helvetica"/>
                <a:cs typeface="Helvetica"/>
              </a:defRPr>
            </a:lvl1pPr>
          </a:lstStyle>
          <a:p>
            <a:r>
              <a:rPr lang="en-US" sz="2800" dirty="0"/>
              <a:t>2</a:t>
            </a:r>
            <a:r>
              <a:rPr lang="en-US" sz="2800" dirty="0" smtClean="0"/>
              <a:t>. We run CREPE on the audio file, determining new notes based off of having a sufficient change in Hz. If CREPE is not confident for too long, we also terminate the current note.</a:t>
            </a:r>
            <a:endParaRPr lang="en-US" sz="2800" dirty="0"/>
          </a:p>
        </p:txBody>
      </p:sp>
      <p:cxnSp>
        <p:nvCxnSpPr>
          <p:cNvPr id="4" name="Straight Connector 3"/>
          <p:cNvCxnSpPr>
            <a:cxnSpLocks/>
          </p:cNvCxnSpPr>
          <p:nvPr/>
        </p:nvCxnSpPr>
        <p:spPr>
          <a:xfrm>
            <a:off x="11017839" y="6124212"/>
            <a:ext cx="0" cy="30899368"/>
          </a:xfrm>
          <a:prstGeom prst="line">
            <a:avLst/>
          </a:prstGeom>
          <a:ln w="12700" cmpd="sng">
            <a:solidFill>
              <a:srgbClr val="7F1D80"/>
            </a:solidFill>
            <a:prstDash val="dashDot"/>
          </a:ln>
        </p:spPr>
        <p:style>
          <a:lnRef idx="2">
            <a:schemeClr val="accent1"/>
          </a:lnRef>
          <a:fillRef idx="0">
            <a:schemeClr val="accent1"/>
          </a:fillRef>
          <a:effectRef idx="1">
            <a:schemeClr val="accent1"/>
          </a:effectRef>
          <a:fontRef idx="minor">
            <a:schemeClr val="tx1"/>
          </a:fontRef>
        </p:style>
      </p:cxnSp>
      <p:sp>
        <p:nvSpPr>
          <p:cNvPr id="181" name="TextBox 180">
            <a:extLst>
              <a:ext uri="{FF2B5EF4-FFF2-40B4-BE49-F238E27FC236}">
                <a16:creationId xmlns:a16="http://schemas.microsoft.com/office/drawing/2014/main" id="{D38C31A6-6D42-2144-A935-058A67C30F3A}"/>
              </a:ext>
            </a:extLst>
          </p:cNvPr>
          <p:cNvSpPr txBox="1"/>
          <p:nvPr/>
        </p:nvSpPr>
        <p:spPr>
          <a:xfrm>
            <a:off x="950910" y="12135888"/>
            <a:ext cx="9687288" cy="541446"/>
          </a:xfrm>
          <a:prstGeom prst="rect">
            <a:avLst/>
          </a:prstGeom>
          <a:noFill/>
        </p:spPr>
        <p:txBody>
          <a:bodyPr wrap="square" rtlCol="0">
            <a:spAutoFit/>
          </a:bodyPr>
          <a:lstStyle/>
          <a:p>
            <a:r>
              <a:rPr lang="en-US" sz="4400" b="1" dirty="0">
                <a:solidFill>
                  <a:srgbClr val="4E2C75"/>
                </a:solidFill>
                <a:latin typeface="Helvetica"/>
              </a:rPr>
              <a:t>2</a:t>
            </a:r>
            <a:r>
              <a:rPr lang="en-US" sz="4400" b="1" dirty="0" smtClean="0">
                <a:solidFill>
                  <a:srgbClr val="4E2C75"/>
                </a:solidFill>
                <a:latin typeface="Helvetica"/>
              </a:rPr>
              <a:t>. </a:t>
            </a:r>
            <a:r>
              <a:rPr lang="en-US" sz="4400" b="1" dirty="0">
                <a:solidFill>
                  <a:srgbClr val="4E2C75"/>
                </a:solidFill>
                <a:latin typeface="Helvetica"/>
              </a:rPr>
              <a:t>Problems</a:t>
            </a:r>
          </a:p>
        </p:txBody>
      </p:sp>
      <p:sp>
        <p:nvSpPr>
          <p:cNvPr id="185" name="TextBox 184">
            <a:extLst>
              <a:ext uri="{FF2B5EF4-FFF2-40B4-BE49-F238E27FC236}">
                <a16:creationId xmlns:a16="http://schemas.microsoft.com/office/drawing/2014/main" id="{D4965ABF-4E19-5D40-A08A-6EC54185FA22}"/>
              </a:ext>
            </a:extLst>
          </p:cNvPr>
          <p:cNvSpPr txBox="1"/>
          <p:nvPr/>
        </p:nvSpPr>
        <p:spPr>
          <a:xfrm>
            <a:off x="1302832" y="820477"/>
            <a:ext cx="7879080" cy="646331"/>
          </a:xfrm>
          <a:prstGeom prst="rect">
            <a:avLst/>
          </a:prstGeom>
          <a:noFill/>
        </p:spPr>
        <p:txBody>
          <a:bodyPr wrap="none" rtlCol="0">
            <a:spAutoFit/>
          </a:bodyPr>
          <a:lstStyle/>
          <a:p>
            <a:r>
              <a:rPr lang="en-US" sz="3600" b="1" i="1" dirty="0" smtClean="0">
                <a:latin typeface="Helvetica"/>
                <a:cs typeface="Helvetica"/>
              </a:rPr>
              <a:t>2019 EECS 352 Final Presentations</a:t>
            </a:r>
            <a:endParaRPr lang="en-US" sz="3600" b="1" i="1" dirty="0">
              <a:latin typeface="Helvetica"/>
              <a:cs typeface="Helvetica"/>
            </a:endParaRPr>
          </a:p>
        </p:txBody>
      </p:sp>
      <p:grpSp>
        <p:nvGrpSpPr>
          <p:cNvPr id="193" name="Group 192">
            <a:extLst>
              <a:ext uri="{FF2B5EF4-FFF2-40B4-BE49-F238E27FC236}">
                <a16:creationId xmlns:a16="http://schemas.microsoft.com/office/drawing/2014/main" id="{82F32EE1-73D9-DB49-A38E-751897A7C0D6}"/>
              </a:ext>
            </a:extLst>
          </p:cNvPr>
          <p:cNvGrpSpPr/>
          <p:nvPr/>
        </p:nvGrpSpPr>
        <p:grpSpPr>
          <a:xfrm>
            <a:off x="11372802" y="23763497"/>
            <a:ext cx="16907023" cy="11158883"/>
            <a:chOff x="853193" y="17525457"/>
            <a:chExt cx="14372981" cy="42976015"/>
          </a:xfrm>
        </p:grpSpPr>
        <p:sp>
          <p:nvSpPr>
            <p:cNvPr id="194" name="TextBox 193">
              <a:extLst>
                <a:ext uri="{FF2B5EF4-FFF2-40B4-BE49-F238E27FC236}">
                  <a16:creationId xmlns:a16="http://schemas.microsoft.com/office/drawing/2014/main" id="{5A88F8CF-88D7-B74A-BA83-4EA5679214BD}"/>
                </a:ext>
              </a:extLst>
            </p:cNvPr>
            <p:cNvSpPr txBox="1"/>
            <p:nvPr/>
          </p:nvSpPr>
          <p:spPr>
            <a:xfrm>
              <a:off x="853193" y="17525457"/>
              <a:ext cx="6949565" cy="2680585"/>
            </a:xfrm>
            <a:prstGeom prst="rect">
              <a:avLst/>
            </a:prstGeom>
            <a:noFill/>
          </p:spPr>
          <p:txBody>
            <a:bodyPr wrap="square" rtlCol="0">
              <a:spAutoFit/>
            </a:bodyPr>
            <a:lstStyle/>
            <a:p>
              <a:pPr algn="just">
                <a:lnSpc>
                  <a:spcPct val="120000"/>
                </a:lnSpc>
              </a:pPr>
              <a:endParaRPr lang="en-US" sz="3600" b="1" dirty="0">
                <a:latin typeface="Helvetica"/>
              </a:endParaRPr>
            </a:p>
          </p:txBody>
        </p:sp>
        <p:sp>
          <p:nvSpPr>
            <p:cNvPr id="195" name="TextBox 194">
              <a:extLst>
                <a:ext uri="{FF2B5EF4-FFF2-40B4-BE49-F238E27FC236}">
                  <a16:creationId xmlns:a16="http://schemas.microsoft.com/office/drawing/2014/main" id="{79CDD9F8-2D25-3F45-9B92-6C0137FFA38E}"/>
                </a:ext>
              </a:extLst>
            </p:cNvPr>
            <p:cNvSpPr txBox="1"/>
            <p:nvPr/>
          </p:nvSpPr>
          <p:spPr>
            <a:xfrm>
              <a:off x="1044580" y="57538137"/>
              <a:ext cx="14181594" cy="2963335"/>
            </a:xfrm>
            <a:prstGeom prst="rect">
              <a:avLst/>
            </a:prstGeom>
            <a:noFill/>
          </p:spPr>
          <p:txBody>
            <a:bodyPr wrap="square" rtlCol="0">
              <a:spAutoFit/>
            </a:bodyPr>
            <a:lstStyle/>
            <a:p>
              <a:r>
                <a:rPr lang="en-US" sz="4400" b="1" dirty="0">
                  <a:solidFill>
                    <a:srgbClr val="4E2C75"/>
                  </a:solidFill>
                  <a:latin typeface="Helvetica"/>
                </a:rPr>
                <a:t>6</a:t>
              </a:r>
              <a:r>
                <a:rPr lang="en-US" sz="4400" b="1" dirty="0" smtClean="0">
                  <a:solidFill>
                    <a:srgbClr val="4E2C75"/>
                  </a:solidFill>
                  <a:latin typeface="Helvetica"/>
                </a:rPr>
                <a:t>. Future Work</a:t>
              </a:r>
              <a:endParaRPr lang="en-US" sz="4400" b="1" dirty="0">
                <a:solidFill>
                  <a:srgbClr val="4E2C75"/>
                </a:solidFill>
                <a:latin typeface="Helvetica"/>
              </a:endParaRPr>
            </a:p>
          </p:txBody>
        </p:sp>
      </p:grpSp>
      <p:sp>
        <p:nvSpPr>
          <p:cNvPr id="152" name="TextBox 151">
            <a:extLst>
              <a:ext uri="{FF2B5EF4-FFF2-40B4-BE49-F238E27FC236}">
                <a16:creationId xmlns:a16="http://schemas.microsoft.com/office/drawing/2014/main" id="{23862954-8899-7C4A-8827-CB1C4E022B5C}"/>
              </a:ext>
            </a:extLst>
          </p:cNvPr>
          <p:cNvSpPr txBox="1"/>
          <p:nvPr/>
        </p:nvSpPr>
        <p:spPr>
          <a:xfrm>
            <a:off x="11529603" y="25967625"/>
            <a:ext cx="19572697" cy="769441"/>
          </a:xfrm>
          <a:prstGeom prst="rect">
            <a:avLst/>
          </a:prstGeom>
          <a:noFill/>
        </p:spPr>
        <p:txBody>
          <a:bodyPr wrap="square" rtlCol="0">
            <a:spAutoFit/>
          </a:bodyPr>
          <a:lstStyle/>
          <a:p>
            <a:r>
              <a:rPr lang="en-US" sz="4400" b="1" dirty="0">
                <a:solidFill>
                  <a:srgbClr val="4E2C75"/>
                </a:solidFill>
                <a:latin typeface="Helvetica"/>
              </a:rPr>
              <a:t>5</a:t>
            </a:r>
            <a:r>
              <a:rPr lang="en-US" sz="4400" b="1" dirty="0" smtClean="0">
                <a:solidFill>
                  <a:srgbClr val="4E2C75"/>
                </a:solidFill>
                <a:latin typeface="Helvetica"/>
              </a:rPr>
              <a:t>. Results</a:t>
            </a:r>
            <a:endParaRPr lang="en-US" sz="4400" b="1" dirty="0">
              <a:solidFill>
                <a:srgbClr val="4E2C75"/>
              </a:solidFill>
              <a:latin typeface="Helvetica"/>
            </a:endParaRPr>
          </a:p>
        </p:txBody>
      </p:sp>
      <p:sp>
        <p:nvSpPr>
          <p:cNvPr id="53" name="TextBox 52"/>
          <p:cNvSpPr txBox="1"/>
          <p:nvPr/>
        </p:nvSpPr>
        <p:spPr>
          <a:xfrm>
            <a:off x="24748475" y="7844239"/>
            <a:ext cx="5351257" cy="2677656"/>
          </a:xfrm>
          <a:prstGeom prst="rect">
            <a:avLst/>
          </a:prstGeom>
          <a:noFill/>
        </p:spPr>
        <p:txBody>
          <a:bodyPr wrap="square" rtlCol="0">
            <a:spAutoFit/>
          </a:bodyPr>
          <a:lstStyle/>
          <a:p>
            <a:r>
              <a:rPr lang="en-US" sz="2800" dirty="0">
                <a:latin typeface="Helvetica"/>
                <a:cs typeface="Helvetica"/>
              </a:rPr>
              <a:t>3</a:t>
            </a:r>
            <a:r>
              <a:rPr lang="en-US" sz="2800" dirty="0" smtClean="0">
                <a:latin typeface="Helvetica"/>
                <a:cs typeface="Helvetica"/>
              </a:rPr>
              <a:t>. Using the note list generated by CREPE, we identify an optimal fingering by performing a shortest path algorithm on a graph representation of the finger pattern.</a:t>
            </a:r>
            <a:endParaRPr lang="en-US" sz="2800" dirty="0">
              <a:latin typeface="Helvetica"/>
              <a:cs typeface="Helvetica"/>
            </a:endParaRPr>
          </a:p>
        </p:txBody>
      </p:sp>
      <p:sp>
        <p:nvSpPr>
          <p:cNvPr id="54" name="TextBox 53"/>
          <p:cNvSpPr txBox="1"/>
          <p:nvPr/>
        </p:nvSpPr>
        <p:spPr>
          <a:xfrm>
            <a:off x="15708224" y="10971669"/>
            <a:ext cx="9742660" cy="954107"/>
          </a:xfrm>
          <a:prstGeom prst="rect">
            <a:avLst/>
          </a:prstGeom>
          <a:noFill/>
        </p:spPr>
        <p:txBody>
          <a:bodyPr wrap="square" rtlCol="0">
            <a:spAutoFit/>
          </a:bodyPr>
          <a:lstStyle/>
          <a:p>
            <a:r>
              <a:rPr lang="en-US" sz="2800" dirty="0">
                <a:latin typeface="Helvetica"/>
                <a:cs typeface="Helvetica"/>
              </a:rPr>
              <a:t>4</a:t>
            </a:r>
            <a:r>
              <a:rPr lang="en-US" sz="2800" dirty="0" smtClean="0">
                <a:latin typeface="Helvetica"/>
                <a:cs typeface="Helvetica"/>
              </a:rPr>
              <a:t>. Using the optimal fingerings, we use Muse Score in order to transcribe the notes in tablature, and generate a pdf of it</a:t>
            </a:r>
            <a:endParaRPr lang="en-US" sz="2800" dirty="0">
              <a:latin typeface="Helvetica"/>
              <a:cs typeface="Helvetica"/>
            </a:endParaRPr>
          </a:p>
        </p:txBody>
      </p:sp>
      <p:sp>
        <p:nvSpPr>
          <p:cNvPr id="67" name="TextBox 66"/>
          <p:cNvSpPr txBox="1"/>
          <p:nvPr/>
        </p:nvSpPr>
        <p:spPr>
          <a:xfrm>
            <a:off x="11442689" y="16758544"/>
            <a:ext cx="16595564" cy="769441"/>
          </a:xfrm>
          <a:prstGeom prst="rect">
            <a:avLst/>
          </a:prstGeom>
          <a:noFill/>
        </p:spPr>
        <p:txBody>
          <a:bodyPr wrap="square" rtlCol="0">
            <a:spAutoFit/>
          </a:bodyPr>
          <a:lstStyle/>
          <a:p>
            <a:r>
              <a:rPr lang="en-US" sz="4400" b="1" dirty="0">
                <a:solidFill>
                  <a:srgbClr val="4E2C75"/>
                </a:solidFill>
                <a:latin typeface="Helvetica"/>
              </a:rPr>
              <a:t>4</a:t>
            </a:r>
            <a:r>
              <a:rPr lang="en-US" sz="4400" b="1" dirty="0" smtClean="0">
                <a:solidFill>
                  <a:srgbClr val="4E2C75"/>
                </a:solidFill>
                <a:latin typeface="Helvetica"/>
              </a:rPr>
              <a:t>. Fingering Algorithm In Depth</a:t>
            </a:r>
            <a:endParaRPr lang="en-US" sz="4400" b="1" dirty="0">
              <a:solidFill>
                <a:srgbClr val="4E2C75"/>
              </a:solidFill>
              <a:latin typeface="Helvetica"/>
            </a:endParaRPr>
          </a:p>
        </p:txBody>
      </p:sp>
      <p:sp>
        <p:nvSpPr>
          <p:cNvPr id="3" name="TextBox 2"/>
          <p:cNvSpPr txBox="1"/>
          <p:nvPr/>
        </p:nvSpPr>
        <p:spPr>
          <a:xfrm>
            <a:off x="1023986" y="7441833"/>
            <a:ext cx="8487312" cy="3970318"/>
          </a:xfrm>
          <a:prstGeom prst="rect">
            <a:avLst/>
          </a:prstGeom>
          <a:noFill/>
        </p:spPr>
        <p:txBody>
          <a:bodyPr wrap="square" rtlCol="0">
            <a:spAutoFit/>
          </a:bodyPr>
          <a:lstStyle/>
          <a:p>
            <a:pPr marL="457200" indent="-457200">
              <a:buFont typeface="Arial" panose="020B0604020202020204" pitchFamily="34" charset="0"/>
              <a:buChar char="•"/>
            </a:pPr>
            <a:r>
              <a:rPr lang="en-US" sz="3600" dirty="0" smtClean="0"/>
              <a:t>People want to be able to play music, and the majority of the guitar repertoire is only available as audio</a:t>
            </a:r>
          </a:p>
          <a:p>
            <a:pPr marL="457200" indent="-457200">
              <a:buFont typeface="Arial" panose="020B0604020202020204" pitchFamily="34" charset="0"/>
              <a:buChar char="•"/>
            </a:pPr>
            <a:endParaRPr lang="en-US" sz="3600" dirty="0"/>
          </a:p>
          <a:p>
            <a:pPr marL="457200" indent="-457200">
              <a:buFont typeface="Arial" panose="020B0604020202020204" pitchFamily="34" charset="0"/>
              <a:buChar char="•"/>
            </a:pPr>
            <a:r>
              <a:rPr lang="en-US" sz="3600" dirty="0" smtClean="0"/>
              <a:t>Manual transcription can often take a long time and is also difficult for beginners</a:t>
            </a:r>
            <a:endParaRPr lang="en-US" sz="3600" dirty="0"/>
          </a:p>
        </p:txBody>
      </p:sp>
      <p:sp>
        <p:nvSpPr>
          <p:cNvPr id="2" name="TextBox 1"/>
          <p:cNvSpPr txBox="1"/>
          <p:nvPr/>
        </p:nvSpPr>
        <p:spPr>
          <a:xfrm>
            <a:off x="803776" y="20177038"/>
            <a:ext cx="9633971" cy="646331"/>
          </a:xfrm>
          <a:prstGeom prst="rect">
            <a:avLst/>
          </a:prstGeom>
          <a:noFill/>
        </p:spPr>
        <p:txBody>
          <a:bodyPr wrap="square" rtlCol="0">
            <a:spAutoFit/>
          </a:bodyPr>
          <a:lstStyle/>
          <a:p>
            <a:endParaRPr lang="en-US" sz="3600" dirty="0"/>
          </a:p>
        </p:txBody>
      </p:sp>
      <p:sp>
        <p:nvSpPr>
          <p:cNvPr id="5" name="TextBox 4"/>
          <p:cNvSpPr txBox="1"/>
          <p:nvPr/>
        </p:nvSpPr>
        <p:spPr>
          <a:xfrm>
            <a:off x="918141" y="13080372"/>
            <a:ext cx="9944455" cy="8956298"/>
          </a:xfrm>
          <a:prstGeom prst="rect">
            <a:avLst/>
          </a:prstGeom>
          <a:noFill/>
        </p:spPr>
        <p:txBody>
          <a:bodyPr wrap="square" rtlCol="0">
            <a:spAutoFit/>
          </a:bodyPr>
          <a:lstStyle/>
          <a:p>
            <a:pPr marL="457200" indent="-457200">
              <a:buFont typeface="Arial" panose="020B0604020202020204" pitchFamily="34" charset="0"/>
              <a:buChar char="•"/>
            </a:pPr>
            <a:r>
              <a:rPr lang="en-US" sz="3600" dirty="0" smtClean="0"/>
              <a:t>Most transcriptions needs to be done based on the audio because transcriptions are not commonly available. However, pitch tracking is a difficult task in itself</a:t>
            </a:r>
          </a:p>
          <a:p>
            <a:pPr marL="457200" indent="-457200">
              <a:buFont typeface="Arial" panose="020B0604020202020204" pitchFamily="34" charset="0"/>
              <a:buChar char="•"/>
            </a:pPr>
            <a:endParaRPr lang="en-US" sz="3600" dirty="0"/>
          </a:p>
          <a:p>
            <a:pPr marL="457200" indent="-457200">
              <a:buFont typeface="Arial" panose="020B0604020202020204" pitchFamily="34" charset="0"/>
              <a:buChar char="•"/>
            </a:pPr>
            <a:r>
              <a:rPr lang="en-US" sz="3600" dirty="0" smtClean="0"/>
              <a:t>Even discounting the different positions your hand can be in while playing notes on the guitar, there are still five or six different ways to play every note</a:t>
            </a:r>
          </a:p>
          <a:p>
            <a:pPr marL="457200" indent="-457200">
              <a:buFont typeface="Arial" panose="020B0604020202020204" pitchFamily="34" charset="0"/>
              <a:buChar char="•"/>
            </a:pPr>
            <a:endParaRPr lang="en-US" sz="3600" dirty="0"/>
          </a:p>
          <a:p>
            <a:pPr marL="457200" indent="-457200">
              <a:buFont typeface="Arial" panose="020B0604020202020204" pitchFamily="34" charset="0"/>
              <a:buChar char="•"/>
            </a:pPr>
            <a:r>
              <a:rPr lang="en-US" sz="3600" dirty="0" smtClean="0"/>
              <a:t>Even though the notes are important, the fingerings are probably the most important part of the song in order to be viable to play. However, due to the complexity of the fingering, much of how the fingerings are determined depend upon complex distance metrics</a:t>
            </a:r>
            <a:endParaRPr lang="en-US" sz="3600" dirty="0"/>
          </a:p>
        </p:txBody>
      </p:sp>
      <p:sp>
        <p:nvSpPr>
          <p:cNvPr id="8" name="TextBox 7"/>
          <p:cNvSpPr txBox="1"/>
          <p:nvPr/>
        </p:nvSpPr>
        <p:spPr>
          <a:xfrm>
            <a:off x="11470602" y="26905572"/>
            <a:ext cx="11051579" cy="7848302"/>
          </a:xfrm>
          <a:prstGeom prst="rect">
            <a:avLst/>
          </a:prstGeom>
          <a:noFill/>
        </p:spPr>
        <p:txBody>
          <a:bodyPr wrap="square" rtlCol="0">
            <a:spAutoFit/>
          </a:bodyPr>
          <a:lstStyle/>
          <a:p>
            <a:pPr marL="571500" indent="-571500">
              <a:buFont typeface="Arial" panose="020B0604020202020204" pitchFamily="34" charset="0"/>
              <a:buChar char="•"/>
            </a:pPr>
            <a:r>
              <a:rPr lang="en-US" sz="3600" dirty="0" smtClean="0"/>
              <a:t>On monophonic audio without noise that it is 16 bit depth we are able to mostly successfully transcribe audio into tablature</a:t>
            </a:r>
          </a:p>
          <a:p>
            <a:pPr marL="571500" indent="-571500">
              <a:buFont typeface="Arial" panose="020B0604020202020204" pitchFamily="34" charset="0"/>
              <a:buChar char="•"/>
            </a:pPr>
            <a:endParaRPr lang="en-US" sz="3600" dirty="0"/>
          </a:p>
          <a:p>
            <a:pPr marL="571500" indent="-571500">
              <a:buFont typeface="Arial" panose="020B0604020202020204" pitchFamily="34" charset="0"/>
              <a:buChar char="•"/>
            </a:pPr>
            <a:r>
              <a:rPr lang="en-US" sz="3600" dirty="0" smtClean="0"/>
              <a:t>However, a few notes are sometimes an octave off due to CREPE (and pitch trackers in general) having issues determining octaves</a:t>
            </a:r>
          </a:p>
          <a:p>
            <a:pPr marL="571500" indent="-571500">
              <a:buFont typeface="Arial" panose="020B0604020202020204" pitchFamily="34" charset="0"/>
              <a:buChar char="•"/>
            </a:pPr>
            <a:endParaRPr lang="en-US" sz="3600" dirty="0"/>
          </a:p>
          <a:p>
            <a:pPr marL="571500" indent="-571500">
              <a:buFont typeface="Arial" panose="020B0604020202020204" pitchFamily="34" charset="0"/>
              <a:buChar char="•"/>
            </a:pPr>
            <a:r>
              <a:rPr lang="en-US" sz="3600" dirty="0" smtClean="0"/>
              <a:t>The fingerings will occasionally put more emphasis on shifting positions and repeatedly using your pinky than it does on using your ring finger and shifting at a later time</a:t>
            </a:r>
          </a:p>
          <a:p>
            <a:pPr marL="571500" indent="-571500">
              <a:buFont typeface="Arial" panose="020B0604020202020204" pitchFamily="34" charset="0"/>
              <a:buChar char="•"/>
            </a:pPr>
            <a:endParaRPr lang="en-US" sz="3600" dirty="0"/>
          </a:p>
          <a:p>
            <a:pPr marL="571500" indent="-571500">
              <a:buFont typeface="Arial" panose="020B0604020202020204" pitchFamily="34" charset="0"/>
              <a:buChar char="•"/>
            </a:pPr>
            <a:endParaRPr lang="en-US" sz="3600" dirty="0"/>
          </a:p>
        </p:txBody>
      </p:sp>
      <p:pic>
        <p:nvPicPr>
          <p:cNvPr id="16" name="Picture 15"/>
          <p:cNvPicPr>
            <a:picLocks noChangeAspect="1"/>
          </p:cNvPicPr>
          <p:nvPr/>
        </p:nvPicPr>
        <p:blipFill>
          <a:blip r:embed="rId6"/>
          <a:stretch>
            <a:fillRect/>
          </a:stretch>
        </p:blipFill>
        <p:spPr>
          <a:xfrm>
            <a:off x="22245848" y="28284032"/>
            <a:ext cx="7467600" cy="904875"/>
          </a:xfrm>
          <a:prstGeom prst="rect">
            <a:avLst/>
          </a:prstGeom>
        </p:spPr>
      </p:pic>
      <p:sp>
        <p:nvSpPr>
          <p:cNvPr id="18" name="TextBox 17"/>
          <p:cNvSpPr txBox="1"/>
          <p:nvPr/>
        </p:nvSpPr>
        <p:spPr>
          <a:xfrm>
            <a:off x="24117065" y="31051226"/>
            <a:ext cx="4267200" cy="523220"/>
          </a:xfrm>
          <a:prstGeom prst="rect">
            <a:avLst/>
          </a:prstGeom>
          <a:noFill/>
        </p:spPr>
        <p:txBody>
          <a:bodyPr wrap="square" rtlCol="0">
            <a:spAutoFit/>
          </a:bodyPr>
          <a:lstStyle/>
          <a:p>
            <a:r>
              <a:rPr lang="en-US" sz="2800" dirty="0" err="1" smtClean="0"/>
              <a:t>GuiTab</a:t>
            </a:r>
            <a:r>
              <a:rPr lang="en-US" sz="2800" dirty="0" smtClean="0"/>
              <a:t> tab generation</a:t>
            </a:r>
            <a:endParaRPr lang="en-US" sz="2800" dirty="0"/>
          </a:p>
        </p:txBody>
      </p:sp>
      <p:sp>
        <p:nvSpPr>
          <p:cNvPr id="19" name="TextBox 18"/>
          <p:cNvSpPr txBox="1"/>
          <p:nvPr/>
        </p:nvSpPr>
        <p:spPr>
          <a:xfrm>
            <a:off x="24117065" y="29247481"/>
            <a:ext cx="6721642" cy="523220"/>
          </a:xfrm>
          <a:prstGeom prst="rect">
            <a:avLst/>
          </a:prstGeom>
          <a:noFill/>
        </p:spPr>
        <p:txBody>
          <a:bodyPr wrap="square" rtlCol="0">
            <a:spAutoFit/>
          </a:bodyPr>
          <a:lstStyle/>
          <a:p>
            <a:r>
              <a:rPr lang="en-US" sz="2800" dirty="0" err="1" smtClean="0"/>
              <a:t>LilyPond</a:t>
            </a:r>
            <a:r>
              <a:rPr lang="en-US" sz="2800" dirty="0" smtClean="0"/>
              <a:t> tab generation</a:t>
            </a:r>
            <a:endParaRPr lang="en-US" sz="2800" dirty="0"/>
          </a:p>
        </p:txBody>
      </p:sp>
      <p:sp>
        <p:nvSpPr>
          <p:cNvPr id="40" name="TextBox 39"/>
          <p:cNvSpPr txBox="1"/>
          <p:nvPr/>
        </p:nvSpPr>
        <p:spPr>
          <a:xfrm>
            <a:off x="773176" y="23075832"/>
            <a:ext cx="9485380" cy="687665"/>
          </a:xfrm>
          <a:prstGeom prst="rect">
            <a:avLst/>
          </a:prstGeom>
          <a:noFill/>
        </p:spPr>
        <p:txBody>
          <a:bodyPr wrap="square" lIns="71413" tIns="35707" rIns="71413" bIns="35707" rtlCol="0">
            <a:spAutoFit/>
          </a:bodyPr>
          <a:lstStyle/>
          <a:p>
            <a:r>
              <a:rPr lang="en-US" sz="4000" b="1" dirty="0" smtClean="0">
                <a:solidFill>
                  <a:srgbClr val="4E2C75"/>
                </a:solidFill>
                <a:latin typeface="Helvetica"/>
              </a:rPr>
              <a:t>Evaluation Metrics</a:t>
            </a:r>
          </a:p>
        </p:txBody>
      </p:sp>
      <p:sp>
        <p:nvSpPr>
          <p:cNvPr id="21" name="TextBox 20"/>
          <p:cNvSpPr txBox="1"/>
          <p:nvPr/>
        </p:nvSpPr>
        <p:spPr>
          <a:xfrm>
            <a:off x="648536" y="24111509"/>
            <a:ext cx="9789212" cy="5632311"/>
          </a:xfrm>
          <a:prstGeom prst="rect">
            <a:avLst/>
          </a:prstGeom>
          <a:noFill/>
        </p:spPr>
        <p:txBody>
          <a:bodyPr wrap="square" rtlCol="0">
            <a:spAutoFit/>
          </a:bodyPr>
          <a:lstStyle/>
          <a:p>
            <a:pPr marL="571500" indent="-571500">
              <a:buFont typeface="Arial" panose="020B0604020202020204" pitchFamily="34" charset="0"/>
              <a:buChar char="•"/>
            </a:pPr>
            <a:r>
              <a:rPr lang="en-US" sz="3600" dirty="0" smtClean="0"/>
              <a:t>We evaluated our results based on their pitch accuracy to the actual notes. This was done through human feedback, where the user told us whether or not the pitches sound right.</a:t>
            </a:r>
          </a:p>
          <a:p>
            <a:pPr marL="571500" indent="-571500">
              <a:buFont typeface="Arial" panose="020B0604020202020204" pitchFamily="34" charset="0"/>
              <a:buChar char="•"/>
            </a:pPr>
            <a:endParaRPr lang="en-US" sz="3600" dirty="0" smtClean="0"/>
          </a:p>
          <a:p>
            <a:pPr marL="571500" indent="-571500">
              <a:buFont typeface="Arial" panose="020B0604020202020204" pitchFamily="34" charset="0"/>
              <a:buChar char="•"/>
            </a:pPr>
            <a:r>
              <a:rPr lang="en-US" sz="3600" dirty="0" smtClean="0"/>
              <a:t>We evaluated our results based on the fingerings ease of playability. This was done by having several guitar players play the generated tablature and give feedback on how natural it was for them to play it.</a:t>
            </a:r>
            <a:endParaRPr lang="en-US" sz="3600" dirty="0"/>
          </a:p>
        </p:txBody>
      </p:sp>
      <p:pic>
        <p:nvPicPr>
          <p:cNvPr id="22" name="Picture 21"/>
          <p:cNvPicPr>
            <a:picLocks noChangeAspect="1"/>
          </p:cNvPicPr>
          <p:nvPr/>
        </p:nvPicPr>
        <p:blipFill>
          <a:blip r:embed="rId7"/>
          <a:stretch>
            <a:fillRect/>
          </a:stretch>
        </p:blipFill>
        <p:spPr>
          <a:xfrm>
            <a:off x="19016017" y="18462896"/>
            <a:ext cx="11538208" cy="6474899"/>
          </a:xfrm>
          <a:prstGeom prst="rect">
            <a:avLst/>
          </a:prstGeom>
        </p:spPr>
      </p:pic>
      <p:sp>
        <p:nvSpPr>
          <p:cNvPr id="11" name="TextBox 10"/>
          <p:cNvSpPr txBox="1"/>
          <p:nvPr/>
        </p:nvSpPr>
        <p:spPr>
          <a:xfrm>
            <a:off x="648535" y="31338479"/>
            <a:ext cx="24099939" cy="15600721"/>
          </a:xfrm>
          <a:prstGeom prst="rect">
            <a:avLst/>
          </a:prstGeom>
          <a:noFill/>
        </p:spPr>
        <p:txBody>
          <a:bodyPr wrap="square" rtlCol="0">
            <a:spAutoFit/>
          </a:bodyPr>
          <a:lstStyle/>
          <a:p>
            <a:endParaRPr lang="en-US" dirty="0"/>
          </a:p>
        </p:txBody>
      </p:sp>
      <p:sp>
        <p:nvSpPr>
          <p:cNvPr id="12" name="TextBox 11"/>
          <p:cNvSpPr txBox="1"/>
          <p:nvPr/>
        </p:nvSpPr>
        <p:spPr>
          <a:xfrm>
            <a:off x="769548" y="30768167"/>
            <a:ext cx="9789213" cy="6001643"/>
          </a:xfrm>
          <a:prstGeom prst="rect">
            <a:avLst/>
          </a:prstGeom>
          <a:noFill/>
        </p:spPr>
        <p:txBody>
          <a:bodyPr wrap="square" rtlCol="0">
            <a:spAutoFit/>
          </a:bodyPr>
          <a:lstStyle/>
          <a:p>
            <a:pPr marL="457200" indent="-457200">
              <a:buFont typeface="Arial" panose="020B0604020202020204" pitchFamily="34" charset="0"/>
              <a:buChar char="•"/>
            </a:pPr>
            <a:r>
              <a:rPr lang="en-US" sz="3200" dirty="0" smtClean="0"/>
              <a:t>Bello </a:t>
            </a:r>
            <a:r>
              <a:rPr lang="en-US" sz="3200" dirty="0"/>
              <a:t>and Monti in “Techniques for Automatic Music Transcription” give a rough blueprint of producing audio transcriptions from audio and some methods that we have not endeavored to use in this project.</a:t>
            </a:r>
          </a:p>
          <a:p>
            <a:pPr marL="457200" indent="-457200">
              <a:buFont typeface="Arial" panose="020B0604020202020204" pitchFamily="34" charset="0"/>
              <a:buChar char="•"/>
            </a:pPr>
            <a:r>
              <a:rPr lang="en-US" sz="3200" dirty="0" err="1"/>
              <a:t>Dlabal</a:t>
            </a:r>
            <a:r>
              <a:rPr lang="en-US" sz="3200" dirty="0"/>
              <a:t> and </a:t>
            </a:r>
            <a:r>
              <a:rPr lang="en-US" sz="3200" dirty="0" err="1"/>
              <a:t>Wedeen</a:t>
            </a:r>
            <a:r>
              <a:rPr lang="en-US" sz="3200" dirty="0"/>
              <a:t> in “Generating Sheet Music From Audio Files” give their approach for going from audio to notes and give some detailed note-detection </a:t>
            </a:r>
            <a:r>
              <a:rPr lang="en-US" sz="3200" dirty="0" smtClean="0"/>
              <a:t>information</a:t>
            </a:r>
            <a:endParaRPr lang="en-US" sz="3200" dirty="0"/>
          </a:p>
          <a:p>
            <a:pPr marL="457200" indent="-457200">
              <a:buFont typeface="Arial" panose="020B0604020202020204" pitchFamily="34" charset="0"/>
              <a:buChar char="•"/>
            </a:pPr>
            <a:r>
              <a:rPr lang="en-US" sz="3200" dirty="0" err="1" smtClean="0"/>
              <a:t>Barbancho</a:t>
            </a:r>
            <a:r>
              <a:rPr lang="en-US" sz="3200" dirty="0"/>
              <a:t>, et. Al in “Automatic Transcription of Guitar Chords and Fingering” discusses a way of feature extraction from many guitar samples to glean useful metrics for potential fingerings</a:t>
            </a:r>
            <a:r>
              <a:rPr lang="en-US" sz="3200" dirty="0" smtClean="0"/>
              <a:t>.</a:t>
            </a:r>
            <a:endParaRPr lang="en-US" sz="3200" dirty="0"/>
          </a:p>
        </p:txBody>
      </p:sp>
    </p:spTree>
    <p:extLst>
      <p:ext uri="{BB962C8B-B14F-4D97-AF65-F5344CB8AC3E}">
        <p14:creationId xmlns:p14="http://schemas.microsoft.com/office/powerpoint/2010/main" val="20697101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04040"/>
      </a:accent1>
      <a:accent2>
        <a:srgbClr val="3C1B66"/>
      </a:accent2>
      <a:accent3>
        <a:srgbClr val="9BBB59"/>
      </a:accent3>
      <a:accent4>
        <a:srgbClr val="9B76CF"/>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11743</TotalTime>
  <Words>578</Words>
  <Application>Microsoft Office PowerPoint</Application>
  <PresentationFormat>Custom</PresentationFormat>
  <Paragraphs>42</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Helvetica</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Cartwright</dc:creator>
  <cp:lastModifiedBy>Joshua D Fields</cp:lastModifiedBy>
  <cp:revision>739</cp:revision>
  <cp:lastPrinted>2018-03-03T02:24:05Z</cp:lastPrinted>
  <dcterms:created xsi:type="dcterms:W3CDTF">2011-08-01T17:44:01Z</dcterms:created>
  <dcterms:modified xsi:type="dcterms:W3CDTF">2019-03-22T01:45:40Z</dcterms:modified>
</cp:coreProperties>
</file>