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7"/>
  </p:normalViewPr>
  <p:slideViewPr>
    <p:cSldViewPr snapToGrid="0" snapToObjects="1">
      <p:cViewPr varScale="1">
        <p:scale>
          <a:sx n="100" d="100"/>
          <a:sy n="100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C2C0-3118-AF43-97C6-E36E27942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C18A0-BFC7-8E4C-B1B2-5E5AF6FC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AC876-D0FC-C34C-908E-89BB2BA3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AAD-E1C0-A34D-89A8-ED3A3AE85EA3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991B-2FE2-E84D-9070-1F8C485F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AEF1-D834-1543-B99B-E7841BBB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CC31-32EF-BF4F-A4E6-9E7202A6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8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F85D-BA85-D140-B7AE-1EDB401F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FDEC2-97FB-FD4A-A8EF-548315356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DE96-DA88-224C-8D2D-4F11D1CB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AAD-E1C0-A34D-89A8-ED3A3AE85EA3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D2381-8064-124D-A5C6-B26C6651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307B8-5280-B54D-BCF0-1D1E5476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CC31-32EF-BF4F-A4E6-9E7202A6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0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38EE6-7D14-514F-B7FB-BF0F8C6E4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5EE99-C7DC-ED40-8AC3-E5C7B8D6B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1430-52B5-D545-A52A-8BEF026F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AAD-E1C0-A34D-89A8-ED3A3AE85EA3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CC0A-4F57-ED43-87A4-2060BA0B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5DF14-D115-3341-9C13-94056963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CC31-32EF-BF4F-A4E6-9E7202A6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6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A434-550E-0449-A68A-595720B7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87877-BBE0-2944-9656-306D77AEC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6E866-DB43-0D4D-8D85-336460CC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AAD-E1C0-A34D-89A8-ED3A3AE85EA3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D016A-B391-BD4F-9BC3-7E664F1C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3571-79FA-AA44-B1DD-0E0CE901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CC31-32EF-BF4F-A4E6-9E7202A6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7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8B89-30B1-734F-8CB0-69ADD70D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B7DAA-6F1F-1E44-9B15-C0273B4A6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7DE37-0152-9B40-AD09-50602528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AAD-E1C0-A34D-89A8-ED3A3AE85EA3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D0BE-19F8-9547-AFBC-7B251008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32ECB-47EC-984A-8AE1-DC142F1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CC31-32EF-BF4F-A4E6-9E7202A6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5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3B8B-46C6-2642-97B1-D4972BC1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3152-0C44-A94E-AA77-BD3208BDF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4C551-0B8B-7F44-88EB-926516278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DA1B8-52CB-A449-93C9-17C23D51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AAD-E1C0-A34D-89A8-ED3A3AE85EA3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FB2EF-25CB-0347-8E33-C9F7FE93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4F795-4CED-1947-AEE9-6E153A78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CC31-32EF-BF4F-A4E6-9E7202A6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1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78DF-269F-0B4F-BA40-545D2F8F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D58F7-B1CB-3747-B45A-0FBA51D1A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411D2-2DA8-7942-98D7-C3BBB6F2F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505C5-DDA1-1042-A13D-4F7E26D03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C57C0-A2E8-344A-96CE-054C755FB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085E2-1B6F-B14C-8CCD-8A461140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AAD-E1C0-A34D-89A8-ED3A3AE85EA3}" type="datetimeFigureOut">
              <a:rPr lang="en-US" smtClean="0"/>
              <a:t>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AEE29-285A-6149-9418-017D5C3B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BB269-17A9-BD44-A114-384C2E26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CC31-32EF-BF4F-A4E6-9E7202A6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7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DEFA-FDFC-584D-9963-B57EAFF8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98E95-4BF0-7444-878C-E291BD19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AAD-E1C0-A34D-89A8-ED3A3AE85EA3}" type="datetimeFigureOut">
              <a:rPr lang="en-US" smtClean="0"/>
              <a:t>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41B89-EBC0-3744-B5F5-9722FCBD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9CC06-7783-3F4C-97E4-DCBC8C18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CC31-32EF-BF4F-A4E6-9E7202A6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8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1028A-250F-E548-8C97-D891AFC1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AAD-E1C0-A34D-89A8-ED3A3AE85EA3}" type="datetimeFigureOut">
              <a:rPr lang="en-US" smtClean="0"/>
              <a:t>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C0F2D-7A18-9641-8192-454F23C1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FC932-2921-1C43-AA0B-A029326D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CC31-32EF-BF4F-A4E6-9E7202A6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3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DCDE-6DD9-EC4E-B53C-ADB3E33D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14782-F70A-5449-A7A0-FD851107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3366F-1C14-7440-BAF5-2EA6C64FA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803D4-F561-D843-94F7-C727D3AE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AAD-E1C0-A34D-89A8-ED3A3AE85EA3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A5FB6-3CCB-4345-9E2C-F0995BAE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11DCE-9D39-2849-8F72-3B921AA0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CC31-32EF-BF4F-A4E6-9E7202A6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FBE0-AB14-A645-A192-33504A5A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2628D-405E-CD42-A646-62A497739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5ECB-91CF-994D-A6D7-A85ABF028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E8EA-4C46-694D-B91F-A1AE8BA7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AAD-E1C0-A34D-89A8-ED3A3AE85EA3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9436F-AE32-DC46-A2ED-D8FDE293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5E89-BD64-4847-9674-471F5B1B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CC31-32EF-BF4F-A4E6-9E7202A6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2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310CC-A02E-8041-8831-F0B52792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F3CF4-14BC-9142-A76B-44FA16866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D1350-40FD-9642-AFB5-553E948EF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EAAD-E1C0-A34D-89A8-ED3A3AE85EA3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01FF6-3A07-DD4B-AD01-F004EF13A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6E3B3-7D28-5D4A-A687-EA1056929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CC31-32EF-BF4F-A4E6-9E7202A6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99EC-2B00-A34C-A361-B42343D29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M1 J7 junction and A405</a:t>
            </a:r>
          </a:p>
        </p:txBody>
      </p:sp>
    </p:spTree>
    <p:extLst>
      <p:ext uri="{BB962C8B-B14F-4D97-AF65-F5344CB8AC3E}">
        <p14:creationId xmlns:p14="http://schemas.microsoft.com/office/powerpoint/2010/main" val="90391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4DA7-481C-B94E-8514-C3CA207B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A414 portion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3A1AA-96F8-AE45-AC52-06F15D97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at southbound traffic junction 7 and ends at Park Street Roundabout.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80ED74D-D600-B14E-8CD8-8E6F9B5F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228" y="2677716"/>
            <a:ext cx="4711543" cy="3499247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F419DADF-905E-E946-9141-5400A7BE9F15}"/>
              </a:ext>
            </a:extLst>
          </p:cNvPr>
          <p:cNvSpPr/>
          <p:nvPr/>
        </p:nvSpPr>
        <p:spPr>
          <a:xfrm>
            <a:off x="4879025" y="3510762"/>
            <a:ext cx="2135825" cy="881028"/>
          </a:xfrm>
          <a:custGeom>
            <a:avLst/>
            <a:gdLst>
              <a:gd name="connsiteX0" fmla="*/ 0 w 2135825"/>
              <a:gd name="connsiteY0" fmla="*/ 0 h 881028"/>
              <a:gd name="connsiteX1" fmla="*/ 26698 w 2135825"/>
              <a:gd name="connsiteY1" fmla="*/ 46721 h 881028"/>
              <a:gd name="connsiteX2" fmla="*/ 106791 w 2135825"/>
              <a:gd name="connsiteY2" fmla="*/ 86768 h 881028"/>
              <a:gd name="connsiteX3" fmla="*/ 146838 w 2135825"/>
              <a:gd name="connsiteY3" fmla="*/ 113466 h 881028"/>
              <a:gd name="connsiteX4" fmla="*/ 186884 w 2135825"/>
              <a:gd name="connsiteY4" fmla="*/ 140164 h 881028"/>
              <a:gd name="connsiteX5" fmla="*/ 206908 w 2135825"/>
              <a:gd name="connsiteY5" fmla="*/ 153512 h 881028"/>
              <a:gd name="connsiteX6" fmla="*/ 233606 w 2135825"/>
              <a:gd name="connsiteY6" fmla="*/ 193559 h 881028"/>
              <a:gd name="connsiteX7" fmla="*/ 246955 w 2135825"/>
              <a:gd name="connsiteY7" fmla="*/ 213583 h 881028"/>
              <a:gd name="connsiteX8" fmla="*/ 266978 w 2135825"/>
              <a:gd name="connsiteY8" fmla="*/ 220257 h 881028"/>
              <a:gd name="connsiteX9" fmla="*/ 300350 w 2135825"/>
              <a:gd name="connsiteY9" fmla="*/ 253629 h 881028"/>
              <a:gd name="connsiteX10" fmla="*/ 340397 w 2135825"/>
              <a:gd name="connsiteY10" fmla="*/ 287002 h 881028"/>
              <a:gd name="connsiteX11" fmla="*/ 373769 w 2135825"/>
              <a:gd name="connsiteY11" fmla="*/ 313699 h 881028"/>
              <a:gd name="connsiteX12" fmla="*/ 413816 w 2135825"/>
              <a:gd name="connsiteY12" fmla="*/ 340397 h 881028"/>
              <a:gd name="connsiteX13" fmla="*/ 433839 w 2135825"/>
              <a:gd name="connsiteY13" fmla="*/ 353746 h 881028"/>
              <a:gd name="connsiteX14" fmla="*/ 493909 w 2135825"/>
              <a:gd name="connsiteY14" fmla="*/ 373769 h 881028"/>
              <a:gd name="connsiteX15" fmla="*/ 533956 w 2135825"/>
              <a:gd name="connsiteY15" fmla="*/ 387118 h 881028"/>
              <a:gd name="connsiteX16" fmla="*/ 560654 w 2135825"/>
              <a:gd name="connsiteY16" fmla="*/ 393793 h 881028"/>
              <a:gd name="connsiteX17" fmla="*/ 600701 w 2135825"/>
              <a:gd name="connsiteY17" fmla="*/ 407142 h 881028"/>
              <a:gd name="connsiteX18" fmla="*/ 627398 w 2135825"/>
              <a:gd name="connsiteY18" fmla="*/ 413816 h 881028"/>
              <a:gd name="connsiteX19" fmla="*/ 667445 w 2135825"/>
              <a:gd name="connsiteY19" fmla="*/ 427165 h 881028"/>
              <a:gd name="connsiteX20" fmla="*/ 687468 w 2135825"/>
              <a:gd name="connsiteY20" fmla="*/ 433839 h 881028"/>
              <a:gd name="connsiteX21" fmla="*/ 727515 w 2135825"/>
              <a:gd name="connsiteY21" fmla="*/ 460537 h 881028"/>
              <a:gd name="connsiteX22" fmla="*/ 747539 w 2135825"/>
              <a:gd name="connsiteY22" fmla="*/ 473886 h 881028"/>
              <a:gd name="connsiteX23" fmla="*/ 800934 w 2135825"/>
              <a:gd name="connsiteY23" fmla="*/ 520607 h 881028"/>
              <a:gd name="connsiteX24" fmla="*/ 840981 w 2135825"/>
              <a:gd name="connsiteY24" fmla="*/ 533956 h 881028"/>
              <a:gd name="connsiteX25" fmla="*/ 861004 w 2135825"/>
              <a:gd name="connsiteY25" fmla="*/ 547305 h 881028"/>
              <a:gd name="connsiteX26" fmla="*/ 901051 w 2135825"/>
              <a:gd name="connsiteY26" fmla="*/ 560654 h 881028"/>
              <a:gd name="connsiteX27" fmla="*/ 921074 w 2135825"/>
              <a:gd name="connsiteY27" fmla="*/ 567329 h 881028"/>
              <a:gd name="connsiteX28" fmla="*/ 974470 w 2135825"/>
              <a:gd name="connsiteY28" fmla="*/ 574003 h 881028"/>
              <a:gd name="connsiteX29" fmla="*/ 1114633 w 2135825"/>
              <a:gd name="connsiteY29" fmla="*/ 620724 h 881028"/>
              <a:gd name="connsiteX30" fmla="*/ 1174703 w 2135825"/>
              <a:gd name="connsiteY30" fmla="*/ 640747 h 881028"/>
              <a:gd name="connsiteX31" fmla="*/ 1194727 w 2135825"/>
              <a:gd name="connsiteY31" fmla="*/ 647422 h 881028"/>
              <a:gd name="connsiteX32" fmla="*/ 1234774 w 2135825"/>
              <a:gd name="connsiteY32" fmla="*/ 654096 h 881028"/>
              <a:gd name="connsiteX33" fmla="*/ 1368263 w 2135825"/>
              <a:gd name="connsiteY33" fmla="*/ 647422 h 881028"/>
              <a:gd name="connsiteX34" fmla="*/ 1401635 w 2135825"/>
              <a:gd name="connsiteY34" fmla="*/ 640747 h 881028"/>
              <a:gd name="connsiteX35" fmla="*/ 1495077 w 2135825"/>
              <a:gd name="connsiteY35" fmla="*/ 634073 h 881028"/>
              <a:gd name="connsiteX36" fmla="*/ 1648590 w 2135825"/>
              <a:gd name="connsiteY36" fmla="*/ 640747 h 881028"/>
              <a:gd name="connsiteX37" fmla="*/ 1708660 w 2135825"/>
              <a:gd name="connsiteY37" fmla="*/ 660771 h 881028"/>
              <a:gd name="connsiteX38" fmla="*/ 1748706 w 2135825"/>
              <a:gd name="connsiteY38" fmla="*/ 674120 h 881028"/>
              <a:gd name="connsiteX39" fmla="*/ 1808776 w 2135825"/>
              <a:gd name="connsiteY39" fmla="*/ 714166 h 881028"/>
              <a:gd name="connsiteX40" fmla="*/ 1828800 w 2135825"/>
              <a:gd name="connsiteY40" fmla="*/ 727515 h 881028"/>
              <a:gd name="connsiteX41" fmla="*/ 1868847 w 2135825"/>
              <a:gd name="connsiteY41" fmla="*/ 740864 h 881028"/>
              <a:gd name="connsiteX42" fmla="*/ 1882195 w 2135825"/>
              <a:gd name="connsiteY42" fmla="*/ 760888 h 881028"/>
              <a:gd name="connsiteX43" fmla="*/ 1902219 w 2135825"/>
              <a:gd name="connsiteY43" fmla="*/ 767562 h 881028"/>
              <a:gd name="connsiteX44" fmla="*/ 1922242 w 2135825"/>
              <a:gd name="connsiteY44" fmla="*/ 780911 h 881028"/>
              <a:gd name="connsiteX45" fmla="*/ 1962289 w 2135825"/>
              <a:gd name="connsiteY45" fmla="*/ 794260 h 881028"/>
              <a:gd name="connsiteX46" fmla="*/ 2002336 w 2135825"/>
              <a:gd name="connsiteY46" fmla="*/ 807609 h 881028"/>
              <a:gd name="connsiteX47" fmla="*/ 2022359 w 2135825"/>
              <a:gd name="connsiteY47" fmla="*/ 814283 h 881028"/>
              <a:gd name="connsiteX48" fmla="*/ 2062406 w 2135825"/>
              <a:gd name="connsiteY48" fmla="*/ 840981 h 881028"/>
              <a:gd name="connsiteX49" fmla="*/ 2082429 w 2135825"/>
              <a:gd name="connsiteY49" fmla="*/ 854330 h 881028"/>
              <a:gd name="connsiteX50" fmla="*/ 2102452 w 2135825"/>
              <a:gd name="connsiteY50" fmla="*/ 861004 h 881028"/>
              <a:gd name="connsiteX51" fmla="*/ 2135825 w 2135825"/>
              <a:gd name="connsiteY51" fmla="*/ 881028 h 88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135825" h="881028">
                <a:moveTo>
                  <a:pt x="0" y="0"/>
                </a:moveTo>
                <a:cubicBezTo>
                  <a:pt x="8899" y="15574"/>
                  <a:pt x="14632" y="33449"/>
                  <a:pt x="26698" y="46721"/>
                </a:cubicBezTo>
                <a:cubicBezTo>
                  <a:pt x="75170" y="100041"/>
                  <a:pt x="54402" y="51842"/>
                  <a:pt x="106791" y="86768"/>
                </a:cubicBezTo>
                <a:lnTo>
                  <a:pt x="146838" y="113466"/>
                </a:lnTo>
                <a:lnTo>
                  <a:pt x="186884" y="140164"/>
                </a:lnTo>
                <a:lnTo>
                  <a:pt x="206908" y="153512"/>
                </a:lnTo>
                <a:lnTo>
                  <a:pt x="233606" y="193559"/>
                </a:lnTo>
                <a:cubicBezTo>
                  <a:pt x="238056" y="200234"/>
                  <a:pt x="239345" y="211046"/>
                  <a:pt x="246955" y="213583"/>
                </a:cubicBezTo>
                <a:lnTo>
                  <a:pt x="266978" y="220257"/>
                </a:lnTo>
                <a:cubicBezTo>
                  <a:pt x="291451" y="256966"/>
                  <a:pt x="266978" y="225819"/>
                  <a:pt x="300350" y="253629"/>
                </a:cubicBezTo>
                <a:cubicBezTo>
                  <a:pt x="351741" y="296455"/>
                  <a:pt x="290684" y="253860"/>
                  <a:pt x="340397" y="287002"/>
                </a:cubicBezTo>
                <a:cubicBezTo>
                  <a:pt x="365063" y="324000"/>
                  <a:pt x="339633" y="294735"/>
                  <a:pt x="373769" y="313699"/>
                </a:cubicBezTo>
                <a:cubicBezTo>
                  <a:pt x="387794" y="321490"/>
                  <a:pt x="400467" y="331498"/>
                  <a:pt x="413816" y="340397"/>
                </a:cubicBezTo>
                <a:cubicBezTo>
                  <a:pt x="420490" y="344847"/>
                  <a:pt x="426229" y="351209"/>
                  <a:pt x="433839" y="353746"/>
                </a:cubicBezTo>
                <a:lnTo>
                  <a:pt x="493909" y="373769"/>
                </a:lnTo>
                <a:cubicBezTo>
                  <a:pt x="493919" y="373772"/>
                  <a:pt x="533945" y="387115"/>
                  <a:pt x="533956" y="387118"/>
                </a:cubicBezTo>
                <a:cubicBezTo>
                  <a:pt x="542855" y="389343"/>
                  <a:pt x="551868" y="391157"/>
                  <a:pt x="560654" y="393793"/>
                </a:cubicBezTo>
                <a:cubicBezTo>
                  <a:pt x="574132" y="397836"/>
                  <a:pt x="587050" y="403729"/>
                  <a:pt x="600701" y="407142"/>
                </a:cubicBezTo>
                <a:cubicBezTo>
                  <a:pt x="609600" y="409367"/>
                  <a:pt x="618612" y="411180"/>
                  <a:pt x="627398" y="413816"/>
                </a:cubicBezTo>
                <a:cubicBezTo>
                  <a:pt x="640876" y="417859"/>
                  <a:pt x="654096" y="422715"/>
                  <a:pt x="667445" y="427165"/>
                </a:cubicBezTo>
                <a:lnTo>
                  <a:pt x="687468" y="433839"/>
                </a:lnTo>
                <a:lnTo>
                  <a:pt x="727515" y="460537"/>
                </a:lnTo>
                <a:lnTo>
                  <a:pt x="747539" y="473886"/>
                </a:lnTo>
                <a:cubicBezTo>
                  <a:pt x="763112" y="497248"/>
                  <a:pt x="767559" y="509482"/>
                  <a:pt x="800934" y="520607"/>
                </a:cubicBezTo>
                <a:lnTo>
                  <a:pt x="840981" y="533956"/>
                </a:lnTo>
                <a:cubicBezTo>
                  <a:pt x="847655" y="538406"/>
                  <a:pt x="853674" y="544047"/>
                  <a:pt x="861004" y="547305"/>
                </a:cubicBezTo>
                <a:cubicBezTo>
                  <a:pt x="873862" y="553020"/>
                  <a:pt x="887702" y="556204"/>
                  <a:pt x="901051" y="560654"/>
                </a:cubicBezTo>
                <a:cubicBezTo>
                  <a:pt x="907725" y="562879"/>
                  <a:pt x="914093" y="566456"/>
                  <a:pt x="921074" y="567329"/>
                </a:cubicBezTo>
                <a:lnTo>
                  <a:pt x="974470" y="574003"/>
                </a:lnTo>
                <a:lnTo>
                  <a:pt x="1114633" y="620724"/>
                </a:lnTo>
                <a:lnTo>
                  <a:pt x="1174703" y="640747"/>
                </a:lnTo>
                <a:cubicBezTo>
                  <a:pt x="1181378" y="642972"/>
                  <a:pt x="1187787" y="646265"/>
                  <a:pt x="1194727" y="647422"/>
                </a:cubicBezTo>
                <a:lnTo>
                  <a:pt x="1234774" y="654096"/>
                </a:lnTo>
                <a:cubicBezTo>
                  <a:pt x="1279270" y="651871"/>
                  <a:pt x="1323853" y="650975"/>
                  <a:pt x="1368263" y="647422"/>
                </a:cubicBezTo>
                <a:cubicBezTo>
                  <a:pt x="1379571" y="646517"/>
                  <a:pt x="1390353" y="641935"/>
                  <a:pt x="1401635" y="640747"/>
                </a:cubicBezTo>
                <a:cubicBezTo>
                  <a:pt x="1432690" y="637478"/>
                  <a:pt x="1463930" y="636298"/>
                  <a:pt x="1495077" y="634073"/>
                </a:cubicBezTo>
                <a:cubicBezTo>
                  <a:pt x="1546248" y="636298"/>
                  <a:pt x="1597643" y="635477"/>
                  <a:pt x="1648590" y="640747"/>
                </a:cubicBezTo>
                <a:cubicBezTo>
                  <a:pt x="1648593" y="640747"/>
                  <a:pt x="1698647" y="657433"/>
                  <a:pt x="1708660" y="660771"/>
                </a:cubicBezTo>
                <a:cubicBezTo>
                  <a:pt x="1708665" y="660773"/>
                  <a:pt x="1748702" y="674117"/>
                  <a:pt x="1748706" y="674120"/>
                </a:cubicBezTo>
                <a:lnTo>
                  <a:pt x="1808776" y="714166"/>
                </a:lnTo>
                <a:cubicBezTo>
                  <a:pt x="1815451" y="718616"/>
                  <a:pt x="1821190" y="724978"/>
                  <a:pt x="1828800" y="727515"/>
                </a:cubicBezTo>
                <a:lnTo>
                  <a:pt x="1868847" y="740864"/>
                </a:lnTo>
                <a:cubicBezTo>
                  <a:pt x="1873296" y="747539"/>
                  <a:pt x="1875931" y="755877"/>
                  <a:pt x="1882195" y="760888"/>
                </a:cubicBezTo>
                <a:cubicBezTo>
                  <a:pt x="1887689" y="765283"/>
                  <a:pt x="1895926" y="764416"/>
                  <a:pt x="1902219" y="767562"/>
                </a:cubicBezTo>
                <a:cubicBezTo>
                  <a:pt x="1909394" y="771149"/>
                  <a:pt x="1914912" y="777653"/>
                  <a:pt x="1922242" y="780911"/>
                </a:cubicBezTo>
                <a:cubicBezTo>
                  <a:pt x="1935100" y="786626"/>
                  <a:pt x="1948940" y="789810"/>
                  <a:pt x="1962289" y="794260"/>
                </a:cubicBezTo>
                <a:lnTo>
                  <a:pt x="2002336" y="807609"/>
                </a:lnTo>
                <a:lnTo>
                  <a:pt x="2022359" y="814283"/>
                </a:lnTo>
                <a:lnTo>
                  <a:pt x="2062406" y="840981"/>
                </a:lnTo>
                <a:cubicBezTo>
                  <a:pt x="2069080" y="845431"/>
                  <a:pt x="2074819" y="851793"/>
                  <a:pt x="2082429" y="854330"/>
                </a:cubicBezTo>
                <a:lnTo>
                  <a:pt x="2102452" y="861004"/>
                </a:lnTo>
                <a:cubicBezTo>
                  <a:pt x="2126615" y="877113"/>
                  <a:pt x="2115301" y="870765"/>
                  <a:pt x="2135825" y="8810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1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M1 J7 junction and A405</vt:lpstr>
      <vt:lpstr>A414 portion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Zhou</dc:creator>
  <cp:lastModifiedBy>Zheng Zhou</cp:lastModifiedBy>
  <cp:revision>16</cp:revision>
  <dcterms:created xsi:type="dcterms:W3CDTF">2022-01-24T18:36:29Z</dcterms:created>
  <dcterms:modified xsi:type="dcterms:W3CDTF">2022-01-29T20:37:06Z</dcterms:modified>
</cp:coreProperties>
</file>